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7"/>
  </p:notesMasterIdLst>
  <p:sldIdLst>
    <p:sldId id="256" r:id="rId2"/>
    <p:sldId id="287" r:id="rId3"/>
    <p:sldId id="283" r:id="rId4"/>
    <p:sldId id="306" r:id="rId5"/>
    <p:sldId id="307" r:id="rId6"/>
    <p:sldId id="308" r:id="rId7"/>
    <p:sldId id="313" r:id="rId8"/>
    <p:sldId id="309" r:id="rId9"/>
    <p:sldId id="314" r:id="rId10"/>
    <p:sldId id="310" r:id="rId11"/>
    <p:sldId id="315" r:id="rId12"/>
    <p:sldId id="311" r:id="rId13"/>
    <p:sldId id="316" r:id="rId14"/>
    <p:sldId id="404" r:id="rId15"/>
    <p:sldId id="317" r:id="rId16"/>
  </p:sldIdLst>
  <p:sldSz cx="9144000" cy="5143500" type="screen16x9"/>
  <p:notesSz cx="17348200" cy="9753600"/>
  <p:embeddedFontLst>
    <p:embeddedFont>
      <p:font typeface="Joti One" panose="020B0604020202020204" charset="0"/>
      <p:regular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Roboto Condensed" panose="020B0604020202020204" charset="0"/>
      <p:regular r:id="rId21"/>
      <p:bold r:id="rId22"/>
      <p:italic r:id="rId23"/>
      <p:boldItalic r:id="rId24"/>
    </p:embeddedFont>
    <p:embeddedFont>
      <p:font typeface="Roboto Condensed Light" panose="020B0604020202020204" charset="0"/>
      <p:regular r:id="rId25"/>
      <p:bold r:id="rId26"/>
      <p:italic r:id="rId27"/>
      <p:boldItalic r:id="rId28"/>
    </p:embeddedFont>
    <p:embeddedFont>
      <p:font typeface="Galada" panose="020B0604020202020204" charset="0"/>
      <p:regular r:id="rId29"/>
    </p:embeddedFont>
    <p:embeddedFont>
      <p:font typeface="Simplified Arabic" panose="02020603050405020304" pitchFamily="18" charset="-78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2">
          <p15:clr>
            <a:srgbClr val="9AA0A6"/>
          </p15:clr>
        </p15:guide>
        <p15:guide id="2" pos="5201">
          <p15:clr>
            <a:srgbClr val="9AA0A6"/>
          </p15:clr>
        </p15:guide>
        <p15:guide id="3" orient="horz" pos="524">
          <p15:clr>
            <a:srgbClr val="9AA0A6"/>
          </p15:clr>
        </p15:guide>
        <p15:guide id="4" orient="horz" pos="22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CAAC"/>
    <a:srgbClr val="F7AB31"/>
    <a:srgbClr val="20AE97"/>
    <a:srgbClr val="ABC570"/>
    <a:srgbClr val="604B6B"/>
    <a:srgbClr val="FDFDFD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34E990-6D2D-426D-B15A-812556015FE8}">
  <a:tblStyle styleId="{1C34E990-6D2D-426D-B15A-812556015FE8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79" autoAdjust="0"/>
    <p:restoredTop sz="93841" autoAdjust="0"/>
  </p:normalViewPr>
  <p:slideViewPr>
    <p:cSldViewPr snapToGrid="0">
      <p:cViewPr varScale="1">
        <p:scale>
          <a:sx n="88" d="100"/>
          <a:sy n="88" d="100"/>
        </p:scale>
        <p:origin x="396" y="78"/>
      </p:cViewPr>
      <p:guideLst>
        <p:guide pos="282"/>
        <p:guide pos="5201"/>
        <p:guide orient="horz" pos="524"/>
        <p:guide orient="horz" pos="22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72195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c68a9785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c68a97855_0_3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821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5490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g4c6f126ef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4" name="Google Shape;2444;g4c6f126ef7_0_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301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4239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4c68a97855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4c68a97855_0_397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2989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g4c68a9785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0" name="Google Shape;1620;g4c68a97855_1_16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2877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3" name="Google Shape;2503;g4c6f126ef7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4" name="Google Shape;2504;g4c6f126ef7_1_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126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603c035efb_0_20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603c035efb_0_207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4385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4" name="Google Shape;2654;g4c6f126ef7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5" name="Google Shape;2655;g4c6f126ef7_1_2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918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58b56fcf4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58b56fcf48_0_7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716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g4c68a97855_1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0" name="Google Shape;1560;g4c68a97855_1_10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502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9049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g4c68a97855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0" name="Google Shape;1620;g4c68a97855_1_16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3485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7518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g4c68a97855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7" name="Google Shape;1587;g4c68a97855_1_141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564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solidFill>
          <a:srgbClr val="F3F3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795700" y="3506275"/>
            <a:ext cx="11817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1200" i="0">
                <a:latin typeface="Joti One"/>
                <a:ea typeface="Joti One"/>
                <a:cs typeface="Joti One"/>
                <a:sym typeface="Joti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234375" y="3878825"/>
            <a:ext cx="23043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2"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_3">
    <p:bg>
      <p:bgPr>
        <a:solidFill>
          <a:srgbClr val="F3F3F3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>
  <p:cSld name="CUSTOM_12_3_1"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 TITLE &amp; TEXT">
  <p:cSld name="CUSTOM_6_1_2_1">
    <p:bg>
      <p:bgPr>
        <a:solidFill>
          <a:srgbClr val="F3F3F3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902400" y="1079600"/>
            <a:ext cx="7353900" cy="362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30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300"/>
              </a:spcBef>
              <a:spcAft>
                <a:spcPts val="0"/>
              </a:spcAft>
              <a:buNone/>
              <a:defRPr sz="1100"/>
            </a:lvl2pPr>
            <a:lvl3pPr lvl="2" rtl="0">
              <a:spcBef>
                <a:spcPts val="300"/>
              </a:spcBef>
              <a:spcAft>
                <a:spcPts val="0"/>
              </a:spcAft>
              <a:buNone/>
              <a:defRPr sz="1100"/>
            </a:lvl3pPr>
            <a:lvl4pPr lvl="3" rtl="0">
              <a:spcBef>
                <a:spcPts val="300"/>
              </a:spcBef>
              <a:spcAft>
                <a:spcPts val="0"/>
              </a:spcAft>
              <a:buNone/>
              <a:defRPr sz="1100"/>
            </a:lvl4pPr>
            <a:lvl5pPr lvl="4" rtl="0">
              <a:spcBef>
                <a:spcPts val="300"/>
              </a:spcBef>
              <a:spcAft>
                <a:spcPts val="0"/>
              </a:spcAft>
              <a:buNone/>
              <a:defRPr sz="1100"/>
            </a:lvl5pPr>
            <a:lvl6pPr lvl="5" rtl="0">
              <a:spcBef>
                <a:spcPts val="300"/>
              </a:spcBef>
              <a:spcAft>
                <a:spcPts val="0"/>
              </a:spcAft>
              <a:buNone/>
              <a:defRPr sz="1100"/>
            </a:lvl6pPr>
            <a:lvl7pPr lvl="6" rtl="0">
              <a:spcBef>
                <a:spcPts val="300"/>
              </a:spcBef>
              <a:spcAft>
                <a:spcPts val="0"/>
              </a:spcAft>
              <a:buNone/>
              <a:defRPr sz="1100"/>
            </a:lvl7pPr>
            <a:lvl8pPr lvl="7" rtl="0">
              <a:spcBef>
                <a:spcPts val="300"/>
              </a:spcBef>
              <a:spcAft>
                <a:spcPts val="0"/>
              </a:spcAft>
              <a:buNone/>
              <a:defRPr sz="1100"/>
            </a:lvl8pPr>
            <a:lvl9pPr lvl="8" rtl="0">
              <a:spcBef>
                <a:spcPts val="30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Two Content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961725" y="1799000"/>
            <a:ext cx="4319700" cy="2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4800"/>
              <a:buNone/>
              <a:defRPr sz="48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4097626" y="4089726"/>
            <a:ext cx="41838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/>
          <p:nvPr/>
        </p:nvSpPr>
        <p:spPr>
          <a:xfrm rot="5400000" flipH="1">
            <a:off x="-990735" y="914290"/>
            <a:ext cx="5219939" cy="3238482"/>
          </a:xfrm>
          <a:custGeom>
            <a:avLst/>
            <a:gdLst/>
            <a:ahLst/>
            <a:cxnLst/>
            <a:rect l="l" t="t" r="r" b="b"/>
            <a:pathLst>
              <a:path w="32988" h="22208" extrusionOk="0">
                <a:moveTo>
                  <a:pt x="13225" y="0"/>
                </a:moveTo>
                <a:cubicBezTo>
                  <a:pt x="9134" y="0"/>
                  <a:pt x="4619" y="1489"/>
                  <a:pt x="1" y="5059"/>
                </a:cubicBezTo>
                <a:lnTo>
                  <a:pt x="1" y="7896"/>
                </a:lnTo>
                <a:lnTo>
                  <a:pt x="1" y="22207"/>
                </a:lnTo>
                <a:lnTo>
                  <a:pt x="32582" y="22207"/>
                </a:lnTo>
                <a:cubicBezTo>
                  <a:pt x="32988" y="15972"/>
                  <a:pt x="30244" y="9331"/>
                  <a:pt x="25567" y="5059"/>
                </a:cubicBezTo>
                <a:cubicBezTo>
                  <a:pt x="23509" y="3095"/>
                  <a:pt x="21171" y="1661"/>
                  <a:pt x="18552" y="881"/>
                </a:cubicBezTo>
                <a:cubicBezTo>
                  <a:pt x="16886" y="313"/>
                  <a:pt x="15100" y="0"/>
                  <a:pt x="13225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1">
    <p:bg>
      <p:bgPr>
        <a:solidFill>
          <a:srgbClr val="F3F3F3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1251626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ubTitle" idx="1"/>
          </p:nvPr>
        </p:nvSpPr>
        <p:spPr>
          <a:xfrm>
            <a:off x="1252500" y="3340500"/>
            <a:ext cx="18414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title" idx="2"/>
          </p:nvPr>
        </p:nvSpPr>
        <p:spPr>
          <a:xfrm>
            <a:off x="3651769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ubTitle" idx="3"/>
          </p:nvPr>
        </p:nvSpPr>
        <p:spPr>
          <a:xfrm>
            <a:off x="3651769" y="3340500"/>
            <a:ext cx="18414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 idx="4"/>
          </p:nvPr>
        </p:nvSpPr>
        <p:spPr>
          <a:xfrm>
            <a:off x="6052401" y="2803175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400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ubTitle" idx="5"/>
          </p:nvPr>
        </p:nvSpPr>
        <p:spPr>
          <a:xfrm>
            <a:off x="6052401" y="3340500"/>
            <a:ext cx="1841400" cy="90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title" idx="6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3">
  <p:cSld name="CUSTOM_12_1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 flipH="1">
            <a:off x="3987664" y="2299175"/>
            <a:ext cx="43131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i="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ubTitle" idx="1"/>
          </p:nvPr>
        </p:nvSpPr>
        <p:spPr>
          <a:xfrm flipH="1">
            <a:off x="5500271" y="2998550"/>
            <a:ext cx="2800500" cy="6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/>
          <p:nvPr/>
        </p:nvSpPr>
        <p:spPr>
          <a:xfrm>
            <a:off x="0" y="-20013"/>
            <a:ext cx="3752674" cy="5254574"/>
          </a:xfrm>
          <a:custGeom>
            <a:avLst/>
            <a:gdLst/>
            <a:ahLst/>
            <a:cxnLst/>
            <a:rect l="l" t="t" r="r" b="b"/>
            <a:pathLst>
              <a:path w="20018" h="28030" extrusionOk="0">
                <a:moveTo>
                  <a:pt x="0" y="0"/>
                </a:moveTo>
                <a:lnTo>
                  <a:pt x="0" y="7265"/>
                </a:lnTo>
                <a:lnTo>
                  <a:pt x="0" y="27655"/>
                </a:lnTo>
                <a:cubicBezTo>
                  <a:pt x="780" y="27780"/>
                  <a:pt x="1435" y="27936"/>
                  <a:pt x="2214" y="27936"/>
                </a:cubicBezTo>
                <a:cubicBezTo>
                  <a:pt x="2867" y="27997"/>
                  <a:pt x="3511" y="28029"/>
                  <a:pt x="4142" y="28029"/>
                </a:cubicBezTo>
                <a:cubicBezTo>
                  <a:pt x="8662" y="28029"/>
                  <a:pt x="12555" y="26382"/>
                  <a:pt x="14935" y="21950"/>
                </a:cubicBezTo>
                <a:cubicBezTo>
                  <a:pt x="20017" y="12721"/>
                  <a:pt x="6111" y="7140"/>
                  <a:pt x="10009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1"/>
          <p:cNvSpPr/>
          <p:nvPr/>
        </p:nvSpPr>
        <p:spPr>
          <a:xfrm rot="5400000" flipH="1">
            <a:off x="6161882" y="2179757"/>
            <a:ext cx="5161298" cy="802939"/>
          </a:xfrm>
          <a:custGeom>
            <a:avLst/>
            <a:gdLst/>
            <a:ahLst/>
            <a:cxnLst/>
            <a:rect l="l" t="t" r="r" b="b"/>
            <a:pathLst>
              <a:path w="285628" h="45856" extrusionOk="0">
                <a:moveTo>
                  <a:pt x="1" y="0"/>
                </a:moveTo>
                <a:cubicBezTo>
                  <a:pt x="1" y="0"/>
                  <a:pt x="18451" y="35278"/>
                  <a:pt x="56183" y="35278"/>
                </a:cubicBezTo>
                <a:cubicBezTo>
                  <a:pt x="93924" y="35278"/>
                  <a:pt x="134330" y="23739"/>
                  <a:pt x="165201" y="23739"/>
                </a:cubicBezTo>
                <a:cubicBezTo>
                  <a:pt x="196063" y="23739"/>
                  <a:pt x="202212" y="45855"/>
                  <a:pt x="226460" y="45855"/>
                </a:cubicBezTo>
                <a:cubicBezTo>
                  <a:pt x="258072" y="45855"/>
                  <a:pt x="285628" y="0"/>
                  <a:pt x="285628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CUSTOM_8">
    <p:bg>
      <p:bgPr>
        <a:solidFill>
          <a:srgbClr val="F3F3F3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4">
  <p:cSld name="CUSTOM_8_1_1_1_1">
    <p:bg>
      <p:bgPr>
        <a:solidFill>
          <a:srgbClr val="F3F3F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/>
          <p:nvPr/>
        </p:nvSpPr>
        <p:spPr>
          <a:xfrm flipH="1">
            <a:off x="5391321" y="12"/>
            <a:ext cx="3752674" cy="5254574"/>
          </a:xfrm>
          <a:custGeom>
            <a:avLst/>
            <a:gdLst/>
            <a:ahLst/>
            <a:cxnLst/>
            <a:rect l="l" t="t" r="r" b="b"/>
            <a:pathLst>
              <a:path w="20018" h="28030" extrusionOk="0">
                <a:moveTo>
                  <a:pt x="0" y="0"/>
                </a:moveTo>
                <a:lnTo>
                  <a:pt x="0" y="7265"/>
                </a:lnTo>
                <a:lnTo>
                  <a:pt x="0" y="27655"/>
                </a:lnTo>
                <a:cubicBezTo>
                  <a:pt x="780" y="27780"/>
                  <a:pt x="1435" y="27936"/>
                  <a:pt x="2214" y="27936"/>
                </a:cubicBezTo>
                <a:cubicBezTo>
                  <a:pt x="2867" y="27997"/>
                  <a:pt x="3511" y="28029"/>
                  <a:pt x="4142" y="28029"/>
                </a:cubicBezTo>
                <a:cubicBezTo>
                  <a:pt x="8662" y="28029"/>
                  <a:pt x="12555" y="26382"/>
                  <a:pt x="14935" y="21950"/>
                </a:cubicBezTo>
                <a:cubicBezTo>
                  <a:pt x="20017" y="12721"/>
                  <a:pt x="6111" y="7140"/>
                  <a:pt x="100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7"/>
          <p:cNvSpPr/>
          <p:nvPr/>
        </p:nvSpPr>
        <p:spPr>
          <a:xfrm rot="-5400000">
            <a:off x="-2179168" y="2179757"/>
            <a:ext cx="5161298" cy="802939"/>
          </a:xfrm>
          <a:custGeom>
            <a:avLst/>
            <a:gdLst/>
            <a:ahLst/>
            <a:cxnLst/>
            <a:rect l="l" t="t" r="r" b="b"/>
            <a:pathLst>
              <a:path w="285628" h="45856" extrusionOk="0">
                <a:moveTo>
                  <a:pt x="1" y="0"/>
                </a:moveTo>
                <a:cubicBezTo>
                  <a:pt x="1" y="0"/>
                  <a:pt x="18451" y="35278"/>
                  <a:pt x="56183" y="35278"/>
                </a:cubicBezTo>
                <a:cubicBezTo>
                  <a:pt x="93924" y="35278"/>
                  <a:pt x="134330" y="23739"/>
                  <a:pt x="165201" y="23739"/>
                </a:cubicBezTo>
                <a:cubicBezTo>
                  <a:pt x="196063" y="23739"/>
                  <a:pt x="202212" y="45855"/>
                  <a:pt x="226460" y="45855"/>
                </a:cubicBezTo>
                <a:cubicBezTo>
                  <a:pt x="258072" y="45855"/>
                  <a:pt x="285628" y="0"/>
                  <a:pt x="2856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800"/>
              <a:buNone/>
              <a:defRPr sz="1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4">
  <p:cSld name="CUSTOM_11_2">
    <p:bg>
      <p:bgPr>
        <a:solidFill>
          <a:schemeClr val="lt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1578076" y="1838000"/>
            <a:ext cx="1572600" cy="7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ubTitle" idx="1"/>
          </p:nvPr>
        </p:nvSpPr>
        <p:spPr>
          <a:xfrm>
            <a:off x="1578075" y="2731764"/>
            <a:ext cx="1572600" cy="8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OBJECT_2">
    <p:bg>
      <p:bgPr>
        <a:solidFill>
          <a:srgbClr val="F3F3F3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 flipH="1">
            <a:off x="4578500" y="754200"/>
            <a:ext cx="37152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 flipH="1">
            <a:off x="5618900" y="2394950"/>
            <a:ext cx="2674800" cy="7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  <p:sp>
        <p:nvSpPr>
          <p:cNvPr id="119" name="Google Shape;119;p24"/>
          <p:cNvSpPr txBox="1"/>
          <p:nvPr/>
        </p:nvSpPr>
        <p:spPr>
          <a:xfrm>
            <a:off x="5949191" y="3845025"/>
            <a:ext cx="2428200" cy="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CREDITS: This presentation template was created by </a:t>
            </a:r>
            <a:r>
              <a:rPr lang="en-US" sz="900" b="1">
                <a:solidFill>
                  <a:schemeClr val="lt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2"/>
              </a:rPr>
              <a:t>Slidesgo</a:t>
            </a:r>
            <a:r>
              <a:rPr lang="en-US" sz="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including icons by </a:t>
            </a:r>
            <a:r>
              <a:rPr lang="en-US" sz="900" b="1">
                <a:solidFill>
                  <a:schemeClr val="lt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/>
              </a:rPr>
              <a:t>Flaticon</a:t>
            </a:r>
            <a:r>
              <a:rPr lang="en-US" sz="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and infographics &amp; images by </a:t>
            </a:r>
            <a:r>
              <a:rPr lang="en-US" sz="900" b="1">
                <a:solidFill>
                  <a:schemeClr val="lt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4"/>
              </a:rPr>
              <a:t>Freepik</a:t>
            </a:r>
            <a:r>
              <a:rPr lang="en-US" sz="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. </a:t>
            </a:r>
            <a:endParaRPr sz="9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Please keep this slide for attribution.</a:t>
            </a:r>
            <a:endParaRPr sz="900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330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90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6" r:id="rId4"/>
    <p:sldLayoutId id="2147483657" r:id="rId5"/>
    <p:sldLayoutId id="2147483659" r:id="rId6"/>
    <p:sldLayoutId id="2147483663" r:id="rId7"/>
    <p:sldLayoutId id="2147483667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3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.png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docs.google.com/spreadsheets/d/14_FEXP9lsd-0nBQJiiBzPhhbTSxcIWpeK7BdeCL99wg/copy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30"/>
          <p:cNvGrpSpPr/>
          <p:nvPr/>
        </p:nvGrpSpPr>
        <p:grpSpPr>
          <a:xfrm>
            <a:off x="143107" y="1584106"/>
            <a:ext cx="577809" cy="937231"/>
            <a:chOff x="143107" y="1584106"/>
            <a:chExt cx="577809" cy="937231"/>
          </a:xfrm>
        </p:grpSpPr>
        <p:sp>
          <p:nvSpPr>
            <p:cNvPr id="163" name="Google Shape;163;p30"/>
            <p:cNvSpPr/>
            <p:nvPr/>
          </p:nvSpPr>
          <p:spPr>
            <a:xfrm rot="-994034" flipH="1">
              <a:off x="233005" y="1790382"/>
              <a:ext cx="398012" cy="68850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0"/>
            <p:cNvSpPr/>
            <p:nvPr/>
          </p:nvSpPr>
          <p:spPr>
            <a:xfrm>
              <a:off x="420313" y="1789725"/>
              <a:ext cx="23400" cy="2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0"/>
            <p:cNvSpPr/>
            <p:nvPr/>
          </p:nvSpPr>
          <p:spPr>
            <a:xfrm>
              <a:off x="244909" y="1584106"/>
              <a:ext cx="35400" cy="35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0"/>
            <p:cNvSpPr/>
            <p:nvPr/>
          </p:nvSpPr>
          <p:spPr>
            <a:xfrm>
              <a:off x="333066" y="2376822"/>
              <a:ext cx="35400" cy="354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5795700" y="3506275"/>
            <a:ext cx="1181700" cy="28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3F3F3"/>
                </a:solidFill>
              </a:rPr>
              <a:t>World’s teacher day</a:t>
            </a:r>
            <a:endParaRPr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8" name="Google Shape;168;p30"/>
          <p:cNvSpPr txBox="1">
            <a:spLocks noGrp="1"/>
          </p:cNvSpPr>
          <p:nvPr>
            <p:ph type="subTitle" idx="1"/>
          </p:nvPr>
        </p:nvSpPr>
        <p:spPr>
          <a:xfrm>
            <a:off x="54847" y="2369795"/>
            <a:ext cx="4300592" cy="177319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400" dirty="0">
                <a:solidFill>
                  <a:schemeClr val="accent4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Galada"/>
              </a:rPr>
              <a:t>الصف الأول الثانوي</a:t>
            </a:r>
          </a:p>
        </p:txBody>
      </p:sp>
      <p:sp>
        <p:nvSpPr>
          <p:cNvPr id="169" name="Google Shape;169;p30"/>
          <p:cNvSpPr txBox="1">
            <a:spLocks noGrp="1"/>
          </p:cNvSpPr>
          <p:nvPr>
            <p:ph type="subTitle" idx="1"/>
          </p:nvPr>
        </p:nvSpPr>
        <p:spPr>
          <a:xfrm>
            <a:off x="328327" y="862195"/>
            <a:ext cx="4403859" cy="86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5400" b="1" dirty="0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Galada"/>
              </a:rPr>
              <a:t>مادة الجغرافيا</a:t>
            </a:r>
            <a:endParaRPr sz="5400" b="1" dirty="0">
              <a:solidFill>
                <a:schemeClr val="accent1">
                  <a:lumMod val="50000"/>
                </a:schemeClr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Galada"/>
            </a:endParaRPr>
          </a:p>
        </p:txBody>
      </p:sp>
      <p:sp>
        <p:nvSpPr>
          <p:cNvPr id="170" name="Google Shape;170;p30"/>
          <p:cNvSpPr/>
          <p:nvPr/>
        </p:nvSpPr>
        <p:spPr>
          <a:xfrm>
            <a:off x="2507252" y="4608085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30"/>
          <p:cNvGrpSpPr/>
          <p:nvPr/>
        </p:nvGrpSpPr>
        <p:grpSpPr>
          <a:xfrm>
            <a:off x="3757424" y="1177725"/>
            <a:ext cx="5258215" cy="3965780"/>
            <a:chOff x="3757424" y="1177725"/>
            <a:chExt cx="5258215" cy="3965780"/>
          </a:xfrm>
        </p:grpSpPr>
        <p:grpSp>
          <p:nvGrpSpPr>
            <p:cNvPr id="172" name="Google Shape;172;p30"/>
            <p:cNvGrpSpPr/>
            <p:nvPr/>
          </p:nvGrpSpPr>
          <p:grpSpPr>
            <a:xfrm>
              <a:off x="7138596" y="1579007"/>
              <a:ext cx="1094496" cy="1422467"/>
              <a:chOff x="7138596" y="1579007"/>
              <a:chExt cx="1094496" cy="1422467"/>
            </a:xfrm>
          </p:grpSpPr>
          <p:sp>
            <p:nvSpPr>
              <p:cNvPr id="173" name="Google Shape;173;p30"/>
              <p:cNvSpPr/>
              <p:nvPr/>
            </p:nvSpPr>
            <p:spPr>
              <a:xfrm>
                <a:off x="7285069" y="2466741"/>
                <a:ext cx="735985" cy="298104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2764" extrusionOk="0">
                    <a:moveTo>
                      <a:pt x="0" y="0"/>
                    </a:moveTo>
                    <a:lnTo>
                      <a:pt x="51" y="489"/>
                    </a:lnTo>
                    <a:lnTo>
                      <a:pt x="6823" y="2763"/>
                    </a:lnTo>
                    <a:lnTo>
                      <a:pt x="6813" y="20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0"/>
              <p:cNvSpPr/>
              <p:nvPr/>
            </p:nvSpPr>
            <p:spPr>
              <a:xfrm>
                <a:off x="7290461" y="2519481"/>
                <a:ext cx="731995" cy="353433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3277" extrusionOk="0">
                    <a:moveTo>
                      <a:pt x="1" y="0"/>
                    </a:moveTo>
                    <a:lnTo>
                      <a:pt x="58" y="540"/>
                    </a:lnTo>
                    <a:lnTo>
                      <a:pt x="6786" y="3277"/>
                    </a:lnTo>
                    <a:lnTo>
                      <a:pt x="6773" y="227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0"/>
              <p:cNvSpPr/>
              <p:nvPr/>
            </p:nvSpPr>
            <p:spPr>
              <a:xfrm>
                <a:off x="7296717" y="2577721"/>
                <a:ext cx="726818" cy="364326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378" extrusionOk="0">
                    <a:moveTo>
                      <a:pt x="0" y="0"/>
                    </a:moveTo>
                    <a:lnTo>
                      <a:pt x="20" y="199"/>
                    </a:lnTo>
                    <a:lnTo>
                      <a:pt x="6739" y="3377"/>
                    </a:lnTo>
                    <a:lnTo>
                      <a:pt x="6739" y="3377"/>
                    </a:lnTo>
                    <a:lnTo>
                      <a:pt x="6728" y="27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0"/>
              <p:cNvSpPr/>
              <p:nvPr/>
            </p:nvSpPr>
            <p:spPr>
              <a:xfrm>
                <a:off x="7298874" y="2599076"/>
                <a:ext cx="725416" cy="402398"/>
              </a:xfrm>
              <a:custGeom>
                <a:avLst/>
                <a:gdLst/>
                <a:ahLst/>
                <a:cxnLst/>
                <a:rect l="l" t="t" r="r" b="b"/>
                <a:pathLst>
                  <a:path w="6726" h="3731" extrusionOk="0">
                    <a:moveTo>
                      <a:pt x="0" y="1"/>
                    </a:moveTo>
                    <a:lnTo>
                      <a:pt x="38" y="362"/>
                    </a:lnTo>
                    <a:lnTo>
                      <a:pt x="6725" y="3730"/>
                    </a:lnTo>
                    <a:lnTo>
                      <a:pt x="6719" y="31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0"/>
              <p:cNvSpPr/>
              <p:nvPr/>
            </p:nvSpPr>
            <p:spPr>
              <a:xfrm>
                <a:off x="7271479" y="2266459"/>
                <a:ext cx="748388" cy="41760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3872" extrusionOk="0">
                    <a:moveTo>
                      <a:pt x="902" y="1"/>
                    </a:moveTo>
                    <a:lnTo>
                      <a:pt x="1" y="652"/>
                    </a:lnTo>
                    <a:lnTo>
                      <a:pt x="126" y="1857"/>
                    </a:lnTo>
                    <a:lnTo>
                      <a:pt x="6939" y="3871"/>
                    </a:lnTo>
                    <a:lnTo>
                      <a:pt x="6919" y="2424"/>
                    </a:lnTo>
                    <a:lnTo>
                      <a:pt x="902" y="1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0"/>
              <p:cNvSpPr/>
              <p:nvPr/>
            </p:nvSpPr>
            <p:spPr>
              <a:xfrm>
                <a:off x="7377283" y="2082894"/>
                <a:ext cx="542175" cy="430439"/>
              </a:xfrm>
              <a:custGeom>
                <a:avLst/>
                <a:gdLst/>
                <a:ahLst/>
                <a:cxnLst/>
                <a:rect l="l" t="t" r="r" b="b"/>
                <a:pathLst>
                  <a:path w="5027" h="3991" extrusionOk="0">
                    <a:moveTo>
                      <a:pt x="2409" y="0"/>
                    </a:moveTo>
                    <a:cubicBezTo>
                      <a:pt x="799" y="0"/>
                      <a:pt x="1" y="1205"/>
                      <a:pt x="130" y="2331"/>
                    </a:cubicBezTo>
                    <a:cubicBezTo>
                      <a:pt x="243" y="3310"/>
                      <a:pt x="972" y="3991"/>
                      <a:pt x="2076" y="3991"/>
                    </a:cubicBezTo>
                    <a:cubicBezTo>
                      <a:pt x="2360" y="3991"/>
                      <a:pt x="2669" y="3946"/>
                      <a:pt x="2999" y="3849"/>
                    </a:cubicBezTo>
                    <a:cubicBezTo>
                      <a:pt x="4612" y="3374"/>
                      <a:pt x="5027" y="2290"/>
                      <a:pt x="4871" y="1740"/>
                    </a:cubicBezTo>
                    <a:cubicBezTo>
                      <a:pt x="4871" y="1740"/>
                      <a:pt x="4810" y="292"/>
                      <a:pt x="2884" y="33"/>
                    </a:cubicBezTo>
                    <a:cubicBezTo>
                      <a:pt x="2718" y="11"/>
                      <a:pt x="2560" y="0"/>
                      <a:pt x="2409" y="0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0"/>
              <p:cNvSpPr/>
              <p:nvPr/>
            </p:nvSpPr>
            <p:spPr>
              <a:xfrm>
                <a:off x="7940812" y="1714236"/>
                <a:ext cx="292280" cy="827229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7670" extrusionOk="0">
                    <a:moveTo>
                      <a:pt x="1861" y="1"/>
                    </a:moveTo>
                    <a:cubicBezTo>
                      <a:pt x="1846" y="1"/>
                      <a:pt x="1827" y="14"/>
                      <a:pt x="1803" y="44"/>
                    </a:cubicBezTo>
                    <a:cubicBezTo>
                      <a:pt x="1519" y="402"/>
                      <a:pt x="1448" y="1411"/>
                      <a:pt x="1448" y="1411"/>
                    </a:cubicBezTo>
                    <a:cubicBezTo>
                      <a:pt x="1448" y="1411"/>
                      <a:pt x="1375" y="410"/>
                      <a:pt x="1229" y="410"/>
                    </a:cubicBezTo>
                    <a:cubicBezTo>
                      <a:pt x="1209" y="410"/>
                      <a:pt x="1187" y="429"/>
                      <a:pt x="1165" y="472"/>
                    </a:cubicBezTo>
                    <a:cubicBezTo>
                      <a:pt x="976" y="827"/>
                      <a:pt x="1266" y="1633"/>
                      <a:pt x="1266" y="1633"/>
                    </a:cubicBezTo>
                    <a:lnTo>
                      <a:pt x="1" y="7181"/>
                    </a:lnTo>
                    <a:lnTo>
                      <a:pt x="713" y="7670"/>
                    </a:lnTo>
                    <a:lnTo>
                      <a:pt x="1756" y="2059"/>
                    </a:lnTo>
                    <a:cubicBezTo>
                      <a:pt x="1756" y="2059"/>
                      <a:pt x="2710" y="922"/>
                      <a:pt x="2495" y="922"/>
                    </a:cubicBezTo>
                    <a:cubicBezTo>
                      <a:pt x="2478" y="922"/>
                      <a:pt x="2453" y="929"/>
                      <a:pt x="2420" y="945"/>
                    </a:cubicBezTo>
                    <a:cubicBezTo>
                      <a:pt x="1971" y="1157"/>
                      <a:pt x="1708" y="1633"/>
                      <a:pt x="1708" y="1633"/>
                    </a:cubicBezTo>
                    <a:cubicBezTo>
                      <a:pt x="1708" y="1633"/>
                      <a:pt x="2028" y="1"/>
                      <a:pt x="1861" y="1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0"/>
              <p:cNvSpPr/>
              <p:nvPr/>
            </p:nvSpPr>
            <p:spPr>
              <a:xfrm>
                <a:off x="7174088" y="1579007"/>
                <a:ext cx="209557" cy="75788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027" extrusionOk="0">
                    <a:moveTo>
                      <a:pt x="408" y="1"/>
                    </a:moveTo>
                    <a:cubicBezTo>
                      <a:pt x="393" y="1"/>
                      <a:pt x="387" y="30"/>
                      <a:pt x="391" y="99"/>
                    </a:cubicBezTo>
                    <a:cubicBezTo>
                      <a:pt x="429" y="605"/>
                      <a:pt x="655" y="1266"/>
                      <a:pt x="655" y="1266"/>
                    </a:cubicBezTo>
                    <a:cubicBezTo>
                      <a:pt x="655" y="1266"/>
                      <a:pt x="165" y="176"/>
                      <a:pt x="33" y="176"/>
                    </a:cubicBezTo>
                    <a:cubicBezTo>
                      <a:pt x="12" y="176"/>
                      <a:pt x="0" y="202"/>
                      <a:pt x="0" y="264"/>
                    </a:cubicBezTo>
                    <a:cubicBezTo>
                      <a:pt x="0" y="723"/>
                      <a:pt x="547" y="1600"/>
                      <a:pt x="547" y="1600"/>
                    </a:cubicBezTo>
                    <a:lnTo>
                      <a:pt x="904" y="7026"/>
                    </a:lnTo>
                    <a:lnTo>
                      <a:pt x="1704" y="6908"/>
                    </a:lnTo>
                    <a:lnTo>
                      <a:pt x="1195" y="1648"/>
                    </a:lnTo>
                    <a:cubicBezTo>
                      <a:pt x="1195" y="1648"/>
                      <a:pt x="1943" y="777"/>
                      <a:pt x="1784" y="777"/>
                    </a:cubicBezTo>
                    <a:cubicBezTo>
                      <a:pt x="1768" y="777"/>
                      <a:pt x="1742" y="787"/>
                      <a:pt x="1704" y="807"/>
                    </a:cubicBezTo>
                    <a:cubicBezTo>
                      <a:pt x="1302" y="1030"/>
                      <a:pt x="1042" y="1408"/>
                      <a:pt x="1042" y="1408"/>
                    </a:cubicBezTo>
                    <a:cubicBezTo>
                      <a:pt x="1042" y="1408"/>
                      <a:pt x="1167" y="7"/>
                      <a:pt x="943" y="7"/>
                    </a:cubicBezTo>
                    <a:cubicBezTo>
                      <a:pt x="939" y="7"/>
                      <a:pt x="935" y="7"/>
                      <a:pt x="931" y="8"/>
                    </a:cubicBezTo>
                    <a:cubicBezTo>
                      <a:pt x="689" y="58"/>
                      <a:pt x="931" y="1219"/>
                      <a:pt x="931" y="1219"/>
                    </a:cubicBezTo>
                    <a:cubicBezTo>
                      <a:pt x="931" y="1219"/>
                      <a:pt x="502" y="1"/>
                      <a:pt x="408" y="1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0"/>
              <p:cNvSpPr/>
              <p:nvPr/>
            </p:nvSpPr>
            <p:spPr>
              <a:xfrm>
                <a:off x="7497970" y="2191609"/>
                <a:ext cx="263268" cy="150023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1391" extrusionOk="0">
                    <a:moveTo>
                      <a:pt x="189" y="0"/>
                    </a:moveTo>
                    <a:cubicBezTo>
                      <a:pt x="189" y="0"/>
                      <a:pt x="0" y="1080"/>
                      <a:pt x="931" y="1346"/>
                    </a:cubicBezTo>
                    <a:cubicBezTo>
                      <a:pt x="1038" y="1377"/>
                      <a:pt x="1140" y="1390"/>
                      <a:pt x="1237" y="1390"/>
                    </a:cubicBezTo>
                    <a:cubicBezTo>
                      <a:pt x="1987" y="1390"/>
                      <a:pt x="2440" y="584"/>
                      <a:pt x="2440" y="584"/>
                    </a:cubicBezTo>
                    <a:lnTo>
                      <a:pt x="2440" y="584"/>
                    </a:lnTo>
                    <a:cubicBezTo>
                      <a:pt x="2440" y="584"/>
                      <a:pt x="1814" y="1177"/>
                      <a:pt x="1093" y="1177"/>
                    </a:cubicBezTo>
                    <a:cubicBezTo>
                      <a:pt x="1039" y="1177"/>
                      <a:pt x="986" y="1174"/>
                      <a:pt x="931" y="1167"/>
                    </a:cubicBezTo>
                    <a:cubicBezTo>
                      <a:pt x="145" y="1063"/>
                      <a:pt x="189" y="0"/>
                      <a:pt x="189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0"/>
              <p:cNvSpPr/>
              <p:nvPr/>
            </p:nvSpPr>
            <p:spPr>
              <a:xfrm>
                <a:off x="7572496" y="2089257"/>
                <a:ext cx="66437" cy="17633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635" extrusionOk="0">
                    <a:moveTo>
                      <a:pt x="1" y="1"/>
                    </a:moveTo>
                    <a:lnTo>
                      <a:pt x="271" y="1634"/>
                    </a:lnTo>
                    <a:lnTo>
                      <a:pt x="112" y="453"/>
                    </a:lnTo>
                    <a:lnTo>
                      <a:pt x="615" y="13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95B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0"/>
              <p:cNvSpPr/>
              <p:nvPr/>
            </p:nvSpPr>
            <p:spPr>
              <a:xfrm>
                <a:off x="7787338" y="2121289"/>
                <a:ext cx="230373" cy="47358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391" extrusionOk="0">
                    <a:moveTo>
                      <a:pt x="118" y="1"/>
                    </a:moveTo>
                    <a:lnTo>
                      <a:pt x="0" y="3878"/>
                    </a:lnTo>
                    <a:lnTo>
                      <a:pt x="1737" y="4390"/>
                    </a:lnTo>
                    <a:cubicBezTo>
                      <a:pt x="1737" y="4390"/>
                      <a:pt x="2136" y="2373"/>
                      <a:pt x="1357" y="1212"/>
                    </a:cubicBezTo>
                    <a:cubicBezTo>
                      <a:pt x="577" y="54"/>
                      <a:pt x="118" y="1"/>
                      <a:pt x="118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0"/>
              <p:cNvSpPr/>
              <p:nvPr/>
            </p:nvSpPr>
            <p:spPr>
              <a:xfrm>
                <a:off x="7138596" y="2099503"/>
                <a:ext cx="405849" cy="258846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2400" extrusionOk="0">
                    <a:moveTo>
                      <a:pt x="3763" y="0"/>
                    </a:moveTo>
                    <a:cubicBezTo>
                      <a:pt x="3763" y="0"/>
                      <a:pt x="2409" y="142"/>
                      <a:pt x="1205" y="854"/>
                    </a:cubicBezTo>
                    <a:cubicBezTo>
                      <a:pt x="0" y="1563"/>
                      <a:pt x="0" y="1762"/>
                      <a:pt x="0" y="1762"/>
                    </a:cubicBezTo>
                    <a:lnTo>
                      <a:pt x="2393" y="2399"/>
                    </a:lnTo>
                    <a:cubicBezTo>
                      <a:pt x="2393" y="2399"/>
                      <a:pt x="1978" y="685"/>
                      <a:pt x="3763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" name="Google Shape;185;p30"/>
            <p:cNvGrpSpPr/>
            <p:nvPr/>
          </p:nvGrpSpPr>
          <p:grpSpPr>
            <a:xfrm>
              <a:off x="4335273" y="1991238"/>
              <a:ext cx="795196" cy="1374688"/>
              <a:chOff x="2690045" y="913035"/>
              <a:chExt cx="795196" cy="1374688"/>
            </a:xfrm>
          </p:grpSpPr>
          <p:sp>
            <p:nvSpPr>
              <p:cNvPr id="186" name="Google Shape;186;p30"/>
              <p:cNvSpPr/>
              <p:nvPr/>
            </p:nvSpPr>
            <p:spPr>
              <a:xfrm>
                <a:off x="2792397" y="937517"/>
                <a:ext cx="692844" cy="532791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940" extrusionOk="0">
                    <a:moveTo>
                      <a:pt x="3867" y="0"/>
                    </a:moveTo>
                    <a:cubicBezTo>
                      <a:pt x="3051" y="0"/>
                      <a:pt x="2195" y="316"/>
                      <a:pt x="1727" y="647"/>
                    </a:cubicBezTo>
                    <a:cubicBezTo>
                      <a:pt x="819" y="1286"/>
                      <a:pt x="947" y="2176"/>
                      <a:pt x="981" y="2615"/>
                    </a:cubicBezTo>
                    <a:cubicBezTo>
                      <a:pt x="981" y="2615"/>
                      <a:pt x="904" y="2217"/>
                      <a:pt x="666" y="2217"/>
                    </a:cubicBezTo>
                    <a:cubicBezTo>
                      <a:pt x="597" y="2217"/>
                      <a:pt x="513" y="2251"/>
                      <a:pt x="414" y="2338"/>
                    </a:cubicBezTo>
                    <a:cubicBezTo>
                      <a:pt x="0" y="2707"/>
                      <a:pt x="197" y="3852"/>
                      <a:pt x="629" y="3852"/>
                    </a:cubicBezTo>
                    <a:cubicBezTo>
                      <a:pt x="652" y="3852"/>
                      <a:pt x="674" y="3849"/>
                      <a:pt x="698" y="3843"/>
                    </a:cubicBezTo>
                    <a:cubicBezTo>
                      <a:pt x="698" y="3843"/>
                      <a:pt x="1046" y="4939"/>
                      <a:pt x="2942" y="4939"/>
                    </a:cubicBezTo>
                    <a:cubicBezTo>
                      <a:pt x="3108" y="4939"/>
                      <a:pt x="3285" y="4931"/>
                      <a:pt x="3474" y="4913"/>
                    </a:cubicBezTo>
                    <a:cubicBezTo>
                      <a:pt x="5837" y="4687"/>
                      <a:pt x="6424" y="2703"/>
                      <a:pt x="5702" y="1063"/>
                    </a:cubicBezTo>
                    <a:cubicBezTo>
                      <a:pt x="5354" y="274"/>
                      <a:pt x="4627" y="0"/>
                      <a:pt x="3867" y="0"/>
                    </a:cubicBezTo>
                    <a:close/>
                  </a:path>
                </a:pathLst>
              </a:custGeom>
              <a:solidFill>
                <a:srgbClr val="EAAB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0"/>
              <p:cNvSpPr/>
              <p:nvPr/>
            </p:nvSpPr>
            <p:spPr>
              <a:xfrm>
                <a:off x="3096109" y="982923"/>
                <a:ext cx="51122" cy="176231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634" extrusionOk="0">
                    <a:moveTo>
                      <a:pt x="473" y="0"/>
                    </a:moveTo>
                    <a:lnTo>
                      <a:pt x="1" y="1452"/>
                    </a:lnTo>
                    <a:lnTo>
                      <a:pt x="473" y="1634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0"/>
              <p:cNvSpPr/>
              <p:nvPr/>
            </p:nvSpPr>
            <p:spPr>
              <a:xfrm>
                <a:off x="2950509" y="1042566"/>
                <a:ext cx="104293" cy="82399"/>
              </a:xfrm>
              <a:custGeom>
                <a:avLst/>
                <a:gdLst/>
                <a:ahLst/>
                <a:cxnLst/>
                <a:rect l="l" t="t" r="r" b="b"/>
                <a:pathLst>
                  <a:path w="967" h="764" extrusionOk="0">
                    <a:moveTo>
                      <a:pt x="602" y="1"/>
                    </a:moveTo>
                    <a:lnTo>
                      <a:pt x="602" y="1"/>
                    </a:lnTo>
                    <a:cubicBezTo>
                      <a:pt x="602" y="1"/>
                      <a:pt x="760" y="524"/>
                      <a:pt x="507" y="645"/>
                    </a:cubicBezTo>
                    <a:cubicBezTo>
                      <a:pt x="474" y="661"/>
                      <a:pt x="442" y="668"/>
                      <a:pt x="410" y="668"/>
                    </a:cubicBezTo>
                    <a:cubicBezTo>
                      <a:pt x="201" y="668"/>
                      <a:pt x="33" y="361"/>
                      <a:pt x="1" y="335"/>
                    </a:cubicBezTo>
                    <a:lnTo>
                      <a:pt x="1" y="335"/>
                    </a:lnTo>
                    <a:cubicBezTo>
                      <a:pt x="1" y="335"/>
                      <a:pt x="125" y="763"/>
                      <a:pt x="478" y="763"/>
                    </a:cubicBezTo>
                    <a:cubicBezTo>
                      <a:pt x="502" y="763"/>
                      <a:pt x="528" y="761"/>
                      <a:pt x="554" y="757"/>
                    </a:cubicBezTo>
                    <a:cubicBezTo>
                      <a:pt x="966" y="693"/>
                      <a:pt x="602" y="1"/>
                      <a:pt x="602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0"/>
              <p:cNvSpPr/>
              <p:nvPr/>
            </p:nvSpPr>
            <p:spPr>
              <a:xfrm>
                <a:off x="3031290" y="1003307"/>
                <a:ext cx="73663" cy="6374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91" extrusionOk="0">
                    <a:moveTo>
                      <a:pt x="602" y="0"/>
                    </a:moveTo>
                    <a:cubicBezTo>
                      <a:pt x="602" y="1"/>
                      <a:pt x="635" y="328"/>
                      <a:pt x="450" y="497"/>
                    </a:cubicBezTo>
                    <a:cubicBezTo>
                      <a:pt x="425" y="519"/>
                      <a:pt x="398" y="529"/>
                      <a:pt x="371" y="529"/>
                    </a:cubicBezTo>
                    <a:cubicBezTo>
                      <a:pt x="198" y="529"/>
                      <a:pt x="1" y="132"/>
                      <a:pt x="1" y="132"/>
                    </a:cubicBezTo>
                    <a:lnTo>
                      <a:pt x="1" y="132"/>
                    </a:lnTo>
                    <a:cubicBezTo>
                      <a:pt x="52" y="385"/>
                      <a:pt x="197" y="590"/>
                      <a:pt x="406" y="590"/>
                    </a:cubicBezTo>
                    <a:cubicBezTo>
                      <a:pt x="420" y="590"/>
                      <a:pt x="435" y="589"/>
                      <a:pt x="450" y="587"/>
                    </a:cubicBezTo>
                    <a:cubicBezTo>
                      <a:pt x="683" y="561"/>
                      <a:pt x="602" y="1"/>
                      <a:pt x="602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0"/>
              <p:cNvSpPr/>
              <p:nvPr/>
            </p:nvSpPr>
            <p:spPr>
              <a:xfrm>
                <a:off x="2874796" y="1070931"/>
                <a:ext cx="57701" cy="148621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378" extrusionOk="0">
                    <a:moveTo>
                      <a:pt x="413" y="1"/>
                    </a:moveTo>
                    <a:lnTo>
                      <a:pt x="413" y="1"/>
                    </a:lnTo>
                    <a:cubicBezTo>
                      <a:pt x="8" y="359"/>
                      <a:pt x="1" y="1003"/>
                      <a:pt x="1" y="1003"/>
                    </a:cubicBezTo>
                    <a:lnTo>
                      <a:pt x="217" y="1378"/>
                    </a:lnTo>
                    <a:cubicBezTo>
                      <a:pt x="534" y="865"/>
                      <a:pt x="413" y="1"/>
                      <a:pt x="413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30"/>
              <p:cNvSpPr/>
              <p:nvPr/>
            </p:nvSpPr>
            <p:spPr>
              <a:xfrm>
                <a:off x="2787112" y="1177058"/>
                <a:ext cx="142365" cy="180329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672" extrusionOk="0">
                    <a:moveTo>
                      <a:pt x="769" y="0"/>
                    </a:moveTo>
                    <a:cubicBezTo>
                      <a:pt x="315" y="0"/>
                      <a:pt x="0" y="806"/>
                      <a:pt x="372" y="1390"/>
                    </a:cubicBezTo>
                    <a:cubicBezTo>
                      <a:pt x="507" y="1601"/>
                      <a:pt x="658" y="1671"/>
                      <a:pt x="798" y="1671"/>
                    </a:cubicBezTo>
                    <a:cubicBezTo>
                      <a:pt x="1079" y="1671"/>
                      <a:pt x="1320" y="1390"/>
                      <a:pt x="1320" y="1390"/>
                    </a:cubicBezTo>
                    <a:lnTo>
                      <a:pt x="1013" y="333"/>
                    </a:lnTo>
                    <a:lnTo>
                      <a:pt x="891" y="19"/>
                    </a:lnTo>
                    <a:cubicBezTo>
                      <a:pt x="850" y="6"/>
                      <a:pt x="809" y="0"/>
                      <a:pt x="769" y="0"/>
                    </a:cubicBez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0"/>
              <p:cNvSpPr/>
              <p:nvPr/>
            </p:nvSpPr>
            <p:spPr>
              <a:xfrm>
                <a:off x="2939292" y="917996"/>
                <a:ext cx="37533" cy="12467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156" extrusionOk="0">
                    <a:moveTo>
                      <a:pt x="259" y="0"/>
                    </a:moveTo>
                    <a:cubicBezTo>
                      <a:pt x="237" y="0"/>
                      <a:pt x="210" y="9"/>
                      <a:pt x="176" y="32"/>
                    </a:cubicBezTo>
                    <a:cubicBezTo>
                      <a:pt x="10" y="147"/>
                      <a:pt x="0" y="1156"/>
                      <a:pt x="0" y="1156"/>
                    </a:cubicBezTo>
                    <a:lnTo>
                      <a:pt x="348" y="137"/>
                    </a:lnTo>
                    <a:cubicBezTo>
                      <a:pt x="348" y="137"/>
                      <a:pt x="344" y="0"/>
                      <a:pt x="259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0"/>
              <p:cNvSpPr/>
              <p:nvPr/>
            </p:nvSpPr>
            <p:spPr>
              <a:xfrm>
                <a:off x="2984051" y="913035"/>
                <a:ext cx="80458" cy="58025"/>
              </a:xfrm>
              <a:custGeom>
                <a:avLst/>
                <a:gdLst/>
                <a:ahLst/>
                <a:cxnLst/>
                <a:rect l="l" t="t" r="r" b="b"/>
                <a:pathLst>
                  <a:path w="746" h="538" extrusionOk="0">
                    <a:moveTo>
                      <a:pt x="248" y="0"/>
                    </a:moveTo>
                    <a:cubicBezTo>
                      <a:pt x="237" y="0"/>
                      <a:pt x="227" y="1"/>
                      <a:pt x="216" y="4"/>
                    </a:cubicBezTo>
                    <a:cubicBezTo>
                      <a:pt x="0" y="61"/>
                      <a:pt x="216" y="227"/>
                      <a:pt x="216" y="227"/>
                    </a:cubicBezTo>
                    <a:cubicBezTo>
                      <a:pt x="217" y="227"/>
                      <a:pt x="218" y="227"/>
                      <a:pt x="218" y="227"/>
                    </a:cubicBezTo>
                    <a:cubicBezTo>
                      <a:pt x="359" y="227"/>
                      <a:pt x="746" y="538"/>
                      <a:pt x="746" y="538"/>
                    </a:cubicBezTo>
                    <a:lnTo>
                      <a:pt x="746" y="473"/>
                    </a:lnTo>
                    <a:cubicBezTo>
                      <a:pt x="746" y="473"/>
                      <a:pt x="459" y="0"/>
                      <a:pt x="248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0"/>
              <p:cNvSpPr/>
              <p:nvPr/>
            </p:nvSpPr>
            <p:spPr>
              <a:xfrm>
                <a:off x="3007347" y="1145241"/>
                <a:ext cx="228647" cy="143336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1329" extrusionOk="0">
                    <a:moveTo>
                      <a:pt x="2096" y="0"/>
                    </a:moveTo>
                    <a:lnTo>
                      <a:pt x="2096" y="0"/>
                    </a:lnTo>
                    <a:cubicBezTo>
                      <a:pt x="2096" y="1"/>
                      <a:pt x="1934" y="1151"/>
                      <a:pt x="1421" y="1208"/>
                    </a:cubicBezTo>
                    <a:cubicBezTo>
                      <a:pt x="1407" y="1210"/>
                      <a:pt x="1392" y="1211"/>
                      <a:pt x="1378" y="1211"/>
                    </a:cubicBezTo>
                    <a:cubicBezTo>
                      <a:pt x="856" y="1211"/>
                      <a:pt x="0" y="294"/>
                      <a:pt x="0" y="294"/>
                    </a:cubicBezTo>
                    <a:lnTo>
                      <a:pt x="0" y="294"/>
                    </a:lnTo>
                    <a:cubicBezTo>
                      <a:pt x="119" y="594"/>
                      <a:pt x="952" y="1328"/>
                      <a:pt x="1483" y="1328"/>
                    </a:cubicBezTo>
                    <a:cubicBezTo>
                      <a:pt x="1526" y="1328"/>
                      <a:pt x="1567" y="1323"/>
                      <a:pt x="1606" y="1313"/>
                    </a:cubicBezTo>
                    <a:cubicBezTo>
                      <a:pt x="2120" y="1179"/>
                      <a:pt x="2096" y="1"/>
                      <a:pt x="2096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0"/>
              <p:cNvSpPr/>
              <p:nvPr/>
            </p:nvSpPr>
            <p:spPr>
              <a:xfrm>
                <a:off x="3007334" y="1452395"/>
                <a:ext cx="272676" cy="258849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2134" extrusionOk="0">
                    <a:moveTo>
                      <a:pt x="1660" y="0"/>
                    </a:moveTo>
                    <a:lnTo>
                      <a:pt x="1094" y="1168"/>
                    </a:lnTo>
                    <a:lnTo>
                      <a:pt x="0" y="1580"/>
                    </a:lnTo>
                    <a:cubicBezTo>
                      <a:pt x="0" y="1580"/>
                      <a:pt x="325" y="2134"/>
                      <a:pt x="1023" y="2134"/>
                    </a:cubicBezTo>
                    <a:cubicBezTo>
                      <a:pt x="1078" y="2134"/>
                      <a:pt x="1135" y="2130"/>
                      <a:pt x="1195" y="2123"/>
                    </a:cubicBezTo>
                    <a:cubicBezTo>
                      <a:pt x="2011" y="2025"/>
                      <a:pt x="2528" y="1505"/>
                      <a:pt x="2528" y="1505"/>
                    </a:cubicBezTo>
                    <a:lnTo>
                      <a:pt x="1863" y="1458"/>
                    </a:lnTo>
                    <a:lnTo>
                      <a:pt x="2204" y="0"/>
                    </a:lnTo>
                    <a:close/>
                  </a:path>
                </a:pathLst>
              </a:custGeom>
              <a:solidFill>
                <a:srgbClr val="D1A2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0"/>
              <p:cNvSpPr/>
              <p:nvPr/>
            </p:nvSpPr>
            <p:spPr>
              <a:xfrm>
                <a:off x="2690045" y="1613968"/>
                <a:ext cx="726818" cy="673755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6247" extrusionOk="0">
                    <a:moveTo>
                      <a:pt x="3159" y="1"/>
                    </a:moveTo>
                    <a:cubicBezTo>
                      <a:pt x="3159" y="1"/>
                      <a:pt x="2187" y="257"/>
                      <a:pt x="1714" y="989"/>
                    </a:cubicBezTo>
                    <a:cubicBezTo>
                      <a:pt x="1238" y="1722"/>
                      <a:pt x="0" y="6247"/>
                      <a:pt x="0" y="6247"/>
                    </a:cubicBezTo>
                    <a:lnTo>
                      <a:pt x="6739" y="1192"/>
                    </a:lnTo>
                    <a:lnTo>
                      <a:pt x="5470" y="7"/>
                    </a:lnTo>
                    <a:cubicBezTo>
                      <a:pt x="5470" y="7"/>
                      <a:pt x="4956" y="604"/>
                      <a:pt x="4272" y="604"/>
                    </a:cubicBezTo>
                    <a:cubicBezTo>
                      <a:pt x="3929" y="604"/>
                      <a:pt x="3543" y="453"/>
                      <a:pt x="3159" y="1"/>
                    </a:cubicBezTo>
                    <a:close/>
                  </a:path>
                </a:pathLst>
              </a:custGeom>
              <a:solidFill>
                <a:srgbClr val="88CA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" name="Google Shape;197;p30"/>
            <p:cNvGrpSpPr/>
            <p:nvPr/>
          </p:nvGrpSpPr>
          <p:grpSpPr>
            <a:xfrm>
              <a:off x="3757424" y="1177725"/>
              <a:ext cx="5258215" cy="3965780"/>
              <a:chOff x="3757424" y="1116650"/>
              <a:chExt cx="5258215" cy="3965780"/>
            </a:xfrm>
          </p:grpSpPr>
          <p:sp>
            <p:nvSpPr>
              <p:cNvPr id="198" name="Google Shape;198;p30"/>
              <p:cNvSpPr/>
              <p:nvPr/>
            </p:nvSpPr>
            <p:spPr>
              <a:xfrm>
                <a:off x="4513420" y="2322847"/>
                <a:ext cx="3684540" cy="2758475"/>
              </a:xfrm>
              <a:custGeom>
                <a:avLst/>
                <a:gdLst/>
                <a:ahLst/>
                <a:cxnLst/>
                <a:rect l="l" t="t" r="r" b="b"/>
                <a:pathLst>
                  <a:path w="41665" h="31193" extrusionOk="0">
                    <a:moveTo>
                      <a:pt x="24921" y="0"/>
                    </a:moveTo>
                    <a:cubicBezTo>
                      <a:pt x="23970" y="0"/>
                      <a:pt x="23382" y="48"/>
                      <a:pt x="23382" y="48"/>
                    </a:cubicBezTo>
                    <a:lnTo>
                      <a:pt x="15782" y="48"/>
                    </a:lnTo>
                    <a:cubicBezTo>
                      <a:pt x="15782" y="48"/>
                      <a:pt x="7137" y="1246"/>
                      <a:pt x="3567" y="6405"/>
                    </a:cubicBezTo>
                    <a:cubicBezTo>
                      <a:pt x="1" y="11568"/>
                      <a:pt x="638" y="31193"/>
                      <a:pt x="638" y="31193"/>
                    </a:cubicBezTo>
                    <a:lnTo>
                      <a:pt x="41664" y="31193"/>
                    </a:lnTo>
                    <a:cubicBezTo>
                      <a:pt x="41664" y="31193"/>
                      <a:pt x="41283" y="7542"/>
                      <a:pt x="36761" y="3439"/>
                    </a:cubicBezTo>
                    <a:cubicBezTo>
                      <a:pt x="33402" y="393"/>
                      <a:pt x="27659" y="0"/>
                      <a:pt x="24921" y="0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0"/>
              <p:cNvSpPr/>
              <p:nvPr/>
            </p:nvSpPr>
            <p:spPr>
              <a:xfrm>
                <a:off x="7558271" y="4397613"/>
                <a:ext cx="77732" cy="289263"/>
              </a:xfrm>
              <a:custGeom>
                <a:avLst/>
                <a:gdLst/>
                <a:ahLst/>
                <a:cxnLst/>
                <a:rect l="l" t="t" r="r" b="b"/>
                <a:pathLst>
                  <a:path w="879" h="3271" extrusionOk="0">
                    <a:moveTo>
                      <a:pt x="247" y="0"/>
                    </a:moveTo>
                    <a:cubicBezTo>
                      <a:pt x="247" y="0"/>
                      <a:pt x="0" y="3132"/>
                      <a:pt x="0" y="3172"/>
                    </a:cubicBezTo>
                    <a:lnTo>
                      <a:pt x="581" y="3270"/>
                    </a:lnTo>
                    <a:lnTo>
                      <a:pt x="878" y="34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0"/>
              <p:cNvSpPr/>
              <p:nvPr/>
            </p:nvSpPr>
            <p:spPr>
              <a:xfrm>
                <a:off x="7549694" y="4427768"/>
                <a:ext cx="59692" cy="140519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589" extrusionOk="0">
                    <a:moveTo>
                      <a:pt x="393" y="1"/>
                    </a:moveTo>
                    <a:cubicBezTo>
                      <a:pt x="269" y="1"/>
                      <a:pt x="148" y="2"/>
                      <a:pt x="138" y="3"/>
                    </a:cubicBezTo>
                    <a:lnTo>
                      <a:pt x="94" y="3"/>
                    </a:lnTo>
                    <a:lnTo>
                      <a:pt x="0" y="1586"/>
                    </a:lnTo>
                    <a:lnTo>
                      <a:pt x="94" y="1589"/>
                    </a:lnTo>
                    <a:lnTo>
                      <a:pt x="185" y="98"/>
                    </a:lnTo>
                    <a:cubicBezTo>
                      <a:pt x="261" y="96"/>
                      <a:pt x="373" y="96"/>
                      <a:pt x="470" y="96"/>
                    </a:cubicBezTo>
                    <a:cubicBezTo>
                      <a:pt x="567" y="96"/>
                      <a:pt x="650" y="96"/>
                      <a:pt x="668" y="98"/>
                    </a:cubicBezTo>
                    <a:lnTo>
                      <a:pt x="675" y="3"/>
                    </a:lnTo>
                    <a:cubicBezTo>
                      <a:pt x="648" y="2"/>
                      <a:pt x="518" y="1"/>
                      <a:pt x="393" y="1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0"/>
              <p:cNvSpPr/>
              <p:nvPr/>
            </p:nvSpPr>
            <p:spPr>
              <a:xfrm>
                <a:off x="7653777" y="4400619"/>
                <a:ext cx="61284" cy="286256"/>
              </a:xfrm>
              <a:custGeom>
                <a:avLst/>
                <a:gdLst/>
                <a:ahLst/>
                <a:cxnLst/>
                <a:rect l="l" t="t" r="r" b="b"/>
                <a:pathLst>
                  <a:path w="693" h="3237" extrusionOk="0">
                    <a:moveTo>
                      <a:pt x="122" y="0"/>
                    </a:moveTo>
                    <a:lnTo>
                      <a:pt x="1" y="3138"/>
                    </a:lnTo>
                    <a:lnTo>
                      <a:pt x="601" y="3236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0"/>
              <p:cNvSpPr/>
              <p:nvPr/>
            </p:nvSpPr>
            <p:spPr>
              <a:xfrm>
                <a:off x="7684197" y="4433074"/>
                <a:ext cx="51114" cy="146356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655" extrusionOk="0">
                    <a:moveTo>
                      <a:pt x="1" y="1"/>
                    </a:moveTo>
                    <a:lnTo>
                      <a:pt x="1" y="95"/>
                    </a:lnTo>
                    <a:lnTo>
                      <a:pt x="476" y="95"/>
                    </a:lnTo>
                    <a:lnTo>
                      <a:pt x="406" y="1650"/>
                    </a:lnTo>
                    <a:lnTo>
                      <a:pt x="500" y="165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0"/>
              <p:cNvSpPr/>
              <p:nvPr/>
            </p:nvSpPr>
            <p:spPr>
              <a:xfrm>
                <a:off x="3757424" y="2496437"/>
                <a:ext cx="1583561" cy="2202411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24905" extrusionOk="0">
                    <a:moveTo>
                      <a:pt x="17907" y="1"/>
                    </a:moveTo>
                    <a:lnTo>
                      <a:pt x="17907" y="1"/>
                    </a:lnTo>
                    <a:cubicBezTo>
                      <a:pt x="911" y="7946"/>
                      <a:pt x="0" y="24904"/>
                      <a:pt x="4576" y="24904"/>
                    </a:cubicBezTo>
                    <a:cubicBezTo>
                      <a:pt x="4833" y="24904"/>
                      <a:pt x="5108" y="24850"/>
                      <a:pt x="5398" y="24738"/>
                    </a:cubicBezTo>
                    <a:cubicBezTo>
                      <a:pt x="10844" y="22636"/>
                      <a:pt x="13689" y="15500"/>
                      <a:pt x="13689" y="15500"/>
                    </a:cubicBezTo>
                    <a:lnTo>
                      <a:pt x="12690" y="10850"/>
                    </a:lnTo>
                    <a:cubicBezTo>
                      <a:pt x="12690" y="10850"/>
                      <a:pt x="10668" y="11390"/>
                      <a:pt x="10223" y="11538"/>
                    </a:cubicBezTo>
                    <a:cubicBezTo>
                      <a:pt x="10215" y="11541"/>
                      <a:pt x="10207" y="11542"/>
                      <a:pt x="10199" y="11542"/>
                    </a:cubicBezTo>
                    <a:cubicBezTo>
                      <a:pt x="9968" y="11542"/>
                      <a:pt x="9809" y="10360"/>
                      <a:pt x="10939" y="6855"/>
                    </a:cubicBezTo>
                    <a:cubicBezTo>
                      <a:pt x="12275" y="2705"/>
                      <a:pt x="17905" y="2"/>
                      <a:pt x="17907" y="1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0"/>
              <p:cNvSpPr/>
              <p:nvPr/>
            </p:nvSpPr>
            <p:spPr>
              <a:xfrm>
                <a:off x="5627649" y="2316062"/>
                <a:ext cx="1425797" cy="1228946"/>
              </a:xfrm>
              <a:custGeom>
                <a:avLst/>
                <a:gdLst/>
                <a:ahLst/>
                <a:cxnLst/>
                <a:rect l="l" t="t" r="r" b="b"/>
                <a:pathLst>
                  <a:path w="16123" h="13897" extrusionOk="0">
                    <a:moveTo>
                      <a:pt x="12314" y="1"/>
                    </a:moveTo>
                    <a:cubicBezTo>
                      <a:pt x="11368" y="1"/>
                      <a:pt x="10782" y="48"/>
                      <a:pt x="10782" y="48"/>
                    </a:cubicBezTo>
                    <a:lnTo>
                      <a:pt x="3182" y="48"/>
                    </a:lnTo>
                    <a:cubicBezTo>
                      <a:pt x="3182" y="48"/>
                      <a:pt x="1843" y="233"/>
                      <a:pt x="0" y="773"/>
                    </a:cubicBezTo>
                    <a:cubicBezTo>
                      <a:pt x="328" y="2554"/>
                      <a:pt x="2204" y="9070"/>
                      <a:pt x="8531" y="13896"/>
                    </a:cubicBezTo>
                    <a:cubicBezTo>
                      <a:pt x="8531" y="13896"/>
                      <a:pt x="14135" y="9125"/>
                      <a:pt x="16123" y="250"/>
                    </a:cubicBezTo>
                    <a:cubicBezTo>
                      <a:pt x="14635" y="50"/>
                      <a:pt x="13285" y="1"/>
                      <a:pt x="12314" y="1"/>
                    </a:cubicBezTo>
                    <a:close/>
                  </a:path>
                </a:pathLst>
              </a:custGeom>
              <a:solidFill>
                <a:srgbClr val="F8F0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0"/>
              <p:cNvSpPr/>
              <p:nvPr/>
            </p:nvSpPr>
            <p:spPr>
              <a:xfrm>
                <a:off x="6167784" y="2671088"/>
                <a:ext cx="341084" cy="242924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747" extrusionOk="0">
                    <a:moveTo>
                      <a:pt x="1829" y="0"/>
                    </a:moveTo>
                    <a:lnTo>
                      <a:pt x="0" y="1343"/>
                    </a:lnTo>
                    <a:lnTo>
                      <a:pt x="1829" y="2746"/>
                    </a:lnTo>
                    <a:lnTo>
                      <a:pt x="3857" y="1343"/>
                    </a:lnTo>
                    <a:lnTo>
                      <a:pt x="1829" y="0"/>
                    </a:ln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0"/>
              <p:cNvSpPr/>
              <p:nvPr/>
            </p:nvSpPr>
            <p:spPr>
              <a:xfrm>
                <a:off x="6257542" y="2913919"/>
                <a:ext cx="182702" cy="418197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4729" extrusionOk="0">
                    <a:moveTo>
                      <a:pt x="814" y="0"/>
                    </a:moveTo>
                    <a:lnTo>
                      <a:pt x="1" y="3517"/>
                    </a:lnTo>
                    <a:lnTo>
                      <a:pt x="1013" y="4728"/>
                    </a:lnTo>
                    <a:lnTo>
                      <a:pt x="2066" y="3389"/>
                    </a:lnTo>
                    <a:lnTo>
                      <a:pt x="814" y="0"/>
                    </a:ln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0"/>
              <p:cNvSpPr/>
              <p:nvPr/>
            </p:nvSpPr>
            <p:spPr>
              <a:xfrm>
                <a:off x="5706971" y="2357070"/>
                <a:ext cx="622565" cy="486821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5505" extrusionOk="0">
                    <a:moveTo>
                      <a:pt x="2282" y="1"/>
                    </a:moveTo>
                    <a:lnTo>
                      <a:pt x="2282" y="1"/>
                    </a:lnTo>
                    <a:cubicBezTo>
                      <a:pt x="1" y="2407"/>
                      <a:pt x="4631" y="5505"/>
                      <a:pt x="4631" y="5505"/>
                    </a:cubicBezTo>
                    <a:lnTo>
                      <a:pt x="7040" y="3551"/>
                    </a:lnTo>
                    <a:lnTo>
                      <a:pt x="2282" y="1"/>
                    </a:lnTo>
                    <a:close/>
                  </a:path>
                </a:pathLst>
              </a:custGeom>
              <a:solidFill>
                <a:srgbClr val="DCD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0"/>
              <p:cNvSpPr/>
              <p:nvPr/>
            </p:nvSpPr>
            <p:spPr>
              <a:xfrm>
                <a:off x="6329436" y="2349907"/>
                <a:ext cx="582328" cy="493984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5586" extrusionOk="0">
                    <a:moveTo>
                      <a:pt x="4300" y="1"/>
                    </a:moveTo>
                    <a:lnTo>
                      <a:pt x="1" y="3632"/>
                    </a:lnTo>
                    <a:lnTo>
                      <a:pt x="2407" y="5586"/>
                    </a:lnTo>
                    <a:cubicBezTo>
                      <a:pt x="2407" y="5586"/>
                      <a:pt x="6584" y="2407"/>
                      <a:pt x="4300" y="1"/>
                    </a:cubicBezTo>
                    <a:close/>
                  </a:path>
                </a:pathLst>
              </a:custGeom>
              <a:solidFill>
                <a:srgbClr val="DCD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0"/>
              <p:cNvSpPr/>
              <p:nvPr/>
            </p:nvSpPr>
            <p:spPr>
              <a:xfrm>
                <a:off x="5572114" y="2338146"/>
                <a:ext cx="1531209" cy="1287577"/>
              </a:xfrm>
              <a:custGeom>
                <a:avLst/>
                <a:gdLst/>
                <a:ahLst/>
                <a:cxnLst/>
                <a:rect l="l" t="t" r="r" b="b"/>
                <a:pathLst>
                  <a:path w="17315" h="14560" extrusionOk="0">
                    <a:moveTo>
                      <a:pt x="17165" y="0"/>
                    </a:moveTo>
                    <a:cubicBezTo>
                      <a:pt x="17101" y="0"/>
                      <a:pt x="17047" y="48"/>
                      <a:pt x="17034" y="114"/>
                    </a:cubicBezTo>
                    <a:cubicBezTo>
                      <a:pt x="16265" y="5236"/>
                      <a:pt x="14146" y="8824"/>
                      <a:pt x="12503" y="10932"/>
                    </a:cubicBezTo>
                    <a:cubicBezTo>
                      <a:pt x="10927" y="12946"/>
                      <a:pt x="9479" y="14030"/>
                      <a:pt x="9152" y="14262"/>
                    </a:cubicBezTo>
                    <a:cubicBezTo>
                      <a:pt x="5140" y="11881"/>
                      <a:pt x="2947" y="8347"/>
                      <a:pt x="1806" y="5796"/>
                    </a:cubicBezTo>
                    <a:cubicBezTo>
                      <a:pt x="564" y="3006"/>
                      <a:pt x="281" y="755"/>
                      <a:pt x="278" y="732"/>
                    </a:cubicBezTo>
                    <a:cubicBezTo>
                      <a:pt x="271" y="663"/>
                      <a:pt x="211" y="612"/>
                      <a:pt x="146" y="612"/>
                    </a:cubicBezTo>
                    <a:cubicBezTo>
                      <a:pt x="140" y="612"/>
                      <a:pt x="134" y="613"/>
                      <a:pt x="129" y="613"/>
                    </a:cubicBezTo>
                    <a:cubicBezTo>
                      <a:pt x="55" y="624"/>
                      <a:pt x="1" y="691"/>
                      <a:pt x="11" y="766"/>
                    </a:cubicBezTo>
                    <a:cubicBezTo>
                      <a:pt x="11" y="786"/>
                      <a:pt x="298" y="3074"/>
                      <a:pt x="1557" y="5898"/>
                    </a:cubicBezTo>
                    <a:cubicBezTo>
                      <a:pt x="2717" y="8503"/>
                      <a:pt x="4964" y="12120"/>
                      <a:pt x="9088" y="14539"/>
                    </a:cubicBezTo>
                    <a:cubicBezTo>
                      <a:pt x="9112" y="14553"/>
                      <a:pt x="9135" y="14560"/>
                      <a:pt x="9159" y="14560"/>
                    </a:cubicBezTo>
                    <a:cubicBezTo>
                      <a:pt x="9183" y="14560"/>
                      <a:pt x="9210" y="14553"/>
                      <a:pt x="9233" y="14536"/>
                    </a:cubicBezTo>
                    <a:cubicBezTo>
                      <a:pt x="9250" y="14526"/>
                      <a:pt x="10900" y="13423"/>
                      <a:pt x="12709" y="11107"/>
                    </a:cubicBezTo>
                    <a:cubicBezTo>
                      <a:pt x="14372" y="8975"/>
                      <a:pt x="16525" y="5341"/>
                      <a:pt x="17305" y="154"/>
                    </a:cubicBezTo>
                    <a:cubicBezTo>
                      <a:pt x="17314" y="80"/>
                      <a:pt x="17264" y="12"/>
                      <a:pt x="17190" y="3"/>
                    </a:cubicBezTo>
                    <a:cubicBezTo>
                      <a:pt x="17182" y="1"/>
                      <a:pt x="17173" y="0"/>
                      <a:pt x="17165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0"/>
              <p:cNvSpPr/>
              <p:nvPr/>
            </p:nvSpPr>
            <p:spPr>
              <a:xfrm>
                <a:off x="4968750" y="2984929"/>
                <a:ext cx="2757060" cy="1363541"/>
              </a:xfrm>
              <a:custGeom>
                <a:avLst/>
                <a:gdLst/>
                <a:ahLst/>
                <a:cxnLst/>
                <a:rect l="l" t="t" r="r" b="b"/>
                <a:pathLst>
                  <a:path w="31177" h="15419" extrusionOk="0">
                    <a:moveTo>
                      <a:pt x="166" y="1"/>
                    </a:moveTo>
                    <a:cubicBezTo>
                      <a:pt x="75" y="1"/>
                      <a:pt x="1" y="75"/>
                      <a:pt x="1" y="166"/>
                    </a:cubicBezTo>
                    <a:lnTo>
                      <a:pt x="1" y="15253"/>
                    </a:lnTo>
                    <a:cubicBezTo>
                      <a:pt x="1" y="15344"/>
                      <a:pt x="75" y="15419"/>
                      <a:pt x="166" y="15419"/>
                    </a:cubicBezTo>
                    <a:lnTo>
                      <a:pt x="31011" y="15419"/>
                    </a:lnTo>
                    <a:cubicBezTo>
                      <a:pt x="31102" y="15419"/>
                      <a:pt x="31177" y="15344"/>
                      <a:pt x="31177" y="15253"/>
                    </a:cubicBezTo>
                    <a:lnTo>
                      <a:pt x="31177" y="166"/>
                    </a:lnTo>
                    <a:cubicBezTo>
                      <a:pt x="31177" y="75"/>
                      <a:pt x="31102" y="1"/>
                      <a:pt x="31011" y="1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0"/>
              <p:cNvSpPr/>
              <p:nvPr/>
            </p:nvSpPr>
            <p:spPr>
              <a:xfrm>
                <a:off x="5042767" y="3060715"/>
                <a:ext cx="2609112" cy="1211967"/>
              </a:xfrm>
              <a:custGeom>
                <a:avLst/>
                <a:gdLst/>
                <a:ahLst/>
                <a:cxnLst/>
                <a:rect l="l" t="t" r="r" b="b"/>
                <a:pathLst>
                  <a:path w="29504" h="13705" extrusionOk="0">
                    <a:moveTo>
                      <a:pt x="153" y="1"/>
                    </a:moveTo>
                    <a:cubicBezTo>
                      <a:pt x="68" y="1"/>
                      <a:pt x="0" y="69"/>
                      <a:pt x="0" y="153"/>
                    </a:cubicBezTo>
                    <a:lnTo>
                      <a:pt x="0" y="13553"/>
                    </a:lnTo>
                    <a:cubicBezTo>
                      <a:pt x="0" y="13637"/>
                      <a:pt x="68" y="13704"/>
                      <a:pt x="153" y="13704"/>
                    </a:cubicBezTo>
                    <a:lnTo>
                      <a:pt x="29351" y="13704"/>
                    </a:lnTo>
                    <a:cubicBezTo>
                      <a:pt x="29435" y="13704"/>
                      <a:pt x="29503" y="13637"/>
                      <a:pt x="29503" y="13553"/>
                    </a:cubicBezTo>
                    <a:lnTo>
                      <a:pt x="29503" y="153"/>
                    </a:lnTo>
                    <a:cubicBezTo>
                      <a:pt x="29503" y="69"/>
                      <a:pt x="29435" y="1"/>
                      <a:pt x="29351" y="1"/>
                    </a:cubicBezTo>
                    <a:close/>
                  </a:path>
                </a:pathLst>
              </a:custGeom>
              <a:solidFill>
                <a:srgbClr val="2A2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0"/>
              <p:cNvSpPr/>
              <p:nvPr/>
            </p:nvSpPr>
            <p:spPr>
              <a:xfrm>
                <a:off x="5032421" y="3060715"/>
                <a:ext cx="2627418" cy="751499"/>
              </a:xfrm>
              <a:custGeom>
                <a:avLst/>
                <a:gdLst/>
                <a:ahLst/>
                <a:cxnLst/>
                <a:rect l="l" t="t" r="r" b="b"/>
                <a:pathLst>
                  <a:path w="29711" h="8498" extrusionOk="0">
                    <a:moveTo>
                      <a:pt x="1195" y="1"/>
                    </a:moveTo>
                    <a:cubicBezTo>
                      <a:pt x="603" y="1"/>
                      <a:pt x="117" y="487"/>
                      <a:pt x="117" y="1078"/>
                    </a:cubicBezTo>
                    <a:lnTo>
                      <a:pt x="117" y="8362"/>
                    </a:lnTo>
                    <a:cubicBezTo>
                      <a:pt x="258" y="8433"/>
                      <a:pt x="433" y="8497"/>
                      <a:pt x="603" y="8497"/>
                    </a:cubicBezTo>
                    <a:cubicBezTo>
                      <a:pt x="935" y="8497"/>
                      <a:pt x="1253" y="8254"/>
                      <a:pt x="1282" y="7347"/>
                    </a:cubicBezTo>
                    <a:cubicBezTo>
                      <a:pt x="1343" y="5390"/>
                      <a:pt x="550" y="2187"/>
                      <a:pt x="550" y="2187"/>
                    </a:cubicBezTo>
                    <a:cubicBezTo>
                      <a:pt x="550" y="2187"/>
                      <a:pt x="0" y="446"/>
                      <a:pt x="2028" y="446"/>
                    </a:cubicBezTo>
                    <a:lnTo>
                      <a:pt x="27636" y="446"/>
                    </a:lnTo>
                    <a:cubicBezTo>
                      <a:pt x="27636" y="446"/>
                      <a:pt x="27642" y="446"/>
                      <a:pt x="27652" y="446"/>
                    </a:cubicBezTo>
                    <a:cubicBezTo>
                      <a:pt x="27825" y="446"/>
                      <a:pt x="29289" y="493"/>
                      <a:pt x="29491" y="2097"/>
                    </a:cubicBezTo>
                    <a:cubicBezTo>
                      <a:pt x="29711" y="3800"/>
                      <a:pt x="29239" y="6247"/>
                      <a:pt x="29239" y="6247"/>
                    </a:cubicBezTo>
                    <a:cubicBezTo>
                      <a:pt x="29239" y="6247"/>
                      <a:pt x="28854" y="7320"/>
                      <a:pt x="29620" y="7664"/>
                    </a:cubicBezTo>
                    <a:lnTo>
                      <a:pt x="29620" y="1078"/>
                    </a:lnTo>
                    <a:cubicBezTo>
                      <a:pt x="29620" y="487"/>
                      <a:pt x="29134" y="1"/>
                      <a:pt x="28543" y="1"/>
                    </a:cubicBezTo>
                    <a:close/>
                  </a:path>
                </a:pathLst>
              </a:custGeom>
              <a:solidFill>
                <a:srgbClr val="2022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0"/>
              <p:cNvSpPr/>
              <p:nvPr/>
            </p:nvSpPr>
            <p:spPr>
              <a:xfrm>
                <a:off x="5523831" y="3521616"/>
                <a:ext cx="13795" cy="12204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38" extrusionOk="0">
                    <a:moveTo>
                      <a:pt x="104" y="0"/>
                    </a:moveTo>
                    <a:cubicBezTo>
                      <a:pt x="93" y="0"/>
                      <a:pt x="81" y="4"/>
                      <a:pt x="71" y="12"/>
                    </a:cubicBezTo>
                    <a:lnTo>
                      <a:pt x="24" y="53"/>
                    </a:lnTo>
                    <a:cubicBezTo>
                      <a:pt x="3" y="70"/>
                      <a:pt x="0" y="100"/>
                      <a:pt x="17" y="121"/>
                    </a:cubicBezTo>
                    <a:cubicBezTo>
                      <a:pt x="27" y="130"/>
                      <a:pt x="41" y="138"/>
                      <a:pt x="54" y="138"/>
                    </a:cubicBezTo>
                    <a:cubicBezTo>
                      <a:pt x="64" y="138"/>
                      <a:pt x="75" y="134"/>
                      <a:pt x="84" y="127"/>
                    </a:cubicBezTo>
                    <a:lnTo>
                      <a:pt x="132" y="83"/>
                    </a:lnTo>
                    <a:cubicBezTo>
                      <a:pt x="152" y="66"/>
                      <a:pt x="156" y="36"/>
                      <a:pt x="139" y="16"/>
                    </a:cubicBezTo>
                    <a:cubicBezTo>
                      <a:pt x="130" y="5"/>
                      <a:pt x="117" y="0"/>
                      <a:pt x="104" y="0"/>
                    </a:cubicBezTo>
                    <a:close/>
                  </a:path>
                </a:pathLst>
              </a:custGeom>
              <a:solidFill>
                <a:srgbClr val="BA4A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4" name="Google Shape;214;p30"/>
              <p:cNvGrpSpPr/>
              <p:nvPr/>
            </p:nvGrpSpPr>
            <p:grpSpPr>
              <a:xfrm>
                <a:off x="5274367" y="3272153"/>
                <a:ext cx="305976" cy="363102"/>
                <a:chOff x="5274367" y="3272153"/>
                <a:chExt cx="305976" cy="363102"/>
              </a:xfrm>
            </p:grpSpPr>
            <p:sp>
              <p:nvSpPr>
                <p:cNvPr id="215" name="Google Shape;215;p30"/>
                <p:cNvSpPr/>
                <p:nvPr/>
              </p:nvSpPr>
              <p:spPr>
                <a:xfrm>
                  <a:off x="5274367" y="3356428"/>
                  <a:ext cx="305976" cy="278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0" h="3153" extrusionOk="0">
                      <a:moveTo>
                        <a:pt x="2362" y="97"/>
                      </a:moveTo>
                      <a:cubicBezTo>
                        <a:pt x="2374" y="97"/>
                        <a:pt x="2387" y="98"/>
                        <a:pt x="2399" y="98"/>
                      </a:cubicBezTo>
                      <a:cubicBezTo>
                        <a:pt x="2720" y="112"/>
                        <a:pt x="3030" y="305"/>
                        <a:pt x="3189" y="584"/>
                      </a:cubicBezTo>
                      <a:cubicBezTo>
                        <a:pt x="3321" y="818"/>
                        <a:pt x="3361" y="1118"/>
                        <a:pt x="3324" y="1523"/>
                      </a:cubicBezTo>
                      <a:cubicBezTo>
                        <a:pt x="3287" y="1894"/>
                        <a:pt x="3206" y="2168"/>
                        <a:pt x="3064" y="2383"/>
                      </a:cubicBezTo>
                      <a:cubicBezTo>
                        <a:pt x="2892" y="2654"/>
                        <a:pt x="2619" y="2825"/>
                        <a:pt x="2349" y="2832"/>
                      </a:cubicBezTo>
                      <a:lnTo>
                        <a:pt x="2265" y="2832"/>
                      </a:lnTo>
                      <a:cubicBezTo>
                        <a:pt x="2245" y="2831"/>
                        <a:pt x="2226" y="2830"/>
                        <a:pt x="2206" y="2830"/>
                      </a:cubicBezTo>
                      <a:cubicBezTo>
                        <a:pt x="2170" y="2830"/>
                        <a:pt x="2134" y="2832"/>
                        <a:pt x="2099" y="2839"/>
                      </a:cubicBezTo>
                      <a:cubicBezTo>
                        <a:pt x="2002" y="2852"/>
                        <a:pt x="1917" y="2900"/>
                        <a:pt x="1836" y="2943"/>
                      </a:cubicBezTo>
                      <a:cubicBezTo>
                        <a:pt x="1785" y="2970"/>
                        <a:pt x="1738" y="2998"/>
                        <a:pt x="1687" y="3018"/>
                      </a:cubicBezTo>
                      <a:cubicBezTo>
                        <a:pt x="1619" y="3044"/>
                        <a:pt x="1544" y="3057"/>
                        <a:pt x="1467" y="3057"/>
                      </a:cubicBezTo>
                      <a:cubicBezTo>
                        <a:pt x="1278" y="3057"/>
                        <a:pt x="1074" y="2981"/>
                        <a:pt x="904" y="2842"/>
                      </a:cubicBezTo>
                      <a:cubicBezTo>
                        <a:pt x="682" y="2657"/>
                        <a:pt x="530" y="2394"/>
                        <a:pt x="392" y="2140"/>
                      </a:cubicBezTo>
                      <a:cubicBezTo>
                        <a:pt x="256" y="1891"/>
                        <a:pt x="135" y="1648"/>
                        <a:pt x="119" y="1381"/>
                      </a:cubicBezTo>
                      <a:cubicBezTo>
                        <a:pt x="98" y="1061"/>
                        <a:pt x="250" y="730"/>
                        <a:pt x="507" y="534"/>
                      </a:cubicBezTo>
                      <a:cubicBezTo>
                        <a:pt x="739" y="358"/>
                        <a:pt x="972" y="355"/>
                        <a:pt x="1242" y="352"/>
                      </a:cubicBezTo>
                      <a:cubicBezTo>
                        <a:pt x="1313" y="349"/>
                        <a:pt x="1387" y="349"/>
                        <a:pt x="1465" y="345"/>
                      </a:cubicBezTo>
                      <a:cubicBezTo>
                        <a:pt x="1627" y="335"/>
                        <a:pt x="1772" y="274"/>
                        <a:pt x="1910" y="217"/>
                      </a:cubicBezTo>
                      <a:cubicBezTo>
                        <a:pt x="2061" y="154"/>
                        <a:pt x="2203" y="97"/>
                        <a:pt x="2362" y="97"/>
                      </a:cubicBezTo>
                      <a:close/>
                      <a:moveTo>
                        <a:pt x="2367" y="0"/>
                      </a:moveTo>
                      <a:cubicBezTo>
                        <a:pt x="2185" y="0"/>
                        <a:pt x="2027" y="67"/>
                        <a:pt x="1873" y="129"/>
                      </a:cubicBezTo>
                      <a:cubicBezTo>
                        <a:pt x="1734" y="187"/>
                        <a:pt x="1603" y="240"/>
                        <a:pt x="1458" y="247"/>
                      </a:cubicBezTo>
                      <a:cubicBezTo>
                        <a:pt x="1384" y="254"/>
                        <a:pt x="1313" y="254"/>
                        <a:pt x="1242" y="254"/>
                      </a:cubicBezTo>
                      <a:cubicBezTo>
                        <a:pt x="965" y="260"/>
                        <a:pt x="706" y="264"/>
                        <a:pt x="449" y="460"/>
                      </a:cubicBezTo>
                      <a:cubicBezTo>
                        <a:pt x="166" y="673"/>
                        <a:pt x="0" y="1037"/>
                        <a:pt x="24" y="1388"/>
                      </a:cubicBezTo>
                      <a:cubicBezTo>
                        <a:pt x="41" y="1671"/>
                        <a:pt x="172" y="1938"/>
                        <a:pt x="307" y="2184"/>
                      </a:cubicBezTo>
                      <a:cubicBezTo>
                        <a:pt x="449" y="2447"/>
                        <a:pt x="608" y="2721"/>
                        <a:pt x="844" y="2913"/>
                      </a:cubicBezTo>
                      <a:cubicBezTo>
                        <a:pt x="999" y="3041"/>
                        <a:pt x="1225" y="3152"/>
                        <a:pt x="1461" y="3152"/>
                      </a:cubicBezTo>
                      <a:cubicBezTo>
                        <a:pt x="1549" y="3152"/>
                        <a:pt x="1637" y="3139"/>
                        <a:pt x="1721" y="3105"/>
                      </a:cubicBezTo>
                      <a:cubicBezTo>
                        <a:pt x="1779" y="3085"/>
                        <a:pt x="1829" y="3054"/>
                        <a:pt x="1883" y="3028"/>
                      </a:cubicBezTo>
                      <a:cubicBezTo>
                        <a:pt x="1961" y="2984"/>
                        <a:pt x="2032" y="2947"/>
                        <a:pt x="2113" y="2930"/>
                      </a:cubicBezTo>
                      <a:cubicBezTo>
                        <a:pt x="2140" y="2926"/>
                        <a:pt x="2169" y="2924"/>
                        <a:pt x="2198" y="2924"/>
                      </a:cubicBezTo>
                      <a:cubicBezTo>
                        <a:pt x="2219" y="2924"/>
                        <a:pt x="2240" y="2925"/>
                        <a:pt x="2261" y="2926"/>
                      </a:cubicBezTo>
                      <a:lnTo>
                        <a:pt x="2352" y="2926"/>
                      </a:lnTo>
                      <a:cubicBezTo>
                        <a:pt x="2653" y="2920"/>
                        <a:pt x="2956" y="2730"/>
                        <a:pt x="3145" y="2434"/>
                      </a:cubicBezTo>
                      <a:cubicBezTo>
                        <a:pt x="3293" y="2204"/>
                        <a:pt x="3378" y="1917"/>
                        <a:pt x="3419" y="1533"/>
                      </a:cubicBezTo>
                      <a:cubicBezTo>
                        <a:pt x="3459" y="1108"/>
                        <a:pt x="3412" y="791"/>
                        <a:pt x="3270" y="537"/>
                      </a:cubicBezTo>
                      <a:cubicBezTo>
                        <a:pt x="3098" y="230"/>
                        <a:pt x="2757" y="22"/>
                        <a:pt x="2407" y="1"/>
                      </a:cubicBezTo>
                      <a:cubicBezTo>
                        <a:pt x="2393" y="1"/>
                        <a:pt x="2380" y="0"/>
                        <a:pt x="236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30"/>
                <p:cNvSpPr/>
                <p:nvPr/>
              </p:nvSpPr>
              <p:spPr>
                <a:xfrm>
                  <a:off x="5387117" y="3272153"/>
                  <a:ext cx="52087" cy="13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1474" extrusionOk="0">
                      <a:moveTo>
                        <a:pt x="536" y="1"/>
                      </a:moveTo>
                      <a:cubicBezTo>
                        <a:pt x="522" y="1"/>
                        <a:pt x="507" y="7"/>
                        <a:pt x="497" y="19"/>
                      </a:cubicBezTo>
                      <a:cubicBezTo>
                        <a:pt x="1" y="637"/>
                        <a:pt x="261" y="1409"/>
                        <a:pt x="271" y="1443"/>
                      </a:cubicBezTo>
                      <a:cubicBezTo>
                        <a:pt x="277" y="1464"/>
                        <a:pt x="297" y="1473"/>
                        <a:pt x="314" y="1473"/>
                      </a:cubicBezTo>
                      <a:lnTo>
                        <a:pt x="331" y="1473"/>
                      </a:lnTo>
                      <a:cubicBezTo>
                        <a:pt x="355" y="1464"/>
                        <a:pt x="369" y="1436"/>
                        <a:pt x="362" y="1413"/>
                      </a:cubicBezTo>
                      <a:cubicBezTo>
                        <a:pt x="358" y="1403"/>
                        <a:pt x="109" y="654"/>
                        <a:pt x="571" y="76"/>
                      </a:cubicBezTo>
                      <a:cubicBezTo>
                        <a:pt x="588" y="56"/>
                        <a:pt x="585" y="26"/>
                        <a:pt x="565" y="9"/>
                      </a:cubicBezTo>
                      <a:cubicBezTo>
                        <a:pt x="556" y="4"/>
                        <a:pt x="547" y="1"/>
                        <a:pt x="53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30"/>
                <p:cNvSpPr/>
                <p:nvPr/>
              </p:nvSpPr>
              <p:spPr>
                <a:xfrm>
                  <a:off x="5404449" y="3281792"/>
                  <a:ext cx="143614" cy="67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" h="765" extrusionOk="0">
                      <a:moveTo>
                        <a:pt x="1252" y="91"/>
                      </a:moveTo>
                      <a:cubicBezTo>
                        <a:pt x="1343" y="91"/>
                        <a:pt x="1420" y="98"/>
                        <a:pt x="1475" y="106"/>
                      </a:cubicBezTo>
                      <a:cubicBezTo>
                        <a:pt x="934" y="618"/>
                        <a:pt x="377" y="670"/>
                        <a:pt x="154" y="670"/>
                      </a:cubicBezTo>
                      <a:cubicBezTo>
                        <a:pt x="146" y="670"/>
                        <a:pt x="139" y="670"/>
                        <a:pt x="132" y="670"/>
                      </a:cubicBezTo>
                      <a:cubicBezTo>
                        <a:pt x="457" y="181"/>
                        <a:pt x="938" y="91"/>
                        <a:pt x="1252" y="91"/>
                      </a:cubicBezTo>
                      <a:close/>
                      <a:moveTo>
                        <a:pt x="1263" y="0"/>
                      </a:moveTo>
                      <a:cubicBezTo>
                        <a:pt x="912" y="0"/>
                        <a:pt x="355" y="104"/>
                        <a:pt x="11" y="687"/>
                      </a:cubicBezTo>
                      <a:cubicBezTo>
                        <a:pt x="0" y="700"/>
                        <a:pt x="0" y="717"/>
                        <a:pt x="7" y="730"/>
                      </a:cubicBezTo>
                      <a:cubicBezTo>
                        <a:pt x="14" y="744"/>
                        <a:pt x="28" y="754"/>
                        <a:pt x="45" y="757"/>
                      </a:cubicBezTo>
                      <a:cubicBezTo>
                        <a:pt x="51" y="757"/>
                        <a:pt x="98" y="764"/>
                        <a:pt x="179" y="764"/>
                      </a:cubicBezTo>
                      <a:cubicBezTo>
                        <a:pt x="439" y="764"/>
                        <a:pt x="1037" y="693"/>
                        <a:pt x="1610" y="109"/>
                      </a:cubicBezTo>
                      <a:cubicBezTo>
                        <a:pt x="1620" y="99"/>
                        <a:pt x="1624" y="79"/>
                        <a:pt x="1620" y="62"/>
                      </a:cubicBezTo>
                      <a:cubicBezTo>
                        <a:pt x="1617" y="48"/>
                        <a:pt x="1604" y="35"/>
                        <a:pt x="1587" y="31"/>
                      </a:cubicBezTo>
                      <a:cubicBezTo>
                        <a:pt x="1583" y="30"/>
                        <a:pt x="1453" y="0"/>
                        <a:pt x="1263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30"/>
                <p:cNvSpPr/>
                <p:nvPr/>
              </p:nvSpPr>
              <p:spPr>
                <a:xfrm>
                  <a:off x="5301516" y="3398167"/>
                  <a:ext cx="44570" cy="5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656" extrusionOk="0">
                      <a:moveTo>
                        <a:pt x="448" y="0"/>
                      </a:moveTo>
                      <a:cubicBezTo>
                        <a:pt x="438" y="0"/>
                        <a:pt x="428" y="3"/>
                        <a:pt x="419" y="8"/>
                      </a:cubicBezTo>
                      <a:cubicBezTo>
                        <a:pt x="223" y="153"/>
                        <a:pt x="78" y="359"/>
                        <a:pt x="7" y="592"/>
                      </a:cubicBezTo>
                      <a:cubicBezTo>
                        <a:pt x="0" y="619"/>
                        <a:pt x="14" y="646"/>
                        <a:pt x="38" y="653"/>
                      </a:cubicBezTo>
                      <a:cubicBezTo>
                        <a:pt x="44" y="656"/>
                        <a:pt x="47" y="656"/>
                        <a:pt x="51" y="656"/>
                      </a:cubicBezTo>
                      <a:cubicBezTo>
                        <a:pt x="75" y="656"/>
                        <a:pt x="91" y="643"/>
                        <a:pt x="98" y="623"/>
                      </a:cubicBezTo>
                      <a:cubicBezTo>
                        <a:pt x="162" y="410"/>
                        <a:pt x="298" y="218"/>
                        <a:pt x="476" y="86"/>
                      </a:cubicBezTo>
                      <a:cubicBezTo>
                        <a:pt x="496" y="69"/>
                        <a:pt x="503" y="42"/>
                        <a:pt x="486" y="18"/>
                      </a:cubicBezTo>
                      <a:cubicBezTo>
                        <a:pt x="476" y="6"/>
                        <a:pt x="462" y="0"/>
                        <a:pt x="448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30"/>
                <p:cNvSpPr/>
                <p:nvPr/>
              </p:nvSpPr>
              <p:spPr>
                <a:xfrm>
                  <a:off x="5312570" y="3432832"/>
                  <a:ext cx="28122" cy="2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" h="339" extrusionOk="0">
                      <a:moveTo>
                        <a:pt x="263" y="1"/>
                      </a:moveTo>
                      <a:cubicBezTo>
                        <a:pt x="254" y="1"/>
                        <a:pt x="245" y="3"/>
                        <a:pt x="237" y="8"/>
                      </a:cubicBezTo>
                      <a:cubicBezTo>
                        <a:pt x="135" y="65"/>
                        <a:pt x="54" y="159"/>
                        <a:pt x="11" y="271"/>
                      </a:cubicBezTo>
                      <a:cubicBezTo>
                        <a:pt x="0" y="298"/>
                        <a:pt x="14" y="325"/>
                        <a:pt x="37" y="335"/>
                      </a:cubicBezTo>
                      <a:cubicBezTo>
                        <a:pt x="44" y="335"/>
                        <a:pt x="51" y="338"/>
                        <a:pt x="54" y="338"/>
                      </a:cubicBezTo>
                      <a:cubicBezTo>
                        <a:pt x="75" y="338"/>
                        <a:pt x="92" y="325"/>
                        <a:pt x="98" y="304"/>
                      </a:cubicBezTo>
                      <a:cubicBezTo>
                        <a:pt x="135" y="217"/>
                        <a:pt x="203" y="136"/>
                        <a:pt x="284" y="89"/>
                      </a:cubicBezTo>
                      <a:cubicBezTo>
                        <a:pt x="307" y="75"/>
                        <a:pt x="318" y="48"/>
                        <a:pt x="304" y="24"/>
                      </a:cubicBezTo>
                      <a:cubicBezTo>
                        <a:pt x="295" y="9"/>
                        <a:pt x="279" y="1"/>
                        <a:pt x="263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30"/>
                <p:cNvSpPr/>
                <p:nvPr/>
              </p:nvSpPr>
              <p:spPr>
                <a:xfrm>
                  <a:off x="5490316" y="3558404"/>
                  <a:ext cx="40414" cy="24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275" extrusionOk="0">
                      <a:moveTo>
                        <a:pt x="406" y="1"/>
                      </a:moveTo>
                      <a:cubicBezTo>
                        <a:pt x="393" y="1"/>
                        <a:pt x="380" y="6"/>
                        <a:pt x="369" y="15"/>
                      </a:cubicBezTo>
                      <a:cubicBezTo>
                        <a:pt x="281" y="102"/>
                        <a:pt x="167" y="160"/>
                        <a:pt x="46" y="180"/>
                      </a:cubicBezTo>
                      <a:cubicBezTo>
                        <a:pt x="18" y="183"/>
                        <a:pt x="1" y="208"/>
                        <a:pt x="5" y="234"/>
                      </a:cubicBezTo>
                      <a:cubicBezTo>
                        <a:pt x="8" y="258"/>
                        <a:pt x="29" y="275"/>
                        <a:pt x="52" y="275"/>
                      </a:cubicBezTo>
                      <a:lnTo>
                        <a:pt x="58" y="275"/>
                      </a:lnTo>
                      <a:cubicBezTo>
                        <a:pt x="200" y="251"/>
                        <a:pt x="335" y="183"/>
                        <a:pt x="437" y="82"/>
                      </a:cubicBezTo>
                      <a:cubicBezTo>
                        <a:pt x="457" y="66"/>
                        <a:pt x="457" y="35"/>
                        <a:pt x="437" y="15"/>
                      </a:cubicBezTo>
                      <a:cubicBezTo>
                        <a:pt x="429" y="5"/>
                        <a:pt x="417" y="1"/>
                        <a:pt x="40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30"/>
                <p:cNvSpPr/>
                <p:nvPr/>
              </p:nvSpPr>
              <p:spPr>
                <a:xfrm>
                  <a:off x="5510389" y="3538684"/>
                  <a:ext cx="19809" cy="13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" h="157" extrusionOk="0">
                      <a:moveTo>
                        <a:pt x="170" y="0"/>
                      </a:moveTo>
                      <a:cubicBezTo>
                        <a:pt x="160" y="0"/>
                        <a:pt x="151" y="3"/>
                        <a:pt x="142" y="9"/>
                      </a:cubicBezTo>
                      <a:cubicBezTo>
                        <a:pt x="108" y="32"/>
                        <a:pt x="74" y="52"/>
                        <a:pt x="37" y="66"/>
                      </a:cubicBezTo>
                      <a:cubicBezTo>
                        <a:pt x="14" y="73"/>
                        <a:pt x="1" y="103"/>
                        <a:pt x="7" y="127"/>
                      </a:cubicBezTo>
                      <a:cubicBezTo>
                        <a:pt x="14" y="147"/>
                        <a:pt x="34" y="157"/>
                        <a:pt x="54" y="157"/>
                      </a:cubicBezTo>
                      <a:lnTo>
                        <a:pt x="68" y="157"/>
                      </a:lnTo>
                      <a:cubicBezTo>
                        <a:pt x="115" y="140"/>
                        <a:pt x="159" y="116"/>
                        <a:pt x="199" y="86"/>
                      </a:cubicBezTo>
                      <a:cubicBezTo>
                        <a:pt x="219" y="69"/>
                        <a:pt x="223" y="42"/>
                        <a:pt x="206" y="18"/>
                      </a:cubicBezTo>
                      <a:cubicBezTo>
                        <a:pt x="198" y="6"/>
                        <a:pt x="184" y="0"/>
                        <a:pt x="170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2" name="Google Shape;222;p30"/>
              <p:cNvGrpSpPr/>
              <p:nvPr/>
            </p:nvGrpSpPr>
            <p:grpSpPr>
              <a:xfrm>
                <a:off x="7117532" y="3242086"/>
                <a:ext cx="332771" cy="264501"/>
                <a:chOff x="7117532" y="3242086"/>
                <a:chExt cx="332771" cy="264501"/>
              </a:xfrm>
            </p:grpSpPr>
            <p:sp>
              <p:nvSpPr>
                <p:cNvPr id="223" name="Google Shape;223;p30"/>
                <p:cNvSpPr/>
                <p:nvPr/>
              </p:nvSpPr>
              <p:spPr>
                <a:xfrm>
                  <a:off x="7117532" y="3242086"/>
                  <a:ext cx="332771" cy="247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3" h="2796" extrusionOk="0">
                      <a:moveTo>
                        <a:pt x="1055" y="95"/>
                      </a:moveTo>
                      <a:cubicBezTo>
                        <a:pt x="1372" y="95"/>
                        <a:pt x="1733" y="191"/>
                        <a:pt x="2062" y="511"/>
                      </a:cubicBezTo>
                      <a:cubicBezTo>
                        <a:pt x="2071" y="520"/>
                        <a:pt x="2083" y="526"/>
                        <a:pt x="2095" y="526"/>
                      </a:cubicBezTo>
                      <a:cubicBezTo>
                        <a:pt x="2101" y="526"/>
                        <a:pt x="2107" y="524"/>
                        <a:pt x="2113" y="521"/>
                      </a:cubicBezTo>
                      <a:cubicBezTo>
                        <a:pt x="2120" y="519"/>
                        <a:pt x="2557" y="328"/>
                        <a:pt x="3021" y="328"/>
                      </a:cubicBezTo>
                      <a:cubicBezTo>
                        <a:pt x="3243" y="328"/>
                        <a:pt x="3472" y="372"/>
                        <a:pt x="3662" y="501"/>
                      </a:cubicBezTo>
                      <a:lnTo>
                        <a:pt x="3412" y="2671"/>
                      </a:lnTo>
                      <a:cubicBezTo>
                        <a:pt x="3277" y="2603"/>
                        <a:pt x="2947" y="2461"/>
                        <a:pt x="2531" y="2461"/>
                      </a:cubicBezTo>
                      <a:cubicBezTo>
                        <a:pt x="2312" y="2461"/>
                        <a:pt x="2073" y="2502"/>
                        <a:pt x="1823" y="2614"/>
                      </a:cubicBezTo>
                      <a:cubicBezTo>
                        <a:pt x="1700" y="2533"/>
                        <a:pt x="1125" y="2182"/>
                        <a:pt x="470" y="2182"/>
                      </a:cubicBezTo>
                      <a:cubicBezTo>
                        <a:pt x="349" y="2182"/>
                        <a:pt x="226" y="2194"/>
                        <a:pt x="102" y="2222"/>
                      </a:cubicBezTo>
                      <a:lnTo>
                        <a:pt x="226" y="302"/>
                      </a:lnTo>
                      <a:cubicBezTo>
                        <a:pt x="312" y="257"/>
                        <a:pt x="646" y="95"/>
                        <a:pt x="1055" y="95"/>
                      </a:cubicBezTo>
                      <a:close/>
                      <a:moveTo>
                        <a:pt x="1057" y="0"/>
                      </a:moveTo>
                      <a:cubicBezTo>
                        <a:pt x="555" y="0"/>
                        <a:pt x="162" y="229"/>
                        <a:pt x="156" y="231"/>
                      </a:cubicBezTo>
                      <a:cubicBezTo>
                        <a:pt x="142" y="241"/>
                        <a:pt x="132" y="254"/>
                        <a:pt x="132" y="271"/>
                      </a:cubicBezTo>
                      <a:lnTo>
                        <a:pt x="0" y="2282"/>
                      </a:lnTo>
                      <a:cubicBezTo>
                        <a:pt x="0" y="2296"/>
                        <a:pt x="8" y="2313"/>
                        <a:pt x="17" y="2323"/>
                      </a:cubicBezTo>
                      <a:cubicBezTo>
                        <a:pt x="28" y="2331"/>
                        <a:pt x="40" y="2335"/>
                        <a:pt x="51" y="2335"/>
                      </a:cubicBezTo>
                      <a:cubicBezTo>
                        <a:pt x="55" y="2335"/>
                        <a:pt x="58" y="2334"/>
                        <a:pt x="61" y="2333"/>
                      </a:cubicBezTo>
                      <a:cubicBezTo>
                        <a:pt x="198" y="2295"/>
                        <a:pt x="336" y="2280"/>
                        <a:pt x="471" y="2280"/>
                      </a:cubicBezTo>
                      <a:cubicBezTo>
                        <a:pt x="1167" y="2280"/>
                        <a:pt x="1784" y="2702"/>
                        <a:pt x="1793" y="2707"/>
                      </a:cubicBezTo>
                      <a:cubicBezTo>
                        <a:pt x="1800" y="2713"/>
                        <a:pt x="1808" y="2716"/>
                        <a:pt x="1818" y="2716"/>
                      </a:cubicBezTo>
                      <a:cubicBezTo>
                        <a:pt x="1825" y="2716"/>
                        <a:pt x="1832" y="2714"/>
                        <a:pt x="1840" y="2712"/>
                      </a:cubicBezTo>
                      <a:cubicBezTo>
                        <a:pt x="2078" y="2600"/>
                        <a:pt x="2314" y="2560"/>
                        <a:pt x="2528" y="2560"/>
                      </a:cubicBezTo>
                      <a:cubicBezTo>
                        <a:pt x="3038" y="2560"/>
                        <a:pt x="3424" y="2784"/>
                        <a:pt x="3429" y="2788"/>
                      </a:cubicBezTo>
                      <a:cubicBezTo>
                        <a:pt x="3436" y="2792"/>
                        <a:pt x="3446" y="2796"/>
                        <a:pt x="3453" y="2796"/>
                      </a:cubicBezTo>
                      <a:cubicBezTo>
                        <a:pt x="3459" y="2796"/>
                        <a:pt x="3466" y="2792"/>
                        <a:pt x="3473" y="2788"/>
                      </a:cubicBezTo>
                      <a:cubicBezTo>
                        <a:pt x="3490" y="2782"/>
                        <a:pt x="3500" y="2768"/>
                        <a:pt x="3500" y="2752"/>
                      </a:cubicBezTo>
                      <a:lnTo>
                        <a:pt x="3760" y="484"/>
                      </a:lnTo>
                      <a:cubicBezTo>
                        <a:pt x="3763" y="467"/>
                        <a:pt x="3756" y="450"/>
                        <a:pt x="3743" y="440"/>
                      </a:cubicBezTo>
                      <a:cubicBezTo>
                        <a:pt x="3527" y="284"/>
                        <a:pt x="3268" y="231"/>
                        <a:pt x="3019" y="231"/>
                      </a:cubicBezTo>
                      <a:cubicBezTo>
                        <a:pt x="2604" y="231"/>
                        <a:pt x="2216" y="377"/>
                        <a:pt x="2106" y="424"/>
                      </a:cubicBezTo>
                      <a:cubicBezTo>
                        <a:pt x="1763" y="99"/>
                        <a:pt x="1387" y="0"/>
                        <a:pt x="105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30"/>
                <p:cNvSpPr/>
                <p:nvPr/>
              </p:nvSpPr>
              <p:spPr>
                <a:xfrm>
                  <a:off x="7273966" y="3280023"/>
                  <a:ext cx="140608" cy="226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" h="2562" extrusionOk="0">
                      <a:moveTo>
                        <a:pt x="326" y="1"/>
                      </a:moveTo>
                      <a:cubicBezTo>
                        <a:pt x="304" y="1"/>
                        <a:pt x="283" y="20"/>
                        <a:pt x="280" y="45"/>
                      </a:cubicBezTo>
                      <a:lnTo>
                        <a:pt x="3" y="2231"/>
                      </a:lnTo>
                      <a:cubicBezTo>
                        <a:pt x="0" y="2245"/>
                        <a:pt x="7" y="2258"/>
                        <a:pt x="13" y="2272"/>
                      </a:cubicBezTo>
                      <a:cubicBezTo>
                        <a:pt x="24" y="2283"/>
                        <a:pt x="37" y="2286"/>
                        <a:pt x="50" y="2286"/>
                      </a:cubicBezTo>
                      <a:cubicBezTo>
                        <a:pt x="391" y="2289"/>
                        <a:pt x="1316" y="2336"/>
                        <a:pt x="1502" y="2546"/>
                      </a:cubicBezTo>
                      <a:cubicBezTo>
                        <a:pt x="1511" y="2555"/>
                        <a:pt x="1525" y="2562"/>
                        <a:pt x="1539" y="2562"/>
                      </a:cubicBezTo>
                      <a:cubicBezTo>
                        <a:pt x="1542" y="2562"/>
                        <a:pt x="1549" y="2562"/>
                        <a:pt x="1555" y="2559"/>
                      </a:cubicBezTo>
                      <a:cubicBezTo>
                        <a:pt x="1572" y="2552"/>
                        <a:pt x="1586" y="2535"/>
                        <a:pt x="1586" y="2515"/>
                      </a:cubicBezTo>
                      <a:lnTo>
                        <a:pt x="1589" y="2248"/>
                      </a:lnTo>
                      <a:cubicBezTo>
                        <a:pt x="1589" y="2222"/>
                        <a:pt x="1569" y="2202"/>
                        <a:pt x="1542" y="2202"/>
                      </a:cubicBezTo>
                      <a:cubicBezTo>
                        <a:pt x="1515" y="2202"/>
                        <a:pt x="1494" y="2222"/>
                        <a:pt x="1494" y="2248"/>
                      </a:cubicBezTo>
                      <a:lnTo>
                        <a:pt x="1491" y="2417"/>
                      </a:lnTo>
                      <a:cubicBezTo>
                        <a:pt x="1170" y="2222"/>
                        <a:pt x="344" y="2194"/>
                        <a:pt x="105" y="2191"/>
                      </a:cubicBezTo>
                      <a:lnTo>
                        <a:pt x="374" y="55"/>
                      </a:lnTo>
                      <a:cubicBezTo>
                        <a:pt x="378" y="28"/>
                        <a:pt x="357" y="4"/>
                        <a:pt x="331" y="1"/>
                      </a:cubicBezTo>
                      <a:cubicBezTo>
                        <a:pt x="329" y="1"/>
                        <a:pt x="327" y="1"/>
                        <a:pt x="32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30"/>
                <p:cNvSpPr/>
                <p:nvPr/>
              </p:nvSpPr>
              <p:spPr>
                <a:xfrm>
                  <a:off x="7128232" y="3439906"/>
                  <a:ext cx="155022" cy="42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3" h="478" extrusionOk="0">
                      <a:moveTo>
                        <a:pt x="53" y="0"/>
                      </a:moveTo>
                      <a:cubicBezTo>
                        <a:pt x="49" y="0"/>
                        <a:pt x="45" y="1"/>
                        <a:pt x="41" y="2"/>
                      </a:cubicBezTo>
                      <a:cubicBezTo>
                        <a:pt x="18" y="9"/>
                        <a:pt x="1" y="36"/>
                        <a:pt x="11" y="62"/>
                      </a:cubicBezTo>
                      <a:lnTo>
                        <a:pt x="82" y="319"/>
                      </a:lnTo>
                      <a:cubicBezTo>
                        <a:pt x="88" y="340"/>
                        <a:pt x="106" y="354"/>
                        <a:pt x="126" y="354"/>
                      </a:cubicBezTo>
                      <a:cubicBezTo>
                        <a:pt x="128" y="354"/>
                        <a:pt x="131" y="353"/>
                        <a:pt x="133" y="353"/>
                      </a:cubicBezTo>
                      <a:cubicBezTo>
                        <a:pt x="138" y="353"/>
                        <a:pt x="383" y="320"/>
                        <a:pt x="700" y="320"/>
                      </a:cubicBezTo>
                      <a:cubicBezTo>
                        <a:pt x="1008" y="320"/>
                        <a:pt x="1386" y="351"/>
                        <a:pt x="1678" y="475"/>
                      </a:cubicBezTo>
                      <a:cubicBezTo>
                        <a:pt x="1685" y="478"/>
                        <a:pt x="1692" y="478"/>
                        <a:pt x="1698" y="478"/>
                      </a:cubicBezTo>
                      <a:cubicBezTo>
                        <a:pt x="1715" y="478"/>
                        <a:pt x="1736" y="467"/>
                        <a:pt x="1742" y="450"/>
                      </a:cubicBezTo>
                      <a:cubicBezTo>
                        <a:pt x="1753" y="423"/>
                        <a:pt x="1742" y="397"/>
                        <a:pt x="1715" y="386"/>
                      </a:cubicBezTo>
                      <a:cubicBezTo>
                        <a:pt x="1407" y="257"/>
                        <a:pt x="1021" y="224"/>
                        <a:pt x="705" y="224"/>
                      </a:cubicBezTo>
                      <a:cubicBezTo>
                        <a:pt x="454" y="224"/>
                        <a:pt x="248" y="245"/>
                        <a:pt x="163" y="255"/>
                      </a:cubicBezTo>
                      <a:lnTo>
                        <a:pt x="102" y="36"/>
                      </a:lnTo>
                      <a:cubicBezTo>
                        <a:pt x="97" y="16"/>
                        <a:pt x="76" y="0"/>
                        <a:pt x="53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30"/>
                <p:cNvSpPr/>
                <p:nvPr/>
              </p:nvSpPr>
              <p:spPr>
                <a:xfrm>
                  <a:off x="7329059" y="3301335"/>
                  <a:ext cx="74195" cy="19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216" extrusionOk="0">
                      <a:moveTo>
                        <a:pt x="519" y="1"/>
                      </a:moveTo>
                      <a:cubicBezTo>
                        <a:pt x="350" y="1"/>
                        <a:pt x="181" y="43"/>
                        <a:pt x="31" y="128"/>
                      </a:cubicBezTo>
                      <a:cubicBezTo>
                        <a:pt x="8" y="142"/>
                        <a:pt x="1" y="168"/>
                        <a:pt x="14" y="192"/>
                      </a:cubicBezTo>
                      <a:cubicBezTo>
                        <a:pt x="21" y="209"/>
                        <a:pt x="38" y="215"/>
                        <a:pt x="55" y="215"/>
                      </a:cubicBezTo>
                      <a:cubicBezTo>
                        <a:pt x="61" y="215"/>
                        <a:pt x="72" y="215"/>
                        <a:pt x="78" y="212"/>
                      </a:cubicBezTo>
                      <a:cubicBezTo>
                        <a:pt x="212" y="135"/>
                        <a:pt x="368" y="97"/>
                        <a:pt x="524" y="97"/>
                      </a:cubicBezTo>
                      <a:cubicBezTo>
                        <a:pt x="608" y="97"/>
                        <a:pt x="693" y="109"/>
                        <a:pt x="774" y="131"/>
                      </a:cubicBezTo>
                      <a:cubicBezTo>
                        <a:pt x="779" y="133"/>
                        <a:pt x="784" y="134"/>
                        <a:pt x="789" y="134"/>
                      </a:cubicBezTo>
                      <a:cubicBezTo>
                        <a:pt x="808" y="134"/>
                        <a:pt x="826" y="120"/>
                        <a:pt x="831" y="101"/>
                      </a:cubicBezTo>
                      <a:cubicBezTo>
                        <a:pt x="838" y="74"/>
                        <a:pt x="824" y="47"/>
                        <a:pt x="798" y="40"/>
                      </a:cubicBezTo>
                      <a:cubicBezTo>
                        <a:pt x="707" y="14"/>
                        <a:pt x="613" y="1"/>
                        <a:pt x="519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30"/>
                <p:cNvSpPr/>
                <p:nvPr/>
              </p:nvSpPr>
              <p:spPr>
                <a:xfrm>
                  <a:off x="7334807" y="3344578"/>
                  <a:ext cx="50760" cy="8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" h="99" extrusionOk="0">
                      <a:moveTo>
                        <a:pt x="47" y="0"/>
                      </a:moveTo>
                      <a:cubicBezTo>
                        <a:pt x="24" y="0"/>
                        <a:pt x="1" y="24"/>
                        <a:pt x="1" y="47"/>
                      </a:cubicBezTo>
                      <a:cubicBezTo>
                        <a:pt x="1" y="75"/>
                        <a:pt x="24" y="98"/>
                        <a:pt x="47" y="98"/>
                      </a:cubicBezTo>
                      <a:lnTo>
                        <a:pt x="527" y="98"/>
                      </a:lnTo>
                      <a:cubicBezTo>
                        <a:pt x="554" y="98"/>
                        <a:pt x="574" y="75"/>
                        <a:pt x="574" y="47"/>
                      </a:cubicBezTo>
                      <a:cubicBezTo>
                        <a:pt x="574" y="24"/>
                        <a:pt x="554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30"/>
                <p:cNvSpPr/>
                <p:nvPr/>
              </p:nvSpPr>
              <p:spPr>
                <a:xfrm>
                  <a:off x="7338698" y="3381277"/>
                  <a:ext cx="44216" cy="10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122" extrusionOk="0">
                      <a:moveTo>
                        <a:pt x="282" y="1"/>
                      </a:moveTo>
                      <a:cubicBezTo>
                        <a:pt x="200" y="1"/>
                        <a:pt x="119" y="9"/>
                        <a:pt x="41" y="27"/>
                      </a:cubicBezTo>
                      <a:cubicBezTo>
                        <a:pt x="17" y="34"/>
                        <a:pt x="0" y="57"/>
                        <a:pt x="7" y="85"/>
                      </a:cubicBezTo>
                      <a:cubicBezTo>
                        <a:pt x="10" y="108"/>
                        <a:pt x="30" y="121"/>
                        <a:pt x="50" y="121"/>
                      </a:cubicBezTo>
                      <a:lnTo>
                        <a:pt x="64" y="121"/>
                      </a:lnTo>
                      <a:cubicBezTo>
                        <a:pt x="137" y="105"/>
                        <a:pt x="214" y="96"/>
                        <a:pt x="290" y="96"/>
                      </a:cubicBezTo>
                      <a:cubicBezTo>
                        <a:pt x="340" y="96"/>
                        <a:pt x="390" y="100"/>
                        <a:pt x="438" y="108"/>
                      </a:cubicBezTo>
                      <a:cubicBezTo>
                        <a:pt x="441" y="108"/>
                        <a:pt x="443" y="109"/>
                        <a:pt x="445" y="109"/>
                      </a:cubicBezTo>
                      <a:cubicBezTo>
                        <a:pt x="470" y="109"/>
                        <a:pt x="490" y="92"/>
                        <a:pt x="496" y="68"/>
                      </a:cubicBezTo>
                      <a:cubicBezTo>
                        <a:pt x="499" y="40"/>
                        <a:pt x="479" y="17"/>
                        <a:pt x="455" y="13"/>
                      </a:cubicBezTo>
                      <a:cubicBezTo>
                        <a:pt x="398" y="5"/>
                        <a:pt x="340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30"/>
                <p:cNvSpPr/>
                <p:nvPr/>
              </p:nvSpPr>
              <p:spPr>
                <a:xfrm>
                  <a:off x="7321896" y="3410193"/>
                  <a:ext cx="62168" cy="20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234" extrusionOk="0">
                      <a:moveTo>
                        <a:pt x="54" y="0"/>
                      </a:moveTo>
                      <a:cubicBezTo>
                        <a:pt x="30" y="0"/>
                        <a:pt x="8" y="16"/>
                        <a:pt x="5" y="41"/>
                      </a:cubicBezTo>
                      <a:cubicBezTo>
                        <a:pt x="1" y="65"/>
                        <a:pt x="18" y="91"/>
                        <a:pt x="41" y="95"/>
                      </a:cubicBezTo>
                      <a:cubicBezTo>
                        <a:pt x="240" y="135"/>
                        <a:pt x="440" y="179"/>
                        <a:pt x="639" y="233"/>
                      </a:cubicBezTo>
                      <a:lnTo>
                        <a:pt x="649" y="233"/>
                      </a:lnTo>
                      <a:cubicBezTo>
                        <a:pt x="669" y="233"/>
                        <a:pt x="689" y="219"/>
                        <a:pt x="696" y="199"/>
                      </a:cubicBezTo>
                      <a:cubicBezTo>
                        <a:pt x="703" y="172"/>
                        <a:pt x="689" y="149"/>
                        <a:pt x="662" y="142"/>
                      </a:cubicBezTo>
                      <a:cubicBezTo>
                        <a:pt x="463" y="88"/>
                        <a:pt x="261" y="41"/>
                        <a:pt x="61" y="1"/>
                      </a:cubicBezTo>
                      <a:cubicBezTo>
                        <a:pt x="59" y="0"/>
                        <a:pt x="56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30"/>
                <p:cNvSpPr/>
                <p:nvPr/>
              </p:nvSpPr>
              <p:spPr>
                <a:xfrm>
                  <a:off x="7181998" y="3269058"/>
                  <a:ext cx="82684" cy="29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" h="331" extrusionOk="0">
                      <a:moveTo>
                        <a:pt x="246" y="0"/>
                      </a:moveTo>
                      <a:cubicBezTo>
                        <a:pt x="183" y="0"/>
                        <a:pt x="98" y="0"/>
                        <a:pt x="28" y="47"/>
                      </a:cubicBezTo>
                      <a:cubicBezTo>
                        <a:pt x="8" y="61"/>
                        <a:pt x="0" y="91"/>
                        <a:pt x="14" y="115"/>
                      </a:cubicBezTo>
                      <a:cubicBezTo>
                        <a:pt x="25" y="128"/>
                        <a:pt x="40" y="135"/>
                        <a:pt x="56" y="135"/>
                      </a:cubicBezTo>
                      <a:cubicBezTo>
                        <a:pt x="64" y="135"/>
                        <a:pt x="73" y="133"/>
                        <a:pt x="81" y="128"/>
                      </a:cubicBezTo>
                      <a:cubicBezTo>
                        <a:pt x="119" y="105"/>
                        <a:pt x="168" y="97"/>
                        <a:pt x="211" y="97"/>
                      </a:cubicBezTo>
                      <a:cubicBezTo>
                        <a:pt x="222" y="97"/>
                        <a:pt x="233" y="98"/>
                        <a:pt x="243" y="98"/>
                      </a:cubicBezTo>
                      <a:cubicBezTo>
                        <a:pt x="463" y="105"/>
                        <a:pt x="679" y="186"/>
                        <a:pt x="851" y="321"/>
                      </a:cubicBezTo>
                      <a:cubicBezTo>
                        <a:pt x="861" y="328"/>
                        <a:pt x="871" y="331"/>
                        <a:pt x="881" y="331"/>
                      </a:cubicBezTo>
                      <a:cubicBezTo>
                        <a:pt x="894" y="331"/>
                        <a:pt x="908" y="324"/>
                        <a:pt x="919" y="311"/>
                      </a:cubicBezTo>
                      <a:cubicBezTo>
                        <a:pt x="935" y="290"/>
                        <a:pt x="932" y="260"/>
                        <a:pt x="908" y="247"/>
                      </a:cubicBezTo>
                      <a:cubicBezTo>
                        <a:pt x="723" y="98"/>
                        <a:pt x="486" y="10"/>
                        <a:pt x="246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30"/>
                <p:cNvSpPr/>
                <p:nvPr/>
              </p:nvSpPr>
              <p:spPr>
                <a:xfrm>
                  <a:off x="7191902" y="3308586"/>
                  <a:ext cx="58808" cy="16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185" extrusionOk="0">
                      <a:moveTo>
                        <a:pt x="50" y="1"/>
                      </a:moveTo>
                      <a:cubicBezTo>
                        <a:pt x="28" y="1"/>
                        <a:pt x="9" y="19"/>
                        <a:pt x="7" y="39"/>
                      </a:cubicBezTo>
                      <a:cubicBezTo>
                        <a:pt x="0" y="66"/>
                        <a:pt x="20" y="90"/>
                        <a:pt x="44" y="97"/>
                      </a:cubicBezTo>
                      <a:lnTo>
                        <a:pt x="607" y="184"/>
                      </a:lnTo>
                      <a:lnTo>
                        <a:pt x="614" y="184"/>
                      </a:lnTo>
                      <a:cubicBezTo>
                        <a:pt x="637" y="184"/>
                        <a:pt x="658" y="167"/>
                        <a:pt x="661" y="144"/>
                      </a:cubicBezTo>
                      <a:cubicBezTo>
                        <a:pt x="665" y="117"/>
                        <a:pt x="648" y="93"/>
                        <a:pt x="620" y="90"/>
                      </a:cubicBezTo>
                      <a:lnTo>
                        <a:pt x="61" y="2"/>
                      </a:lnTo>
                      <a:cubicBezTo>
                        <a:pt x="57" y="1"/>
                        <a:pt x="54" y="1"/>
                        <a:pt x="50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30"/>
                <p:cNvSpPr/>
                <p:nvPr/>
              </p:nvSpPr>
              <p:spPr>
                <a:xfrm>
                  <a:off x="7195174" y="3345727"/>
                  <a:ext cx="41829" cy="12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146" extrusionOk="0">
                      <a:moveTo>
                        <a:pt x="50" y="0"/>
                      </a:moveTo>
                      <a:cubicBezTo>
                        <a:pt x="28" y="0"/>
                        <a:pt x="6" y="16"/>
                        <a:pt x="4" y="41"/>
                      </a:cubicBezTo>
                      <a:cubicBezTo>
                        <a:pt x="0" y="68"/>
                        <a:pt x="17" y="92"/>
                        <a:pt x="44" y="95"/>
                      </a:cubicBezTo>
                      <a:lnTo>
                        <a:pt x="415" y="146"/>
                      </a:lnTo>
                      <a:lnTo>
                        <a:pt x="421" y="146"/>
                      </a:lnTo>
                      <a:cubicBezTo>
                        <a:pt x="446" y="146"/>
                        <a:pt x="466" y="129"/>
                        <a:pt x="469" y="105"/>
                      </a:cubicBezTo>
                      <a:cubicBezTo>
                        <a:pt x="472" y="78"/>
                        <a:pt x="452" y="54"/>
                        <a:pt x="429" y="51"/>
                      </a:cubicBezTo>
                      <a:lnTo>
                        <a:pt x="57" y="1"/>
                      </a:lnTo>
                      <a:cubicBezTo>
                        <a:pt x="55" y="0"/>
                        <a:pt x="52" y="0"/>
                        <a:pt x="50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30"/>
                <p:cNvSpPr/>
                <p:nvPr/>
              </p:nvSpPr>
              <p:spPr>
                <a:xfrm>
                  <a:off x="7198358" y="3378535"/>
                  <a:ext cx="38645" cy="12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143" extrusionOk="0">
                      <a:moveTo>
                        <a:pt x="52" y="0"/>
                      </a:moveTo>
                      <a:cubicBezTo>
                        <a:pt x="28" y="0"/>
                        <a:pt x="8" y="17"/>
                        <a:pt x="5" y="41"/>
                      </a:cubicBezTo>
                      <a:cubicBezTo>
                        <a:pt x="1" y="68"/>
                        <a:pt x="18" y="91"/>
                        <a:pt x="45" y="95"/>
                      </a:cubicBezTo>
                      <a:lnTo>
                        <a:pt x="379" y="142"/>
                      </a:lnTo>
                      <a:lnTo>
                        <a:pt x="385" y="142"/>
                      </a:lnTo>
                      <a:cubicBezTo>
                        <a:pt x="410" y="142"/>
                        <a:pt x="430" y="125"/>
                        <a:pt x="433" y="102"/>
                      </a:cubicBezTo>
                      <a:cubicBezTo>
                        <a:pt x="436" y="75"/>
                        <a:pt x="419" y="51"/>
                        <a:pt x="393" y="48"/>
                      </a:cubicBezTo>
                      <a:lnTo>
                        <a:pt x="58" y="1"/>
                      </a:lnTo>
                      <a:cubicBezTo>
                        <a:pt x="56" y="0"/>
                        <a:pt x="54" y="0"/>
                        <a:pt x="5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30"/>
                <p:cNvSpPr/>
                <p:nvPr/>
              </p:nvSpPr>
              <p:spPr>
                <a:xfrm>
                  <a:off x="7167053" y="3397902"/>
                  <a:ext cx="74372" cy="18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" h="211" extrusionOk="0">
                      <a:moveTo>
                        <a:pt x="99" y="0"/>
                      </a:moveTo>
                      <a:cubicBezTo>
                        <a:pt x="45" y="0"/>
                        <a:pt x="7" y="26"/>
                        <a:pt x="4" y="68"/>
                      </a:cubicBezTo>
                      <a:cubicBezTo>
                        <a:pt x="1" y="95"/>
                        <a:pt x="18" y="119"/>
                        <a:pt x="45" y="123"/>
                      </a:cubicBezTo>
                      <a:cubicBezTo>
                        <a:pt x="47" y="123"/>
                        <a:pt x="49" y="123"/>
                        <a:pt x="52" y="123"/>
                      </a:cubicBezTo>
                      <a:cubicBezTo>
                        <a:pt x="70" y="123"/>
                        <a:pt x="86" y="113"/>
                        <a:pt x="96" y="95"/>
                      </a:cubicBezTo>
                      <a:lnTo>
                        <a:pt x="109" y="95"/>
                      </a:lnTo>
                      <a:cubicBezTo>
                        <a:pt x="331" y="115"/>
                        <a:pt x="557" y="156"/>
                        <a:pt x="777" y="210"/>
                      </a:cubicBezTo>
                      <a:lnTo>
                        <a:pt x="787" y="210"/>
                      </a:lnTo>
                      <a:cubicBezTo>
                        <a:pt x="807" y="210"/>
                        <a:pt x="828" y="196"/>
                        <a:pt x="834" y="176"/>
                      </a:cubicBezTo>
                      <a:cubicBezTo>
                        <a:pt x="841" y="149"/>
                        <a:pt x="824" y="126"/>
                        <a:pt x="797" y="119"/>
                      </a:cubicBezTo>
                      <a:cubicBezTo>
                        <a:pt x="574" y="62"/>
                        <a:pt x="345" y="21"/>
                        <a:pt x="119" y="1"/>
                      </a:cubicBezTo>
                      <a:cubicBezTo>
                        <a:pt x="112" y="0"/>
                        <a:pt x="106" y="0"/>
                        <a:pt x="99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5" name="Google Shape;235;p30"/>
              <p:cNvSpPr/>
              <p:nvPr/>
            </p:nvSpPr>
            <p:spPr>
              <a:xfrm>
                <a:off x="4879524" y="3232182"/>
                <a:ext cx="429517" cy="634945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180" extrusionOk="0">
                    <a:moveTo>
                      <a:pt x="1690" y="1"/>
                    </a:moveTo>
                    <a:cubicBezTo>
                      <a:pt x="1292" y="1"/>
                      <a:pt x="1140" y="165"/>
                      <a:pt x="1000" y="455"/>
                    </a:cubicBezTo>
                    <a:cubicBezTo>
                      <a:pt x="750" y="974"/>
                      <a:pt x="1" y="2530"/>
                      <a:pt x="1" y="2530"/>
                    </a:cubicBezTo>
                    <a:lnTo>
                      <a:pt x="1000" y="7180"/>
                    </a:lnTo>
                    <a:lnTo>
                      <a:pt x="1762" y="6103"/>
                    </a:lnTo>
                    <a:cubicBezTo>
                      <a:pt x="1762" y="6103"/>
                      <a:pt x="2058" y="6243"/>
                      <a:pt x="2378" y="6243"/>
                    </a:cubicBezTo>
                    <a:cubicBezTo>
                      <a:pt x="2662" y="6243"/>
                      <a:pt x="2965" y="6133"/>
                      <a:pt x="3095" y="5715"/>
                    </a:cubicBezTo>
                    <a:cubicBezTo>
                      <a:pt x="3372" y="4828"/>
                      <a:pt x="4857" y="826"/>
                      <a:pt x="3196" y="323"/>
                    </a:cubicBezTo>
                    <a:cubicBezTo>
                      <a:pt x="2467" y="102"/>
                      <a:pt x="2003" y="1"/>
                      <a:pt x="1690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0"/>
              <p:cNvSpPr/>
              <p:nvPr/>
            </p:nvSpPr>
            <p:spPr>
              <a:xfrm>
                <a:off x="4279520" y="3447511"/>
                <a:ext cx="697113" cy="648829"/>
              </a:xfrm>
              <a:custGeom>
                <a:avLst/>
                <a:gdLst/>
                <a:ahLst/>
                <a:cxnLst/>
                <a:rect l="l" t="t" r="r" b="b"/>
                <a:pathLst>
                  <a:path w="7883" h="7337" extrusionOk="0">
                    <a:moveTo>
                      <a:pt x="6792" y="1"/>
                    </a:moveTo>
                    <a:cubicBezTo>
                      <a:pt x="6784" y="1"/>
                      <a:pt x="6777" y="2"/>
                      <a:pt x="6769" y="4"/>
                    </a:cubicBezTo>
                    <a:cubicBezTo>
                      <a:pt x="6759" y="4"/>
                      <a:pt x="5895" y="182"/>
                      <a:pt x="4741" y="546"/>
                    </a:cubicBezTo>
                    <a:cubicBezTo>
                      <a:pt x="3355" y="982"/>
                      <a:pt x="1414" y="1728"/>
                      <a:pt x="47" y="2804"/>
                    </a:cubicBezTo>
                    <a:cubicBezTo>
                      <a:pt x="7" y="2838"/>
                      <a:pt x="0" y="2895"/>
                      <a:pt x="31" y="2935"/>
                    </a:cubicBezTo>
                    <a:cubicBezTo>
                      <a:pt x="50" y="2961"/>
                      <a:pt x="78" y="2974"/>
                      <a:pt x="106" y="2974"/>
                    </a:cubicBezTo>
                    <a:cubicBezTo>
                      <a:pt x="127" y="2974"/>
                      <a:pt x="148" y="2967"/>
                      <a:pt x="165" y="2952"/>
                    </a:cubicBezTo>
                    <a:cubicBezTo>
                      <a:pt x="1509" y="1896"/>
                      <a:pt x="3425" y="1158"/>
                      <a:pt x="4798" y="725"/>
                    </a:cubicBezTo>
                    <a:cubicBezTo>
                      <a:pt x="5727" y="435"/>
                      <a:pt x="6462" y="263"/>
                      <a:pt x="6715" y="210"/>
                    </a:cubicBezTo>
                    <a:lnTo>
                      <a:pt x="7684" y="4734"/>
                    </a:lnTo>
                    <a:lnTo>
                      <a:pt x="6550" y="6975"/>
                    </a:lnTo>
                    <a:lnTo>
                      <a:pt x="4967" y="803"/>
                    </a:lnTo>
                    <a:cubicBezTo>
                      <a:pt x="4956" y="761"/>
                      <a:pt x="4918" y="733"/>
                      <a:pt x="4877" y="733"/>
                    </a:cubicBezTo>
                    <a:cubicBezTo>
                      <a:pt x="4869" y="733"/>
                      <a:pt x="4861" y="734"/>
                      <a:pt x="4853" y="736"/>
                    </a:cubicBezTo>
                    <a:cubicBezTo>
                      <a:pt x="4802" y="749"/>
                      <a:pt x="4772" y="800"/>
                      <a:pt x="4785" y="850"/>
                    </a:cubicBezTo>
                    <a:lnTo>
                      <a:pt x="6429" y="7265"/>
                    </a:lnTo>
                    <a:cubicBezTo>
                      <a:pt x="6438" y="7305"/>
                      <a:pt x="6472" y="7333"/>
                      <a:pt x="6513" y="7336"/>
                    </a:cubicBezTo>
                    <a:lnTo>
                      <a:pt x="6523" y="7336"/>
                    </a:lnTo>
                    <a:cubicBezTo>
                      <a:pt x="6557" y="7336"/>
                      <a:pt x="6591" y="7319"/>
                      <a:pt x="6607" y="7285"/>
                    </a:cubicBezTo>
                    <a:lnTo>
                      <a:pt x="7869" y="4788"/>
                    </a:lnTo>
                    <a:cubicBezTo>
                      <a:pt x="7879" y="4768"/>
                      <a:pt x="7882" y="4748"/>
                      <a:pt x="7876" y="4724"/>
                    </a:cubicBezTo>
                    <a:lnTo>
                      <a:pt x="6881" y="74"/>
                    </a:lnTo>
                    <a:cubicBezTo>
                      <a:pt x="6869" y="32"/>
                      <a:pt x="6833" y="1"/>
                      <a:pt x="679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0"/>
              <p:cNvSpPr/>
              <p:nvPr/>
            </p:nvSpPr>
            <p:spPr>
              <a:xfrm>
                <a:off x="4723797" y="3484299"/>
                <a:ext cx="152900" cy="6208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702" extrusionOk="0">
                    <a:moveTo>
                      <a:pt x="1621" y="1"/>
                    </a:moveTo>
                    <a:cubicBezTo>
                      <a:pt x="1610" y="1"/>
                      <a:pt x="1600" y="2"/>
                      <a:pt x="1590" y="6"/>
                    </a:cubicBezTo>
                    <a:lnTo>
                      <a:pt x="75" y="515"/>
                    </a:lnTo>
                    <a:cubicBezTo>
                      <a:pt x="28" y="532"/>
                      <a:pt x="0" y="586"/>
                      <a:pt x="17" y="637"/>
                    </a:cubicBezTo>
                    <a:cubicBezTo>
                      <a:pt x="31" y="677"/>
                      <a:pt x="68" y="701"/>
                      <a:pt x="105" y="701"/>
                    </a:cubicBezTo>
                    <a:cubicBezTo>
                      <a:pt x="115" y="701"/>
                      <a:pt x="125" y="701"/>
                      <a:pt x="136" y="697"/>
                    </a:cubicBezTo>
                    <a:lnTo>
                      <a:pt x="1651" y="188"/>
                    </a:lnTo>
                    <a:cubicBezTo>
                      <a:pt x="1701" y="171"/>
                      <a:pt x="1729" y="117"/>
                      <a:pt x="1712" y="66"/>
                    </a:cubicBezTo>
                    <a:cubicBezTo>
                      <a:pt x="1698" y="26"/>
                      <a:pt x="1661" y="1"/>
                      <a:pt x="162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0"/>
              <p:cNvSpPr/>
              <p:nvPr/>
            </p:nvSpPr>
            <p:spPr>
              <a:xfrm>
                <a:off x="4734497" y="3516045"/>
                <a:ext cx="142199" cy="65528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741" extrusionOk="0">
                    <a:moveTo>
                      <a:pt x="1501" y="1"/>
                    </a:moveTo>
                    <a:cubicBezTo>
                      <a:pt x="1489" y="1"/>
                      <a:pt x="1477" y="3"/>
                      <a:pt x="1466" y="8"/>
                    </a:cubicBezTo>
                    <a:lnTo>
                      <a:pt x="75" y="558"/>
                    </a:lnTo>
                    <a:cubicBezTo>
                      <a:pt x="24" y="578"/>
                      <a:pt x="1" y="632"/>
                      <a:pt x="21" y="683"/>
                    </a:cubicBezTo>
                    <a:cubicBezTo>
                      <a:pt x="35" y="720"/>
                      <a:pt x="72" y="740"/>
                      <a:pt x="109" y="740"/>
                    </a:cubicBezTo>
                    <a:cubicBezTo>
                      <a:pt x="122" y="740"/>
                      <a:pt x="133" y="740"/>
                      <a:pt x="143" y="734"/>
                    </a:cubicBezTo>
                    <a:lnTo>
                      <a:pt x="1533" y="184"/>
                    </a:lnTo>
                    <a:cubicBezTo>
                      <a:pt x="1583" y="167"/>
                      <a:pt x="1608" y="109"/>
                      <a:pt x="1587" y="62"/>
                    </a:cubicBezTo>
                    <a:cubicBezTo>
                      <a:pt x="1572" y="24"/>
                      <a:pt x="1537" y="1"/>
                      <a:pt x="150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0"/>
              <p:cNvSpPr/>
              <p:nvPr/>
            </p:nvSpPr>
            <p:spPr>
              <a:xfrm>
                <a:off x="4748292" y="3564859"/>
                <a:ext cx="138839" cy="4112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465" extrusionOk="0">
                    <a:moveTo>
                      <a:pt x="1466" y="1"/>
                    </a:moveTo>
                    <a:cubicBezTo>
                      <a:pt x="1460" y="1"/>
                      <a:pt x="1454" y="1"/>
                      <a:pt x="1448" y="3"/>
                    </a:cubicBezTo>
                    <a:cubicBezTo>
                      <a:pt x="1235" y="43"/>
                      <a:pt x="159" y="252"/>
                      <a:pt x="75" y="280"/>
                    </a:cubicBezTo>
                    <a:cubicBezTo>
                      <a:pt x="24" y="297"/>
                      <a:pt x="0" y="350"/>
                      <a:pt x="14" y="398"/>
                    </a:cubicBezTo>
                    <a:cubicBezTo>
                      <a:pt x="27" y="438"/>
                      <a:pt x="64" y="465"/>
                      <a:pt x="105" y="465"/>
                    </a:cubicBezTo>
                    <a:cubicBezTo>
                      <a:pt x="115" y="465"/>
                      <a:pt x="125" y="462"/>
                      <a:pt x="136" y="458"/>
                    </a:cubicBezTo>
                    <a:cubicBezTo>
                      <a:pt x="200" y="441"/>
                      <a:pt x="996" y="283"/>
                      <a:pt x="1485" y="188"/>
                    </a:cubicBezTo>
                    <a:cubicBezTo>
                      <a:pt x="1536" y="178"/>
                      <a:pt x="1569" y="127"/>
                      <a:pt x="1559" y="77"/>
                    </a:cubicBezTo>
                    <a:cubicBezTo>
                      <a:pt x="1550" y="32"/>
                      <a:pt x="1512" y="1"/>
                      <a:pt x="146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0"/>
              <p:cNvSpPr/>
              <p:nvPr/>
            </p:nvSpPr>
            <p:spPr>
              <a:xfrm>
                <a:off x="4764121" y="3596517"/>
                <a:ext cx="131941" cy="55801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631" extrusionOk="0">
                    <a:moveTo>
                      <a:pt x="1387" y="0"/>
                    </a:moveTo>
                    <a:cubicBezTo>
                      <a:pt x="1376" y="0"/>
                      <a:pt x="1365" y="2"/>
                      <a:pt x="1354" y="6"/>
                    </a:cubicBezTo>
                    <a:cubicBezTo>
                      <a:pt x="871" y="174"/>
                      <a:pt x="132" y="428"/>
                      <a:pt x="81" y="445"/>
                    </a:cubicBezTo>
                    <a:cubicBezTo>
                      <a:pt x="30" y="454"/>
                      <a:pt x="0" y="509"/>
                      <a:pt x="13" y="559"/>
                    </a:cubicBezTo>
                    <a:cubicBezTo>
                      <a:pt x="24" y="599"/>
                      <a:pt x="61" y="630"/>
                      <a:pt x="105" y="630"/>
                    </a:cubicBezTo>
                    <a:cubicBezTo>
                      <a:pt x="111" y="630"/>
                      <a:pt x="119" y="630"/>
                      <a:pt x="128" y="627"/>
                    </a:cubicBezTo>
                    <a:cubicBezTo>
                      <a:pt x="183" y="613"/>
                      <a:pt x="1212" y="255"/>
                      <a:pt x="1418" y="185"/>
                    </a:cubicBezTo>
                    <a:cubicBezTo>
                      <a:pt x="1465" y="168"/>
                      <a:pt x="1491" y="113"/>
                      <a:pt x="1475" y="63"/>
                    </a:cubicBezTo>
                    <a:cubicBezTo>
                      <a:pt x="1462" y="23"/>
                      <a:pt x="1426" y="0"/>
                      <a:pt x="138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0"/>
              <p:cNvSpPr/>
              <p:nvPr/>
            </p:nvSpPr>
            <p:spPr>
              <a:xfrm>
                <a:off x="4774822" y="3635427"/>
                <a:ext cx="128758" cy="6314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714" extrusionOk="0">
                    <a:moveTo>
                      <a:pt x="1346" y="1"/>
                    </a:moveTo>
                    <a:cubicBezTo>
                      <a:pt x="1334" y="1"/>
                      <a:pt x="1321" y="3"/>
                      <a:pt x="1310" y="8"/>
                    </a:cubicBezTo>
                    <a:lnTo>
                      <a:pt x="71" y="531"/>
                    </a:lnTo>
                    <a:cubicBezTo>
                      <a:pt x="21" y="551"/>
                      <a:pt x="1" y="605"/>
                      <a:pt x="21" y="656"/>
                    </a:cubicBezTo>
                    <a:cubicBezTo>
                      <a:pt x="34" y="689"/>
                      <a:pt x="71" y="713"/>
                      <a:pt x="109" y="713"/>
                    </a:cubicBezTo>
                    <a:cubicBezTo>
                      <a:pt x="119" y="713"/>
                      <a:pt x="132" y="709"/>
                      <a:pt x="146" y="706"/>
                    </a:cubicBezTo>
                    <a:lnTo>
                      <a:pt x="1384" y="183"/>
                    </a:lnTo>
                    <a:cubicBezTo>
                      <a:pt x="1431" y="163"/>
                      <a:pt x="1455" y="106"/>
                      <a:pt x="1435" y="58"/>
                    </a:cubicBezTo>
                    <a:cubicBezTo>
                      <a:pt x="1420" y="23"/>
                      <a:pt x="1383" y="1"/>
                      <a:pt x="134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0"/>
              <p:cNvSpPr/>
              <p:nvPr/>
            </p:nvSpPr>
            <p:spPr>
              <a:xfrm>
                <a:off x="4790651" y="3675486"/>
                <a:ext cx="128669" cy="7048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97" extrusionOk="0">
                    <a:moveTo>
                      <a:pt x="1345" y="0"/>
                    </a:moveTo>
                    <a:cubicBezTo>
                      <a:pt x="1331" y="0"/>
                      <a:pt x="1316" y="3"/>
                      <a:pt x="1303" y="10"/>
                    </a:cubicBezTo>
                    <a:lnTo>
                      <a:pt x="65" y="617"/>
                    </a:lnTo>
                    <a:cubicBezTo>
                      <a:pt x="17" y="638"/>
                      <a:pt x="1" y="695"/>
                      <a:pt x="21" y="742"/>
                    </a:cubicBezTo>
                    <a:cubicBezTo>
                      <a:pt x="37" y="776"/>
                      <a:pt x="71" y="796"/>
                      <a:pt x="109" y="796"/>
                    </a:cubicBezTo>
                    <a:cubicBezTo>
                      <a:pt x="122" y="796"/>
                      <a:pt x="135" y="793"/>
                      <a:pt x="149" y="787"/>
                    </a:cubicBezTo>
                    <a:lnTo>
                      <a:pt x="1387" y="183"/>
                    </a:lnTo>
                    <a:cubicBezTo>
                      <a:pt x="1434" y="159"/>
                      <a:pt x="1454" y="102"/>
                      <a:pt x="1431" y="54"/>
                    </a:cubicBezTo>
                    <a:cubicBezTo>
                      <a:pt x="1414" y="20"/>
                      <a:pt x="1380" y="0"/>
                      <a:pt x="1345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0"/>
              <p:cNvSpPr/>
              <p:nvPr/>
            </p:nvSpPr>
            <p:spPr>
              <a:xfrm>
                <a:off x="4796045" y="3729075"/>
                <a:ext cx="123275" cy="6075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687" extrusionOk="0">
                    <a:moveTo>
                      <a:pt x="1285" y="1"/>
                    </a:moveTo>
                    <a:cubicBezTo>
                      <a:pt x="1272" y="1"/>
                      <a:pt x="1260" y="3"/>
                      <a:pt x="1249" y="8"/>
                    </a:cubicBezTo>
                    <a:lnTo>
                      <a:pt x="71" y="505"/>
                    </a:lnTo>
                    <a:cubicBezTo>
                      <a:pt x="24" y="525"/>
                      <a:pt x="1" y="578"/>
                      <a:pt x="21" y="629"/>
                    </a:cubicBezTo>
                    <a:cubicBezTo>
                      <a:pt x="37" y="663"/>
                      <a:pt x="71" y="687"/>
                      <a:pt x="108" y="687"/>
                    </a:cubicBezTo>
                    <a:cubicBezTo>
                      <a:pt x="122" y="687"/>
                      <a:pt x="132" y="683"/>
                      <a:pt x="146" y="680"/>
                    </a:cubicBezTo>
                    <a:lnTo>
                      <a:pt x="1323" y="184"/>
                    </a:lnTo>
                    <a:cubicBezTo>
                      <a:pt x="1370" y="164"/>
                      <a:pt x="1393" y="106"/>
                      <a:pt x="1373" y="59"/>
                    </a:cubicBezTo>
                    <a:cubicBezTo>
                      <a:pt x="1358" y="23"/>
                      <a:pt x="1322" y="1"/>
                      <a:pt x="1285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0"/>
              <p:cNvSpPr/>
              <p:nvPr/>
            </p:nvSpPr>
            <p:spPr>
              <a:xfrm>
                <a:off x="4808602" y="3763563"/>
                <a:ext cx="122921" cy="74902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847" extrusionOk="0">
                    <a:moveTo>
                      <a:pt x="1282" y="0"/>
                    </a:moveTo>
                    <a:cubicBezTo>
                      <a:pt x="1266" y="0"/>
                      <a:pt x="1250" y="4"/>
                      <a:pt x="1235" y="13"/>
                    </a:cubicBezTo>
                    <a:cubicBezTo>
                      <a:pt x="826" y="249"/>
                      <a:pt x="155" y="631"/>
                      <a:pt x="77" y="661"/>
                    </a:cubicBezTo>
                    <a:cubicBezTo>
                      <a:pt x="30" y="674"/>
                      <a:pt x="0" y="722"/>
                      <a:pt x="10" y="772"/>
                    </a:cubicBezTo>
                    <a:cubicBezTo>
                      <a:pt x="21" y="816"/>
                      <a:pt x="61" y="847"/>
                      <a:pt x="105" y="847"/>
                    </a:cubicBezTo>
                    <a:cubicBezTo>
                      <a:pt x="111" y="847"/>
                      <a:pt x="118" y="847"/>
                      <a:pt x="125" y="843"/>
                    </a:cubicBezTo>
                    <a:cubicBezTo>
                      <a:pt x="175" y="833"/>
                      <a:pt x="580" y="607"/>
                      <a:pt x="1329" y="179"/>
                    </a:cubicBezTo>
                    <a:cubicBezTo>
                      <a:pt x="1373" y="151"/>
                      <a:pt x="1390" y="94"/>
                      <a:pt x="1363" y="47"/>
                    </a:cubicBezTo>
                    <a:cubicBezTo>
                      <a:pt x="1345" y="17"/>
                      <a:pt x="1314" y="0"/>
                      <a:pt x="1282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0"/>
              <p:cNvSpPr/>
              <p:nvPr/>
            </p:nvSpPr>
            <p:spPr>
              <a:xfrm>
                <a:off x="4820452" y="3808221"/>
                <a:ext cx="121860" cy="8012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906" extrusionOk="0">
                    <a:moveTo>
                      <a:pt x="1272" y="0"/>
                    </a:moveTo>
                    <a:cubicBezTo>
                      <a:pt x="1255" y="0"/>
                      <a:pt x="1238" y="5"/>
                      <a:pt x="1223" y="15"/>
                    </a:cubicBezTo>
                    <a:lnTo>
                      <a:pt x="58" y="730"/>
                    </a:lnTo>
                    <a:cubicBezTo>
                      <a:pt x="14" y="756"/>
                      <a:pt x="1" y="817"/>
                      <a:pt x="28" y="861"/>
                    </a:cubicBezTo>
                    <a:cubicBezTo>
                      <a:pt x="44" y="888"/>
                      <a:pt x="75" y="905"/>
                      <a:pt x="109" y="905"/>
                    </a:cubicBezTo>
                    <a:cubicBezTo>
                      <a:pt x="125" y="905"/>
                      <a:pt x="142" y="901"/>
                      <a:pt x="156" y="892"/>
                    </a:cubicBezTo>
                    <a:lnTo>
                      <a:pt x="1320" y="177"/>
                    </a:lnTo>
                    <a:cubicBezTo>
                      <a:pt x="1364" y="149"/>
                      <a:pt x="1377" y="88"/>
                      <a:pt x="1351" y="45"/>
                    </a:cubicBezTo>
                    <a:cubicBezTo>
                      <a:pt x="1333" y="16"/>
                      <a:pt x="1303" y="0"/>
                      <a:pt x="1272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0"/>
              <p:cNvSpPr/>
              <p:nvPr/>
            </p:nvSpPr>
            <p:spPr>
              <a:xfrm>
                <a:off x="4829383" y="3845981"/>
                <a:ext cx="118942" cy="92147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1042" extrusionOk="0">
                    <a:moveTo>
                      <a:pt x="1240" y="0"/>
                    </a:moveTo>
                    <a:cubicBezTo>
                      <a:pt x="1220" y="0"/>
                      <a:pt x="1199" y="6"/>
                      <a:pt x="1182" y="19"/>
                    </a:cubicBezTo>
                    <a:lnTo>
                      <a:pt x="52" y="873"/>
                    </a:lnTo>
                    <a:cubicBezTo>
                      <a:pt x="11" y="904"/>
                      <a:pt x="1" y="964"/>
                      <a:pt x="35" y="1005"/>
                    </a:cubicBezTo>
                    <a:cubicBezTo>
                      <a:pt x="52" y="1032"/>
                      <a:pt x="82" y="1041"/>
                      <a:pt x="109" y="1041"/>
                    </a:cubicBezTo>
                    <a:cubicBezTo>
                      <a:pt x="130" y="1041"/>
                      <a:pt x="150" y="1038"/>
                      <a:pt x="166" y="1025"/>
                    </a:cubicBezTo>
                    <a:lnTo>
                      <a:pt x="1297" y="171"/>
                    </a:lnTo>
                    <a:cubicBezTo>
                      <a:pt x="1337" y="137"/>
                      <a:pt x="1344" y="80"/>
                      <a:pt x="1314" y="36"/>
                    </a:cubicBezTo>
                    <a:cubicBezTo>
                      <a:pt x="1296" y="13"/>
                      <a:pt x="1268" y="0"/>
                      <a:pt x="124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0"/>
              <p:cNvSpPr/>
              <p:nvPr/>
            </p:nvSpPr>
            <p:spPr>
              <a:xfrm>
                <a:off x="4857770" y="3883652"/>
                <a:ext cx="84541" cy="107003"/>
              </a:xfrm>
              <a:custGeom>
                <a:avLst/>
                <a:gdLst/>
                <a:ahLst/>
                <a:cxnLst/>
                <a:rect l="l" t="t" r="r" b="b"/>
                <a:pathLst>
                  <a:path w="956" h="1210" extrusionOk="0">
                    <a:moveTo>
                      <a:pt x="849" y="1"/>
                    </a:moveTo>
                    <a:cubicBezTo>
                      <a:pt x="818" y="1"/>
                      <a:pt x="789" y="14"/>
                      <a:pt x="770" y="39"/>
                    </a:cubicBezTo>
                    <a:cubicBezTo>
                      <a:pt x="510" y="406"/>
                      <a:pt x="78" y="1000"/>
                      <a:pt x="38" y="1048"/>
                    </a:cubicBezTo>
                    <a:cubicBezTo>
                      <a:pt x="1" y="1085"/>
                      <a:pt x="1" y="1146"/>
                      <a:pt x="38" y="1182"/>
                    </a:cubicBezTo>
                    <a:cubicBezTo>
                      <a:pt x="58" y="1199"/>
                      <a:pt x="82" y="1210"/>
                      <a:pt x="105" y="1210"/>
                    </a:cubicBezTo>
                    <a:cubicBezTo>
                      <a:pt x="129" y="1210"/>
                      <a:pt x="153" y="1199"/>
                      <a:pt x="173" y="1182"/>
                    </a:cubicBezTo>
                    <a:cubicBezTo>
                      <a:pt x="214" y="1138"/>
                      <a:pt x="712" y="447"/>
                      <a:pt x="925" y="150"/>
                    </a:cubicBezTo>
                    <a:cubicBezTo>
                      <a:pt x="955" y="109"/>
                      <a:pt x="946" y="48"/>
                      <a:pt x="905" y="18"/>
                    </a:cubicBezTo>
                    <a:cubicBezTo>
                      <a:pt x="888" y="6"/>
                      <a:pt x="868" y="1"/>
                      <a:pt x="84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0"/>
              <p:cNvSpPr/>
              <p:nvPr/>
            </p:nvSpPr>
            <p:spPr>
              <a:xfrm>
                <a:off x="5089635" y="3392861"/>
                <a:ext cx="141580" cy="67209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760" extrusionOk="0">
                    <a:moveTo>
                      <a:pt x="48" y="1"/>
                    </a:moveTo>
                    <a:cubicBezTo>
                      <a:pt x="21" y="1"/>
                      <a:pt x="1" y="21"/>
                      <a:pt x="1" y="48"/>
                    </a:cubicBezTo>
                    <a:cubicBezTo>
                      <a:pt x="1" y="75"/>
                      <a:pt x="21" y="95"/>
                      <a:pt x="48" y="95"/>
                    </a:cubicBezTo>
                    <a:cubicBezTo>
                      <a:pt x="1094" y="95"/>
                      <a:pt x="1502" y="733"/>
                      <a:pt x="1506" y="739"/>
                    </a:cubicBezTo>
                    <a:cubicBezTo>
                      <a:pt x="1515" y="753"/>
                      <a:pt x="1529" y="760"/>
                      <a:pt x="1546" y="760"/>
                    </a:cubicBezTo>
                    <a:cubicBezTo>
                      <a:pt x="1556" y="760"/>
                      <a:pt x="1563" y="760"/>
                      <a:pt x="1573" y="753"/>
                    </a:cubicBezTo>
                    <a:cubicBezTo>
                      <a:pt x="1593" y="739"/>
                      <a:pt x="1600" y="709"/>
                      <a:pt x="1587" y="689"/>
                    </a:cubicBezTo>
                    <a:cubicBezTo>
                      <a:pt x="1570" y="658"/>
                      <a:pt x="1148" y="1"/>
                      <a:pt x="48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0"/>
              <p:cNvSpPr/>
              <p:nvPr/>
            </p:nvSpPr>
            <p:spPr>
              <a:xfrm>
                <a:off x="5075310" y="3487924"/>
                <a:ext cx="141227" cy="54209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613" extrusionOk="0">
                    <a:moveTo>
                      <a:pt x="184" y="0"/>
                    </a:moveTo>
                    <a:cubicBezTo>
                      <a:pt x="137" y="0"/>
                      <a:pt x="90" y="3"/>
                      <a:pt x="45" y="8"/>
                    </a:cubicBezTo>
                    <a:cubicBezTo>
                      <a:pt x="21" y="12"/>
                      <a:pt x="1" y="36"/>
                      <a:pt x="4" y="63"/>
                    </a:cubicBezTo>
                    <a:cubicBezTo>
                      <a:pt x="7" y="87"/>
                      <a:pt x="27" y="104"/>
                      <a:pt x="51" y="104"/>
                    </a:cubicBezTo>
                    <a:cubicBezTo>
                      <a:pt x="53" y="104"/>
                      <a:pt x="55" y="103"/>
                      <a:pt x="58" y="103"/>
                    </a:cubicBezTo>
                    <a:cubicBezTo>
                      <a:pt x="99" y="98"/>
                      <a:pt x="142" y="95"/>
                      <a:pt x="184" y="95"/>
                    </a:cubicBezTo>
                    <a:cubicBezTo>
                      <a:pt x="796" y="95"/>
                      <a:pt x="1506" y="600"/>
                      <a:pt x="1515" y="603"/>
                    </a:cubicBezTo>
                    <a:cubicBezTo>
                      <a:pt x="1523" y="609"/>
                      <a:pt x="1532" y="613"/>
                      <a:pt x="1543" y="613"/>
                    </a:cubicBezTo>
                    <a:cubicBezTo>
                      <a:pt x="1556" y="613"/>
                      <a:pt x="1573" y="606"/>
                      <a:pt x="1580" y="592"/>
                    </a:cubicBezTo>
                    <a:cubicBezTo>
                      <a:pt x="1596" y="572"/>
                      <a:pt x="1590" y="542"/>
                      <a:pt x="1570" y="525"/>
                    </a:cubicBezTo>
                    <a:cubicBezTo>
                      <a:pt x="1538" y="503"/>
                      <a:pt x="826" y="0"/>
                      <a:pt x="184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0"/>
              <p:cNvSpPr/>
              <p:nvPr/>
            </p:nvSpPr>
            <p:spPr>
              <a:xfrm>
                <a:off x="5058861" y="3600231"/>
                <a:ext cx="129377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41" extrusionOk="0">
                    <a:moveTo>
                      <a:pt x="146" y="1"/>
                    </a:moveTo>
                    <a:cubicBezTo>
                      <a:pt x="113" y="1"/>
                      <a:pt x="79" y="2"/>
                      <a:pt x="45" y="4"/>
                    </a:cubicBezTo>
                    <a:cubicBezTo>
                      <a:pt x="18" y="7"/>
                      <a:pt x="1" y="28"/>
                      <a:pt x="1" y="54"/>
                    </a:cubicBezTo>
                    <a:cubicBezTo>
                      <a:pt x="4" y="80"/>
                      <a:pt x="22" y="99"/>
                      <a:pt x="46" y="99"/>
                    </a:cubicBezTo>
                    <a:cubicBezTo>
                      <a:pt x="48" y="99"/>
                      <a:pt x="50" y="99"/>
                      <a:pt x="52" y="99"/>
                    </a:cubicBezTo>
                    <a:cubicBezTo>
                      <a:pt x="82" y="97"/>
                      <a:pt x="113" y="96"/>
                      <a:pt x="143" y="96"/>
                    </a:cubicBezTo>
                    <a:cubicBezTo>
                      <a:pt x="790" y="96"/>
                      <a:pt x="1371" y="528"/>
                      <a:pt x="1377" y="531"/>
                    </a:cubicBezTo>
                    <a:cubicBezTo>
                      <a:pt x="1388" y="537"/>
                      <a:pt x="1398" y="540"/>
                      <a:pt x="1408" y="540"/>
                    </a:cubicBezTo>
                    <a:cubicBezTo>
                      <a:pt x="1422" y="540"/>
                      <a:pt x="1435" y="534"/>
                      <a:pt x="1445" y="520"/>
                    </a:cubicBezTo>
                    <a:cubicBezTo>
                      <a:pt x="1462" y="500"/>
                      <a:pt x="1455" y="470"/>
                      <a:pt x="1435" y="453"/>
                    </a:cubicBezTo>
                    <a:cubicBezTo>
                      <a:pt x="1409" y="434"/>
                      <a:pt x="826" y="1"/>
                      <a:pt x="14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0"/>
              <p:cNvSpPr/>
              <p:nvPr/>
            </p:nvSpPr>
            <p:spPr>
              <a:xfrm>
                <a:off x="4632183" y="2960169"/>
                <a:ext cx="177661" cy="563227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6369" extrusionOk="0">
                    <a:moveTo>
                      <a:pt x="1898" y="1"/>
                    </a:moveTo>
                    <a:cubicBezTo>
                      <a:pt x="1867" y="1"/>
                      <a:pt x="1837" y="16"/>
                      <a:pt x="1820" y="44"/>
                    </a:cubicBezTo>
                    <a:cubicBezTo>
                      <a:pt x="254" y="2586"/>
                      <a:pt x="7" y="6233"/>
                      <a:pt x="4" y="6270"/>
                    </a:cubicBezTo>
                    <a:cubicBezTo>
                      <a:pt x="1" y="6321"/>
                      <a:pt x="41" y="6365"/>
                      <a:pt x="92" y="6368"/>
                    </a:cubicBezTo>
                    <a:lnTo>
                      <a:pt x="99" y="6368"/>
                    </a:lnTo>
                    <a:cubicBezTo>
                      <a:pt x="149" y="6368"/>
                      <a:pt x="189" y="6331"/>
                      <a:pt x="193" y="6280"/>
                    </a:cubicBezTo>
                    <a:cubicBezTo>
                      <a:pt x="197" y="6244"/>
                      <a:pt x="440" y="2646"/>
                      <a:pt x="1981" y="146"/>
                    </a:cubicBezTo>
                    <a:cubicBezTo>
                      <a:pt x="2008" y="102"/>
                      <a:pt x="1995" y="41"/>
                      <a:pt x="1947" y="14"/>
                    </a:cubicBezTo>
                    <a:cubicBezTo>
                      <a:pt x="1932" y="5"/>
                      <a:pt x="1915" y="1"/>
                      <a:pt x="1898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0"/>
              <p:cNvSpPr/>
              <p:nvPr/>
            </p:nvSpPr>
            <p:spPr>
              <a:xfrm>
                <a:off x="4152091" y="4079527"/>
                <a:ext cx="713916" cy="627605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7097" extrusionOk="0">
                    <a:moveTo>
                      <a:pt x="7964" y="1"/>
                    </a:moveTo>
                    <a:cubicBezTo>
                      <a:pt x="7931" y="1"/>
                      <a:pt x="7898" y="18"/>
                      <a:pt x="7883" y="47"/>
                    </a:cubicBezTo>
                    <a:cubicBezTo>
                      <a:pt x="7842" y="111"/>
                      <a:pt x="4084" y="6374"/>
                      <a:pt x="88" y="6908"/>
                    </a:cubicBezTo>
                    <a:cubicBezTo>
                      <a:pt x="38" y="6914"/>
                      <a:pt x="0" y="6961"/>
                      <a:pt x="7" y="7015"/>
                    </a:cubicBezTo>
                    <a:cubicBezTo>
                      <a:pt x="14" y="7062"/>
                      <a:pt x="55" y="7096"/>
                      <a:pt x="102" y="7096"/>
                    </a:cubicBezTo>
                    <a:lnTo>
                      <a:pt x="115" y="7096"/>
                    </a:lnTo>
                    <a:cubicBezTo>
                      <a:pt x="4201" y="6550"/>
                      <a:pt x="7890" y="405"/>
                      <a:pt x="8045" y="145"/>
                    </a:cubicBezTo>
                    <a:cubicBezTo>
                      <a:pt x="8072" y="98"/>
                      <a:pt x="8055" y="40"/>
                      <a:pt x="8011" y="13"/>
                    </a:cubicBezTo>
                    <a:cubicBezTo>
                      <a:pt x="7997" y="5"/>
                      <a:pt x="7981" y="1"/>
                      <a:pt x="7964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0"/>
              <p:cNvSpPr/>
              <p:nvPr/>
            </p:nvSpPr>
            <p:spPr>
              <a:xfrm>
                <a:off x="7511668" y="2466282"/>
                <a:ext cx="1503972" cy="2161821"/>
              </a:xfrm>
              <a:custGeom>
                <a:avLst/>
                <a:gdLst/>
                <a:ahLst/>
                <a:cxnLst/>
                <a:rect l="l" t="t" r="r" b="b"/>
                <a:pathLst>
                  <a:path w="17007" h="24446" extrusionOk="0">
                    <a:moveTo>
                      <a:pt x="1" y="1"/>
                    </a:moveTo>
                    <a:lnTo>
                      <a:pt x="4212" y="10391"/>
                    </a:lnTo>
                    <a:lnTo>
                      <a:pt x="3213" y="15041"/>
                    </a:lnTo>
                    <a:cubicBezTo>
                      <a:pt x="3213" y="15041"/>
                      <a:pt x="6058" y="22174"/>
                      <a:pt x="11505" y="24276"/>
                    </a:cubicBezTo>
                    <a:cubicBezTo>
                      <a:pt x="11802" y="24391"/>
                      <a:pt x="12086" y="24446"/>
                      <a:pt x="12354" y="24446"/>
                    </a:cubicBezTo>
                    <a:cubicBezTo>
                      <a:pt x="17007" y="24446"/>
                      <a:pt x="16974" y="7936"/>
                      <a:pt x="1" y="1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0"/>
              <p:cNvSpPr/>
              <p:nvPr/>
            </p:nvSpPr>
            <p:spPr>
              <a:xfrm>
                <a:off x="7454719" y="3161261"/>
                <a:ext cx="429517" cy="635122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182" extrusionOk="0">
                    <a:moveTo>
                      <a:pt x="3169" y="1"/>
                    </a:moveTo>
                    <a:cubicBezTo>
                      <a:pt x="2857" y="1"/>
                      <a:pt x="2392" y="103"/>
                      <a:pt x="1661" y="325"/>
                    </a:cubicBezTo>
                    <a:cubicBezTo>
                      <a:pt x="1" y="827"/>
                      <a:pt x="1485" y="4827"/>
                      <a:pt x="1762" y="5714"/>
                    </a:cubicBezTo>
                    <a:cubicBezTo>
                      <a:pt x="1893" y="6134"/>
                      <a:pt x="2196" y="6245"/>
                      <a:pt x="2480" y="6245"/>
                    </a:cubicBezTo>
                    <a:cubicBezTo>
                      <a:pt x="2799" y="6245"/>
                      <a:pt x="3095" y="6105"/>
                      <a:pt x="3095" y="6105"/>
                    </a:cubicBezTo>
                    <a:lnTo>
                      <a:pt x="3857" y="7182"/>
                    </a:lnTo>
                    <a:lnTo>
                      <a:pt x="4856" y="2532"/>
                    </a:lnTo>
                    <a:cubicBezTo>
                      <a:pt x="4856" y="2532"/>
                      <a:pt x="4107" y="973"/>
                      <a:pt x="3857" y="457"/>
                    </a:cubicBezTo>
                    <a:cubicBezTo>
                      <a:pt x="3718" y="166"/>
                      <a:pt x="3567" y="1"/>
                      <a:pt x="3169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0"/>
              <p:cNvSpPr/>
              <p:nvPr/>
            </p:nvSpPr>
            <p:spPr>
              <a:xfrm>
                <a:off x="7787130" y="3376590"/>
                <a:ext cx="697202" cy="649006"/>
              </a:xfrm>
              <a:custGeom>
                <a:avLst/>
                <a:gdLst/>
                <a:ahLst/>
                <a:cxnLst/>
                <a:rect l="l" t="t" r="r" b="b"/>
                <a:pathLst>
                  <a:path w="7884" h="7339" extrusionOk="0">
                    <a:moveTo>
                      <a:pt x="1096" y="1"/>
                    </a:moveTo>
                    <a:cubicBezTo>
                      <a:pt x="1052" y="1"/>
                      <a:pt x="1012" y="32"/>
                      <a:pt x="1003" y="77"/>
                    </a:cubicBezTo>
                    <a:lnTo>
                      <a:pt x="8" y="4726"/>
                    </a:lnTo>
                    <a:cubicBezTo>
                      <a:pt x="0" y="4747"/>
                      <a:pt x="4" y="4770"/>
                      <a:pt x="14" y="4790"/>
                    </a:cubicBezTo>
                    <a:lnTo>
                      <a:pt x="1276" y="7288"/>
                    </a:lnTo>
                    <a:cubicBezTo>
                      <a:pt x="1293" y="7318"/>
                      <a:pt x="1327" y="7338"/>
                      <a:pt x="1360" y="7338"/>
                    </a:cubicBezTo>
                    <a:lnTo>
                      <a:pt x="1371" y="7338"/>
                    </a:lnTo>
                    <a:cubicBezTo>
                      <a:pt x="1411" y="7335"/>
                      <a:pt x="1441" y="7305"/>
                      <a:pt x="1452" y="7268"/>
                    </a:cubicBezTo>
                    <a:lnTo>
                      <a:pt x="3098" y="853"/>
                    </a:lnTo>
                    <a:cubicBezTo>
                      <a:pt x="3112" y="802"/>
                      <a:pt x="3081" y="748"/>
                      <a:pt x="3031" y="738"/>
                    </a:cubicBezTo>
                    <a:cubicBezTo>
                      <a:pt x="3023" y="736"/>
                      <a:pt x="3015" y="735"/>
                      <a:pt x="3007" y="735"/>
                    </a:cubicBezTo>
                    <a:cubicBezTo>
                      <a:pt x="2965" y="735"/>
                      <a:pt x="2928" y="763"/>
                      <a:pt x="2916" y="806"/>
                    </a:cubicBezTo>
                    <a:lnTo>
                      <a:pt x="1333" y="6977"/>
                    </a:lnTo>
                    <a:lnTo>
                      <a:pt x="200" y="4734"/>
                    </a:lnTo>
                    <a:lnTo>
                      <a:pt x="1168" y="208"/>
                    </a:lnTo>
                    <a:cubicBezTo>
                      <a:pt x="1418" y="262"/>
                      <a:pt x="2157" y="434"/>
                      <a:pt x="3085" y="728"/>
                    </a:cubicBezTo>
                    <a:cubicBezTo>
                      <a:pt x="4455" y="1160"/>
                      <a:pt x="6372" y="1895"/>
                      <a:pt x="7717" y="2955"/>
                    </a:cubicBezTo>
                    <a:cubicBezTo>
                      <a:pt x="7734" y="2968"/>
                      <a:pt x="7755" y="2974"/>
                      <a:pt x="7775" y="2974"/>
                    </a:cubicBezTo>
                    <a:cubicBezTo>
                      <a:pt x="7803" y="2974"/>
                      <a:pt x="7832" y="2962"/>
                      <a:pt x="7849" y="2938"/>
                    </a:cubicBezTo>
                    <a:cubicBezTo>
                      <a:pt x="7883" y="2898"/>
                      <a:pt x="7876" y="2837"/>
                      <a:pt x="7836" y="2806"/>
                    </a:cubicBezTo>
                    <a:cubicBezTo>
                      <a:pt x="6466" y="1730"/>
                      <a:pt x="4529" y="984"/>
                      <a:pt x="3142" y="546"/>
                    </a:cubicBezTo>
                    <a:cubicBezTo>
                      <a:pt x="1988" y="185"/>
                      <a:pt x="1125" y="6"/>
                      <a:pt x="1114" y="2"/>
                    </a:cubicBezTo>
                    <a:cubicBezTo>
                      <a:pt x="1108" y="1"/>
                      <a:pt x="1102" y="1"/>
                      <a:pt x="109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0"/>
              <p:cNvSpPr/>
              <p:nvPr/>
            </p:nvSpPr>
            <p:spPr>
              <a:xfrm>
                <a:off x="7887146" y="3413642"/>
                <a:ext cx="152811" cy="61991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01" extrusionOk="0">
                    <a:moveTo>
                      <a:pt x="107" y="0"/>
                    </a:moveTo>
                    <a:cubicBezTo>
                      <a:pt x="67" y="0"/>
                      <a:pt x="31" y="26"/>
                      <a:pt x="17" y="66"/>
                    </a:cubicBezTo>
                    <a:cubicBezTo>
                      <a:pt x="0" y="113"/>
                      <a:pt x="27" y="167"/>
                      <a:pt x="78" y="184"/>
                    </a:cubicBezTo>
                    <a:lnTo>
                      <a:pt x="1593" y="694"/>
                    </a:lnTo>
                    <a:cubicBezTo>
                      <a:pt x="1603" y="697"/>
                      <a:pt x="1613" y="700"/>
                      <a:pt x="1620" y="700"/>
                    </a:cubicBezTo>
                    <a:cubicBezTo>
                      <a:pt x="1660" y="700"/>
                      <a:pt x="1697" y="674"/>
                      <a:pt x="1711" y="633"/>
                    </a:cubicBezTo>
                    <a:cubicBezTo>
                      <a:pt x="1727" y="585"/>
                      <a:pt x="1701" y="532"/>
                      <a:pt x="1650" y="515"/>
                    </a:cubicBezTo>
                    <a:lnTo>
                      <a:pt x="139" y="5"/>
                    </a:lnTo>
                    <a:cubicBezTo>
                      <a:pt x="128" y="2"/>
                      <a:pt x="118" y="0"/>
                      <a:pt x="10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0"/>
              <p:cNvSpPr/>
              <p:nvPr/>
            </p:nvSpPr>
            <p:spPr>
              <a:xfrm>
                <a:off x="7887146" y="3445212"/>
                <a:ext cx="142023" cy="65617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742" extrusionOk="0">
                    <a:moveTo>
                      <a:pt x="111" y="0"/>
                    </a:moveTo>
                    <a:cubicBezTo>
                      <a:pt x="72" y="0"/>
                      <a:pt x="34" y="23"/>
                      <a:pt x="20" y="60"/>
                    </a:cubicBezTo>
                    <a:cubicBezTo>
                      <a:pt x="0" y="111"/>
                      <a:pt x="24" y="164"/>
                      <a:pt x="71" y="185"/>
                    </a:cubicBezTo>
                    <a:lnTo>
                      <a:pt x="1461" y="734"/>
                    </a:lnTo>
                    <a:cubicBezTo>
                      <a:pt x="1475" y="738"/>
                      <a:pt x="1484" y="742"/>
                      <a:pt x="1498" y="742"/>
                    </a:cubicBezTo>
                    <a:cubicBezTo>
                      <a:pt x="1535" y="742"/>
                      <a:pt x="1573" y="718"/>
                      <a:pt x="1586" y="681"/>
                    </a:cubicBezTo>
                    <a:cubicBezTo>
                      <a:pt x="1606" y="633"/>
                      <a:pt x="1582" y="576"/>
                      <a:pt x="1532" y="559"/>
                    </a:cubicBezTo>
                    <a:lnTo>
                      <a:pt x="142" y="6"/>
                    </a:lnTo>
                    <a:cubicBezTo>
                      <a:pt x="132" y="2"/>
                      <a:pt x="121" y="0"/>
                      <a:pt x="11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0"/>
              <p:cNvSpPr/>
              <p:nvPr/>
            </p:nvSpPr>
            <p:spPr>
              <a:xfrm>
                <a:off x="7876622" y="3493849"/>
                <a:ext cx="138927" cy="41121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465" extrusionOk="0">
                    <a:moveTo>
                      <a:pt x="102" y="1"/>
                    </a:moveTo>
                    <a:cubicBezTo>
                      <a:pt x="58" y="1"/>
                      <a:pt x="20" y="32"/>
                      <a:pt x="11" y="77"/>
                    </a:cubicBezTo>
                    <a:cubicBezTo>
                      <a:pt x="1" y="131"/>
                      <a:pt x="35" y="178"/>
                      <a:pt x="85" y="188"/>
                    </a:cubicBezTo>
                    <a:cubicBezTo>
                      <a:pt x="575" y="282"/>
                      <a:pt x="1371" y="441"/>
                      <a:pt x="1435" y="461"/>
                    </a:cubicBezTo>
                    <a:cubicBezTo>
                      <a:pt x="1446" y="465"/>
                      <a:pt x="1455" y="465"/>
                      <a:pt x="1466" y="465"/>
                    </a:cubicBezTo>
                    <a:cubicBezTo>
                      <a:pt x="1506" y="465"/>
                      <a:pt x="1543" y="441"/>
                      <a:pt x="1556" y="401"/>
                    </a:cubicBezTo>
                    <a:cubicBezTo>
                      <a:pt x="1570" y="350"/>
                      <a:pt x="1543" y="299"/>
                      <a:pt x="1496" y="282"/>
                    </a:cubicBezTo>
                    <a:cubicBezTo>
                      <a:pt x="1412" y="252"/>
                      <a:pt x="335" y="43"/>
                      <a:pt x="119" y="2"/>
                    </a:cubicBezTo>
                    <a:cubicBezTo>
                      <a:pt x="113" y="1"/>
                      <a:pt x="107" y="1"/>
                      <a:pt x="10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0"/>
              <p:cNvSpPr/>
              <p:nvPr/>
            </p:nvSpPr>
            <p:spPr>
              <a:xfrm>
                <a:off x="7867691" y="3525507"/>
                <a:ext cx="132030" cy="55712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30" extrusionOk="0">
                    <a:moveTo>
                      <a:pt x="109" y="0"/>
                    </a:moveTo>
                    <a:cubicBezTo>
                      <a:pt x="69" y="0"/>
                      <a:pt x="31" y="26"/>
                      <a:pt x="18" y="66"/>
                    </a:cubicBezTo>
                    <a:cubicBezTo>
                      <a:pt x="1" y="114"/>
                      <a:pt x="28" y="167"/>
                      <a:pt x="75" y="184"/>
                    </a:cubicBezTo>
                    <a:cubicBezTo>
                      <a:pt x="281" y="259"/>
                      <a:pt x="1307" y="613"/>
                      <a:pt x="1364" y="630"/>
                    </a:cubicBezTo>
                    <a:lnTo>
                      <a:pt x="1388" y="630"/>
                    </a:lnTo>
                    <a:cubicBezTo>
                      <a:pt x="1428" y="630"/>
                      <a:pt x="1469" y="603"/>
                      <a:pt x="1479" y="559"/>
                    </a:cubicBezTo>
                    <a:cubicBezTo>
                      <a:pt x="1492" y="512"/>
                      <a:pt x="1462" y="458"/>
                      <a:pt x="1411" y="444"/>
                    </a:cubicBezTo>
                    <a:cubicBezTo>
                      <a:pt x="1360" y="431"/>
                      <a:pt x="622" y="175"/>
                      <a:pt x="139" y="5"/>
                    </a:cubicBezTo>
                    <a:cubicBezTo>
                      <a:pt x="129" y="2"/>
                      <a:pt x="119" y="0"/>
                      <a:pt x="10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0"/>
              <p:cNvSpPr/>
              <p:nvPr/>
            </p:nvSpPr>
            <p:spPr>
              <a:xfrm>
                <a:off x="7860263" y="3564417"/>
                <a:ext cx="128669" cy="63052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13" extrusionOk="0">
                    <a:moveTo>
                      <a:pt x="110" y="0"/>
                    </a:moveTo>
                    <a:cubicBezTo>
                      <a:pt x="72" y="0"/>
                      <a:pt x="36" y="22"/>
                      <a:pt x="21" y="59"/>
                    </a:cubicBezTo>
                    <a:cubicBezTo>
                      <a:pt x="0" y="109"/>
                      <a:pt x="24" y="163"/>
                      <a:pt x="72" y="183"/>
                    </a:cubicBezTo>
                    <a:lnTo>
                      <a:pt x="1310" y="706"/>
                    </a:lnTo>
                    <a:cubicBezTo>
                      <a:pt x="1323" y="713"/>
                      <a:pt x="1337" y="713"/>
                      <a:pt x="1347" y="713"/>
                    </a:cubicBezTo>
                    <a:cubicBezTo>
                      <a:pt x="1384" y="713"/>
                      <a:pt x="1421" y="693"/>
                      <a:pt x="1435" y="655"/>
                    </a:cubicBezTo>
                    <a:cubicBezTo>
                      <a:pt x="1455" y="608"/>
                      <a:pt x="1431" y="551"/>
                      <a:pt x="1384" y="531"/>
                    </a:cubicBezTo>
                    <a:lnTo>
                      <a:pt x="145" y="8"/>
                    </a:lnTo>
                    <a:cubicBezTo>
                      <a:pt x="134" y="3"/>
                      <a:pt x="122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0"/>
              <p:cNvSpPr/>
              <p:nvPr/>
            </p:nvSpPr>
            <p:spPr>
              <a:xfrm>
                <a:off x="7844434" y="3604741"/>
                <a:ext cx="128669" cy="7021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94" extrusionOk="0">
                    <a:moveTo>
                      <a:pt x="109" y="1"/>
                    </a:moveTo>
                    <a:cubicBezTo>
                      <a:pt x="75" y="1"/>
                      <a:pt x="41" y="21"/>
                      <a:pt x="24" y="54"/>
                    </a:cubicBezTo>
                    <a:cubicBezTo>
                      <a:pt x="0" y="101"/>
                      <a:pt x="21" y="156"/>
                      <a:pt x="68" y="179"/>
                    </a:cubicBezTo>
                    <a:lnTo>
                      <a:pt x="1307" y="787"/>
                    </a:lnTo>
                    <a:cubicBezTo>
                      <a:pt x="1320" y="793"/>
                      <a:pt x="1333" y="793"/>
                      <a:pt x="1347" y="793"/>
                    </a:cubicBezTo>
                    <a:cubicBezTo>
                      <a:pt x="1384" y="793"/>
                      <a:pt x="1418" y="777"/>
                      <a:pt x="1431" y="743"/>
                    </a:cubicBezTo>
                    <a:cubicBezTo>
                      <a:pt x="1455" y="696"/>
                      <a:pt x="1435" y="638"/>
                      <a:pt x="1391" y="615"/>
                    </a:cubicBezTo>
                    <a:lnTo>
                      <a:pt x="149" y="11"/>
                    </a:lnTo>
                    <a:cubicBezTo>
                      <a:pt x="137" y="4"/>
                      <a:pt x="123" y="1"/>
                      <a:pt x="10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0"/>
              <p:cNvSpPr/>
              <p:nvPr/>
            </p:nvSpPr>
            <p:spPr>
              <a:xfrm>
                <a:off x="7844434" y="3658065"/>
                <a:ext cx="123363" cy="60753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687" extrusionOk="0">
                    <a:moveTo>
                      <a:pt x="110" y="1"/>
                    </a:moveTo>
                    <a:cubicBezTo>
                      <a:pt x="73" y="1"/>
                      <a:pt x="36" y="23"/>
                      <a:pt x="21" y="59"/>
                    </a:cubicBezTo>
                    <a:cubicBezTo>
                      <a:pt x="0" y="109"/>
                      <a:pt x="24" y="163"/>
                      <a:pt x="72" y="184"/>
                    </a:cubicBezTo>
                    <a:lnTo>
                      <a:pt x="1249" y="680"/>
                    </a:lnTo>
                    <a:cubicBezTo>
                      <a:pt x="1259" y="686"/>
                      <a:pt x="1273" y="686"/>
                      <a:pt x="1286" y="686"/>
                    </a:cubicBezTo>
                    <a:cubicBezTo>
                      <a:pt x="1324" y="686"/>
                      <a:pt x="1357" y="666"/>
                      <a:pt x="1374" y="629"/>
                    </a:cubicBezTo>
                    <a:cubicBezTo>
                      <a:pt x="1394" y="582"/>
                      <a:pt x="1371" y="525"/>
                      <a:pt x="1324" y="504"/>
                    </a:cubicBezTo>
                    <a:lnTo>
                      <a:pt x="145" y="8"/>
                    </a:lnTo>
                    <a:cubicBezTo>
                      <a:pt x="134" y="3"/>
                      <a:pt x="122" y="1"/>
                      <a:pt x="110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0"/>
              <p:cNvSpPr/>
              <p:nvPr/>
            </p:nvSpPr>
            <p:spPr>
              <a:xfrm>
                <a:off x="7832142" y="3692642"/>
                <a:ext cx="123363" cy="74814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846" extrusionOk="0">
                    <a:moveTo>
                      <a:pt x="111" y="1"/>
                    </a:moveTo>
                    <a:cubicBezTo>
                      <a:pt x="79" y="1"/>
                      <a:pt x="46" y="17"/>
                      <a:pt x="28" y="49"/>
                    </a:cubicBezTo>
                    <a:cubicBezTo>
                      <a:pt x="1" y="93"/>
                      <a:pt x="18" y="151"/>
                      <a:pt x="62" y="177"/>
                    </a:cubicBezTo>
                    <a:cubicBezTo>
                      <a:pt x="811" y="609"/>
                      <a:pt x="1216" y="832"/>
                      <a:pt x="1267" y="845"/>
                    </a:cubicBezTo>
                    <a:lnTo>
                      <a:pt x="1287" y="845"/>
                    </a:lnTo>
                    <a:cubicBezTo>
                      <a:pt x="1331" y="845"/>
                      <a:pt x="1374" y="819"/>
                      <a:pt x="1385" y="775"/>
                    </a:cubicBezTo>
                    <a:cubicBezTo>
                      <a:pt x="1395" y="724"/>
                      <a:pt x="1365" y="674"/>
                      <a:pt x="1314" y="663"/>
                    </a:cubicBezTo>
                    <a:cubicBezTo>
                      <a:pt x="1243" y="636"/>
                      <a:pt x="568" y="249"/>
                      <a:pt x="156" y="12"/>
                    </a:cubicBezTo>
                    <a:cubicBezTo>
                      <a:pt x="142" y="4"/>
                      <a:pt x="127" y="1"/>
                      <a:pt x="11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0"/>
              <p:cNvSpPr/>
              <p:nvPr/>
            </p:nvSpPr>
            <p:spPr>
              <a:xfrm>
                <a:off x="7821442" y="3737388"/>
                <a:ext cx="121860" cy="80208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907" extrusionOk="0">
                    <a:moveTo>
                      <a:pt x="107" y="0"/>
                    </a:moveTo>
                    <a:cubicBezTo>
                      <a:pt x="76" y="0"/>
                      <a:pt x="45" y="17"/>
                      <a:pt x="28" y="46"/>
                    </a:cubicBezTo>
                    <a:cubicBezTo>
                      <a:pt x="0" y="90"/>
                      <a:pt x="14" y="147"/>
                      <a:pt x="58" y="174"/>
                    </a:cubicBezTo>
                    <a:lnTo>
                      <a:pt x="1222" y="889"/>
                    </a:lnTo>
                    <a:cubicBezTo>
                      <a:pt x="1235" y="900"/>
                      <a:pt x="1252" y="906"/>
                      <a:pt x="1269" y="906"/>
                    </a:cubicBezTo>
                    <a:cubicBezTo>
                      <a:pt x="1303" y="906"/>
                      <a:pt x="1333" y="889"/>
                      <a:pt x="1350" y="859"/>
                    </a:cubicBezTo>
                    <a:cubicBezTo>
                      <a:pt x="1377" y="816"/>
                      <a:pt x="1364" y="758"/>
                      <a:pt x="1320" y="731"/>
                    </a:cubicBezTo>
                    <a:lnTo>
                      <a:pt x="156" y="15"/>
                    </a:lnTo>
                    <a:cubicBezTo>
                      <a:pt x="141" y="5"/>
                      <a:pt x="124" y="0"/>
                      <a:pt x="10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0"/>
              <p:cNvSpPr/>
              <p:nvPr/>
            </p:nvSpPr>
            <p:spPr>
              <a:xfrm>
                <a:off x="7815163" y="3775148"/>
                <a:ext cx="118853" cy="92235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043" extrusionOk="0">
                    <a:moveTo>
                      <a:pt x="110" y="0"/>
                    </a:moveTo>
                    <a:cubicBezTo>
                      <a:pt x="81" y="0"/>
                      <a:pt x="53" y="13"/>
                      <a:pt x="35" y="37"/>
                    </a:cubicBezTo>
                    <a:cubicBezTo>
                      <a:pt x="1" y="78"/>
                      <a:pt x="11" y="138"/>
                      <a:pt x="51" y="169"/>
                    </a:cubicBezTo>
                    <a:lnTo>
                      <a:pt x="1182" y="1023"/>
                    </a:lnTo>
                    <a:cubicBezTo>
                      <a:pt x="1199" y="1036"/>
                      <a:pt x="1219" y="1043"/>
                      <a:pt x="1239" y="1043"/>
                    </a:cubicBezTo>
                    <a:cubicBezTo>
                      <a:pt x="1266" y="1043"/>
                      <a:pt x="1297" y="1029"/>
                      <a:pt x="1314" y="1006"/>
                    </a:cubicBezTo>
                    <a:cubicBezTo>
                      <a:pt x="1344" y="962"/>
                      <a:pt x="1337" y="904"/>
                      <a:pt x="1297" y="870"/>
                    </a:cubicBezTo>
                    <a:lnTo>
                      <a:pt x="166" y="20"/>
                    </a:lnTo>
                    <a:cubicBezTo>
                      <a:pt x="150" y="6"/>
                      <a:pt x="129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0"/>
              <p:cNvSpPr/>
              <p:nvPr/>
            </p:nvSpPr>
            <p:spPr>
              <a:xfrm>
                <a:off x="7821442" y="3812731"/>
                <a:ext cx="84188" cy="10691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09" extrusionOk="0">
                    <a:moveTo>
                      <a:pt x="108" y="0"/>
                    </a:moveTo>
                    <a:cubicBezTo>
                      <a:pt x="89" y="0"/>
                      <a:pt x="69" y="7"/>
                      <a:pt x="51" y="20"/>
                    </a:cubicBezTo>
                    <a:cubicBezTo>
                      <a:pt x="11" y="51"/>
                      <a:pt x="0" y="109"/>
                      <a:pt x="31" y="152"/>
                    </a:cubicBezTo>
                    <a:cubicBezTo>
                      <a:pt x="243" y="445"/>
                      <a:pt x="740" y="1138"/>
                      <a:pt x="784" y="1182"/>
                    </a:cubicBezTo>
                    <a:cubicBezTo>
                      <a:pt x="801" y="1199"/>
                      <a:pt x="824" y="1208"/>
                      <a:pt x="847" y="1208"/>
                    </a:cubicBezTo>
                    <a:cubicBezTo>
                      <a:pt x="871" y="1208"/>
                      <a:pt x="895" y="1199"/>
                      <a:pt x="916" y="1182"/>
                    </a:cubicBezTo>
                    <a:cubicBezTo>
                      <a:pt x="952" y="1148"/>
                      <a:pt x="952" y="1087"/>
                      <a:pt x="919" y="1050"/>
                    </a:cubicBezTo>
                    <a:cubicBezTo>
                      <a:pt x="878" y="1006"/>
                      <a:pt x="446" y="405"/>
                      <a:pt x="183" y="40"/>
                    </a:cubicBezTo>
                    <a:cubicBezTo>
                      <a:pt x="165" y="14"/>
                      <a:pt x="137" y="0"/>
                      <a:pt x="108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0"/>
              <p:cNvSpPr/>
              <p:nvPr/>
            </p:nvSpPr>
            <p:spPr>
              <a:xfrm>
                <a:off x="7532626" y="3321851"/>
                <a:ext cx="141492" cy="67562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764" extrusionOk="0">
                    <a:moveTo>
                      <a:pt x="1553" y="0"/>
                    </a:moveTo>
                    <a:cubicBezTo>
                      <a:pt x="452" y="0"/>
                      <a:pt x="31" y="662"/>
                      <a:pt x="14" y="689"/>
                    </a:cubicBezTo>
                    <a:cubicBezTo>
                      <a:pt x="0" y="712"/>
                      <a:pt x="7" y="743"/>
                      <a:pt x="27" y="757"/>
                    </a:cubicBezTo>
                    <a:cubicBezTo>
                      <a:pt x="38" y="760"/>
                      <a:pt x="44" y="763"/>
                      <a:pt x="55" y="763"/>
                    </a:cubicBezTo>
                    <a:cubicBezTo>
                      <a:pt x="68" y="763"/>
                      <a:pt x="85" y="753"/>
                      <a:pt x="95" y="740"/>
                    </a:cubicBezTo>
                    <a:cubicBezTo>
                      <a:pt x="98" y="732"/>
                      <a:pt x="506" y="98"/>
                      <a:pt x="1553" y="98"/>
                    </a:cubicBezTo>
                    <a:cubicBezTo>
                      <a:pt x="1579" y="98"/>
                      <a:pt x="1600" y="75"/>
                      <a:pt x="1600" y="51"/>
                    </a:cubicBezTo>
                    <a:cubicBezTo>
                      <a:pt x="1600" y="24"/>
                      <a:pt x="1579" y="0"/>
                      <a:pt x="155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0"/>
              <p:cNvSpPr/>
              <p:nvPr/>
            </p:nvSpPr>
            <p:spPr>
              <a:xfrm>
                <a:off x="7547218" y="3417180"/>
                <a:ext cx="141227" cy="54298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614" extrusionOk="0">
                    <a:moveTo>
                      <a:pt x="1412" y="1"/>
                    </a:moveTo>
                    <a:cubicBezTo>
                      <a:pt x="774" y="1"/>
                      <a:pt x="59" y="503"/>
                      <a:pt x="28" y="525"/>
                    </a:cubicBezTo>
                    <a:cubicBezTo>
                      <a:pt x="4" y="542"/>
                      <a:pt x="1" y="570"/>
                      <a:pt x="14" y="593"/>
                    </a:cubicBezTo>
                    <a:cubicBezTo>
                      <a:pt x="24" y="606"/>
                      <a:pt x="41" y="613"/>
                      <a:pt x="55" y="613"/>
                    </a:cubicBezTo>
                    <a:cubicBezTo>
                      <a:pt x="64" y="613"/>
                      <a:pt x="75" y="610"/>
                      <a:pt x="81" y="603"/>
                    </a:cubicBezTo>
                    <a:cubicBezTo>
                      <a:pt x="91" y="597"/>
                      <a:pt x="799" y="96"/>
                      <a:pt x="1411" y="96"/>
                    </a:cubicBezTo>
                    <a:cubicBezTo>
                      <a:pt x="1454" y="96"/>
                      <a:pt x="1497" y="99"/>
                      <a:pt x="1539" y="104"/>
                    </a:cubicBezTo>
                    <a:cubicBezTo>
                      <a:pt x="1541" y="104"/>
                      <a:pt x="1543" y="104"/>
                      <a:pt x="1544" y="104"/>
                    </a:cubicBezTo>
                    <a:cubicBezTo>
                      <a:pt x="1566" y="104"/>
                      <a:pt x="1590" y="85"/>
                      <a:pt x="1593" y="59"/>
                    </a:cubicBezTo>
                    <a:cubicBezTo>
                      <a:pt x="1597" y="36"/>
                      <a:pt x="1576" y="9"/>
                      <a:pt x="1550" y="9"/>
                    </a:cubicBezTo>
                    <a:cubicBezTo>
                      <a:pt x="1504" y="3"/>
                      <a:pt x="1458" y="1"/>
                      <a:pt x="141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0"/>
              <p:cNvSpPr/>
              <p:nvPr/>
            </p:nvSpPr>
            <p:spPr>
              <a:xfrm>
                <a:off x="7575604" y="3529487"/>
                <a:ext cx="129288" cy="47577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538" extrusionOk="0">
                    <a:moveTo>
                      <a:pt x="1316" y="1"/>
                    </a:moveTo>
                    <a:cubicBezTo>
                      <a:pt x="636" y="1"/>
                      <a:pt x="53" y="434"/>
                      <a:pt x="27" y="454"/>
                    </a:cubicBezTo>
                    <a:cubicBezTo>
                      <a:pt x="3" y="470"/>
                      <a:pt x="0" y="501"/>
                      <a:pt x="17" y="521"/>
                    </a:cubicBezTo>
                    <a:cubicBezTo>
                      <a:pt x="27" y="535"/>
                      <a:pt x="41" y="538"/>
                      <a:pt x="54" y="538"/>
                    </a:cubicBezTo>
                    <a:cubicBezTo>
                      <a:pt x="64" y="538"/>
                      <a:pt x="75" y="538"/>
                      <a:pt x="84" y="531"/>
                    </a:cubicBezTo>
                    <a:cubicBezTo>
                      <a:pt x="91" y="524"/>
                      <a:pt x="671" y="96"/>
                      <a:pt x="1320" y="96"/>
                    </a:cubicBezTo>
                    <a:cubicBezTo>
                      <a:pt x="1350" y="96"/>
                      <a:pt x="1380" y="97"/>
                      <a:pt x="1411" y="99"/>
                    </a:cubicBezTo>
                    <a:cubicBezTo>
                      <a:pt x="1413" y="99"/>
                      <a:pt x="1414" y="99"/>
                      <a:pt x="1416" y="99"/>
                    </a:cubicBezTo>
                    <a:cubicBezTo>
                      <a:pt x="1438" y="99"/>
                      <a:pt x="1458" y="80"/>
                      <a:pt x="1461" y="55"/>
                    </a:cubicBezTo>
                    <a:cubicBezTo>
                      <a:pt x="1461" y="28"/>
                      <a:pt x="1441" y="4"/>
                      <a:pt x="1417" y="4"/>
                    </a:cubicBezTo>
                    <a:cubicBezTo>
                      <a:pt x="1384" y="2"/>
                      <a:pt x="1350" y="1"/>
                      <a:pt x="131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0"/>
              <p:cNvSpPr/>
              <p:nvPr/>
            </p:nvSpPr>
            <p:spPr>
              <a:xfrm>
                <a:off x="7953911" y="2889336"/>
                <a:ext cx="177749" cy="56331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6370" extrusionOk="0">
                    <a:moveTo>
                      <a:pt x="109" y="0"/>
                    </a:moveTo>
                    <a:cubicBezTo>
                      <a:pt x="92" y="0"/>
                      <a:pt x="75" y="5"/>
                      <a:pt x="58" y="15"/>
                    </a:cubicBezTo>
                    <a:cubicBezTo>
                      <a:pt x="14" y="43"/>
                      <a:pt x="1" y="100"/>
                      <a:pt x="28" y="144"/>
                    </a:cubicBezTo>
                    <a:cubicBezTo>
                      <a:pt x="1570" y="2644"/>
                      <a:pt x="1813" y="6245"/>
                      <a:pt x="1816" y="6282"/>
                    </a:cubicBezTo>
                    <a:cubicBezTo>
                      <a:pt x="1820" y="6329"/>
                      <a:pt x="1860" y="6369"/>
                      <a:pt x="1911" y="6369"/>
                    </a:cubicBezTo>
                    <a:lnTo>
                      <a:pt x="1918" y="6369"/>
                    </a:lnTo>
                    <a:cubicBezTo>
                      <a:pt x="1969" y="6366"/>
                      <a:pt x="2009" y="6322"/>
                      <a:pt x="2005" y="6268"/>
                    </a:cubicBezTo>
                    <a:cubicBezTo>
                      <a:pt x="2002" y="6231"/>
                      <a:pt x="1756" y="2586"/>
                      <a:pt x="190" y="46"/>
                    </a:cubicBezTo>
                    <a:cubicBezTo>
                      <a:pt x="172" y="17"/>
                      <a:pt x="141" y="0"/>
                      <a:pt x="10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0"/>
              <p:cNvSpPr/>
              <p:nvPr/>
            </p:nvSpPr>
            <p:spPr>
              <a:xfrm>
                <a:off x="7897846" y="4008782"/>
                <a:ext cx="713916" cy="627605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7097" extrusionOk="0">
                    <a:moveTo>
                      <a:pt x="110" y="0"/>
                    </a:moveTo>
                    <a:cubicBezTo>
                      <a:pt x="93" y="0"/>
                      <a:pt x="76" y="5"/>
                      <a:pt x="61" y="14"/>
                    </a:cubicBezTo>
                    <a:cubicBezTo>
                      <a:pt x="14" y="41"/>
                      <a:pt x="0" y="98"/>
                      <a:pt x="27" y="142"/>
                    </a:cubicBezTo>
                    <a:cubicBezTo>
                      <a:pt x="183" y="405"/>
                      <a:pt x="3871" y="6550"/>
                      <a:pt x="7957" y="7093"/>
                    </a:cubicBezTo>
                    <a:cubicBezTo>
                      <a:pt x="7960" y="7096"/>
                      <a:pt x="7964" y="7096"/>
                      <a:pt x="7971" y="7096"/>
                    </a:cubicBezTo>
                    <a:cubicBezTo>
                      <a:pt x="8018" y="7096"/>
                      <a:pt x="8058" y="7060"/>
                      <a:pt x="8065" y="7012"/>
                    </a:cubicBezTo>
                    <a:cubicBezTo>
                      <a:pt x="8072" y="6962"/>
                      <a:pt x="8035" y="6914"/>
                      <a:pt x="7981" y="6908"/>
                    </a:cubicBezTo>
                    <a:cubicBezTo>
                      <a:pt x="3986" y="6371"/>
                      <a:pt x="226" y="108"/>
                      <a:pt x="189" y="47"/>
                    </a:cubicBezTo>
                    <a:cubicBezTo>
                      <a:pt x="172" y="17"/>
                      <a:pt x="141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0"/>
              <p:cNvSpPr/>
              <p:nvPr/>
            </p:nvSpPr>
            <p:spPr>
              <a:xfrm>
                <a:off x="7382471" y="4650260"/>
                <a:ext cx="822334" cy="432170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4887" extrusionOk="0">
                    <a:moveTo>
                      <a:pt x="457" y="1"/>
                    </a:moveTo>
                    <a:lnTo>
                      <a:pt x="457" y="1"/>
                    </a:lnTo>
                    <a:cubicBezTo>
                      <a:pt x="457" y="1"/>
                      <a:pt x="1" y="4587"/>
                      <a:pt x="4674" y="4874"/>
                    </a:cubicBezTo>
                    <a:cubicBezTo>
                      <a:pt x="4815" y="4882"/>
                      <a:pt x="4951" y="4887"/>
                      <a:pt x="5082" y="4887"/>
                    </a:cubicBezTo>
                    <a:cubicBezTo>
                      <a:pt x="9299" y="4887"/>
                      <a:pt x="8515" y="548"/>
                      <a:pt x="8515" y="548"/>
                    </a:cubicBezTo>
                    <a:lnTo>
                      <a:pt x="45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0"/>
              <p:cNvSpPr/>
              <p:nvPr/>
            </p:nvSpPr>
            <p:spPr>
              <a:xfrm>
                <a:off x="7373009" y="4705794"/>
                <a:ext cx="802437" cy="85426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66" extrusionOk="0">
                    <a:moveTo>
                      <a:pt x="101" y="0"/>
                    </a:moveTo>
                    <a:cubicBezTo>
                      <a:pt x="51" y="0"/>
                      <a:pt x="10" y="37"/>
                      <a:pt x="7" y="89"/>
                    </a:cubicBezTo>
                    <a:cubicBezTo>
                      <a:pt x="0" y="139"/>
                      <a:pt x="41" y="186"/>
                      <a:pt x="91" y="190"/>
                    </a:cubicBezTo>
                    <a:lnTo>
                      <a:pt x="8966" y="966"/>
                    </a:lnTo>
                    <a:lnTo>
                      <a:pt x="8976" y="966"/>
                    </a:lnTo>
                    <a:cubicBezTo>
                      <a:pt x="9023" y="966"/>
                      <a:pt x="9064" y="929"/>
                      <a:pt x="9067" y="878"/>
                    </a:cubicBezTo>
                    <a:cubicBezTo>
                      <a:pt x="9074" y="827"/>
                      <a:pt x="9033" y="780"/>
                      <a:pt x="8983" y="777"/>
                    </a:cubicBezTo>
                    <a:lnTo>
                      <a:pt x="108" y="1"/>
                    </a:lnTo>
                    <a:cubicBezTo>
                      <a:pt x="106" y="0"/>
                      <a:pt x="104" y="0"/>
                      <a:pt x="10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0"/>
              <p:cNvSpPr/>
              <p:nvPr/>
            </p:nvSpPr>
            <p:spPr>
              <a:xfrm>
                <a:off x="4568247" y="4650260"/>
                <a:ext cx="822599" cy="432170"/>
              </a:xfrm>
              <a:custGeom>
                <a:avLst/>
                <a:gdLst/>
                <a:ahLst/>
                <a:cxnLst/>
                <a:rect l="l" t="t" r="r" b="b"/>
                <a:pathLst>
                  <a:path w="9302" h="4887" extrusionOk="0">
                    <a:moveTo>
                      <a:pt x="8842" y="1"/>
                    </a:moveTo>
                    <a:lnTo>
                      <a:pt x="788" y="548"/>
                    </a:lnTo>
                    <a:cubicBezTo>
                      <a:pt x="788" y="548"/>
                      <a:pt x="1" y="4887"/>
                      <a:pt x="4220" y="4887"/>
                    </a:cubicBezTo>
                    <a:cubicBezTo>
                      <a:pt x="4351" y="4887"/>
                      <a:pt x="4487" y="4882"/>
                      <a:pt x="4628" y="4874"/>
                    </a:cubicBezTo>
                    <a:cubicBezTo>
                      <a:pt x="9301" y="4587"/>
                      <a:pt x="8842" y="1"/>
                      <a:pt x="88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0"/>
              <p:cNvSpPr/>
              <p:nvPr/>
            </p:nvSpPr>
            <p:spPr>
              <a:xfrm>
                <a:off x="4597871" y="4705794"/>
                <a:ext cx="802171" cy="85426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966" extrusionOk="0">
                    <a:moveTo>
                      <a:pt x="8973" y="0"/>
                    </a:moveTo>
                    <a:cubicBezTo>
                      <a:pt x="8971" y="0"/>
                      <a:pt x="8969" y="0"/>
                      <a:pt x="8966" y="1"/>
                    </a:cubicBezTo>
                    <a:lnTo>
                      <a:pt x="91" y="777"/>
                    </a:lnTo>
                    <a:cubicBezTo>
                      <a:pt x="38" y="780"/>
                      <a:pt x="1" y="827"/>
                      <a:pt x="4" y="878"/>
                    </a:cubicBezTo>
                    <a:cubicBezTo>
                      <a:pt x="7" y="929"/>
                      <a:pt x="51" y="966"/>
                      <a:pt x="99" y="966"/>
                    </a:cubicBezTo>
                    <a:lnTo>
                      <a:pt x="108" y="966"/>
                    </a:lnTo>
                    <a:lnTo>
                      <a:pt x="8979" y="190"/>
                    </a:lnTo>
                    <a:cubicBezTo>
                      <a:pt x="9034" y="186"/>
                      <a:pt x="9071" y="139"/>
                      <a:pt x="9068" y="89"/>
                    </a:cubicBezTo>
                    <a:cubicBezTo>
                      <a:pt x="9065" y="37"/>
                      <a:pt x="9020" y="0"/>
                      <a:pt x="897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0"/>
              <p:cNvSpPr/>
              <p:nvPr/>
            </p:nvSpPr>
            <p:spPr>
              <a:xfrm>
                <a:off x="5581399" y="1614693"/>
                <a:ext cx="184205" cy="255039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2884" extrusionOk="0">
                    <a:moveTo>
                      <a:pt x="1145" y="1"/>
                    </a:moveTo>
                    <a:cubicBezTo>
                      <a:pt x="974" y="1"/>
                      <a:pt x="800" y="46"/>
                      <a:pt x="651" y="132"/>
                    </a:cubicBezTo>
                    <a:cubicBezTo>
                      <a:pt x="338" y="318"/>
                      <a:pt x="139" y="659"/>
                      <a:pt x="68" y="1017"/>
                    </a:cubicBezTo>
                    <a:cubicBezTo>
                      <a:pt x="0" y="1370"/>
                      <a:pt x="55" y="1742"/>
                      <a:pt x="159" y="2090"/>
                    </a:cubicBezTo>
                    <a:cubicBezTo>
                      <a:pt x="234" y="2326"/>
                      <a:pt x="338" y="2565"/>
                      <a:pt x="530" y="2720"/>
                    </a:cubicBezTo>
                    <a:cubicBezTo>
                      <a:pt x="670" y="2832"/>
                      <a:pt x="845" y="2884"/>
                      <a:pt x="1022" y="2884"/>
                    </a:cubicBezTo>
                    <a:cubicBezTo>
                      <a:pt x="1273" y="2884"/>
                      <a:pt x="1529" y="2782"/>
                      <a:pt x="1704" y="2602"/>
                    </a:cubicBezTo>
                    <a:cubicBezTo>
                      <a:pt x="2042" y="2258"/>
                      <a:pt x="2032" y="1786"/>
                      <a:pt x="2059" y="1341"/>
                    </a:cubicBezTo>
                    <a:cubicBezTo>
                      <a:pt x="2082" y="939"/>
                      <a:pt x="2008" y="443"/>
                      <a:pt x="1674" y="176"/>
                    </a:cubicBezTo>
                    <a:cubicBezTo>
                      <a:pt x="1525" y="57"/>
                      <a:pt x="1336" y="1"/>
                      <a:pt x="1145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0"/>
              <p:cNvSpPr/>
              <p:nvPr/>
            </p:nvSpPr>
            <p:spPr>
              <a:xfrm>
                <a:off x="5641709" y="1643079"/>
                <a:ext cx="73222" cy="197028"/>
              </a:xfrm>
              <a:custGeom>
                <a:avLst/>
                <a:gdLst/>
                <a:ahLst/>
                <a:cxnLst/>
                <a:rect l="l" t="t" r="r" b="b"/>
                <a:pathLst>
                  <a:path w="828" h="2228" extrusionOk="0">
                    <a:moveTo>
                      <a:pt x="57" y="0"/>
                    </a:moveTo>
                    <a:cubicBezTo>
                      <a:pt x="37" y="0"/>
                      <a:pt x="18" y="13"/>
                      <a:pt x="10" y="31"/>
                    </a:cubicBezTo>
                    <a:cubicBezTo>
                      <a:pt x="0" y="54"/>
                      <a:pt x="14" y="82"/>
                      <a:pt x="37" y="91"/>
                    </a:cubicBezTo>
                    <a:cubicBezTo>
                      <a:pt x="476" y="277"/>
                      <a:pt x="672" y="777"/>
                      <a:pt x="706" y="1178"/>
                    </a:cubicBezTo>
                    <a:cubicBezTo>
                      <a:pt x="739" y="1543"/>
                      <a:pt x="672" y="1890"/>
                      <a:pt x="510" y="2157"/>
                    </a:cubicBezTo>
                    <a:cubicBezTo>
                      <a:pt x="496" y="2177"/>
                      <a:pt x="503" y="2208"/>
                      <a:pt x="527" y="2221"/>
                    </a:cubicBezTo>
                    <a:cubicBezTo>
                      <a:pt x="533" y="2224"/>
                      <a:pt x="544" y="2228"/>
                      <a:pt x="550" y="2228"/>
                    </a:cubicBezTo>
                    <a:cubicBezTo>
                      <a:pt x="567" y="2228"/>
                      <a:pt x="584" y="2221"/>
                      <a:pt x="591" y="2204"/>
                    </a:cubicBezTo>
                    <a:cubicBezTo>
                      <a:pt x="810" y="1843"/>
                      <a:pt x="827" y="1441"/>
                      <a:pt x="804" y="1171"/>
                    </a:cubicBezTo>
                    <a:cubicBezTo>
                      <a:pt x="763" y="739"/>
                      <a:pt x="550" y="206"/>
                      <a:pt x="75" y="4"/>
                    </a:cubicBezTo>
                    <a:cubicBezTo>
                      <a:pt x="69" y="2"/>
                      <a:pt x="63" y="0"/>
                      <a:pt x="5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0"/>
              <p:cNvSpPr/>
              <p:nvPr/>
            </p:nvSpPr>
            <p:spPr>
              <a:xfrm>
                <a:off x="5658688" y="1690832"/>
                <a:ext cx="49080" cy="121241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371" extrusionOk="0">
                    <a:moveTo>
                      <a:pt x="401" y="0"/>
                    </a:moveTo>
                    <a:cubicBezTo>
                      <a:pt x="389" y="0"/>
                      <a:pt x="378" y="5"/>
                      <a:pt x="369" y="14"/>
                    </a:cubicBezTo>
                    <a:cubicBezTo>
                      <a:pt x="355" y="28"/>
                      <a:pt x="0" y="352"/>
                      <a:pt x="31" y="749"/>
                    </a:cubicBezTo>
                    <a:cubicBezTo>
                      <a:pt x="51" y="982"/>
                      <a:pt x="199" y="1188"/>
                      <a:pt x="473" y="1364"/>
                    </a:cubicBezTo>
                    <a:cubicBezTo>
                      <a:pt x="480" y="1370"/>
                      <a:pt x="490" y="1370"/>
                      <a:pt x="500" y="1370"/>
                    </a:cubicBezTo>
                    <a:cubicBezTo>
                      <a:pt x="514" y="1370"/>
                      <a:pt x="531" y="1364"/>
                      <a:pt x="537" y="1350"/>
                    </a:cubicBezTo>
                    <a:cubicBezTo>
                      <a:pt x="554" y="1327"/>
                      <a:pt x="547" y="1299"/>
                      <a:pt x="523" y="1283"/>
                    </a:cubicBezTo>
                    <a:cubicBezTo>
                      <a:pt x="277" y="1127"/>
                      <a:pt x="146" y="942"/>
                      <a:pt x="129" y="739"/>
                    </a:cubicBezTo>
                    <a:cubicBezTo>
                      <a:pt x="98" y="388"/>
                      <a:pt x="429" y="88"/>
                      <a:pt x="433" y="84"/>
                    </a:cubicBezTo>
                    <a:cubicBezTo>
                      <a:pt x="453" y="68"/>
                      <a:pt x="456" y="37"/>
                      <a:pt x="436" y="17"/>
                    </a:cubicBezTo>
                    <a:cubicBezTo>
                      <a:pt x="427" y="6"/>
                      <a:pt x="414" y="0"/>
                      <a:pt x="40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0"/>
              <p:cNvSpPr/>
              <p:nvPr/>
            </p:nvSpPr>
            <p:spPr>
              <a:xfrm>
                <a:off x="6867538" y="1724082"/>
                <a:ext cx="204456" cy="25389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2871" extrusionOk="0">
                    <a:moveTo>
                      <a:pt x="1276" y="1"/>
                    </a:moveTo>
                    <a:cubicBezTo>
                      <a:pt x="1183" y="1"/>
                      <a:pt x="1090" y="16"/>
                      <a:pt x="1002" y="49"/>
                    </a:cubicBezTo>
                    <a:cubicBezTo>
                      <a:pt x="600" y="202"/>
                      <a:pt x="378" y="644"/>
                      <a:pt x="273" y="1035"/>
                    </a:cubicBezTo>
                    <a:cubicBezTo>
                      <a:pt x="158" y="1466"/>
                      <a:pt x="0" y="1912"/>
                      <a:pt x="212" y="2344"/>
                    </a:cubicBezTo>
                    <a:cubicBezTo>
                      <a:pt x="363" y="2653"/>
                      <a:pt x="700" y="2871"/>
                      <a:pt x="1036" y="2871"/>
                    </a:cubicBezTo>
                    <a:cubicBezTo>
                      <a:pt x="1121" y="2871"/>
                      <a:pt x="1207" y="2856"/>
                      <a:pt x="1289" y="2826"/>
                    </a:cubicBezTo>
                    <a:cubicBezTo>
                      <a:pt x="1522" y="2739"/>
                      <a:pt x="1697" y="2543"/>
                      <a:pt x="1839" y="2344"/>
                    </a:cubicBezTo>
                    <a:cubicBezTo>
                      <a:pt x="2048" y="2047"/>
                      <a:pt x="2217" y="1709"/>
                      <a:pt x="2264" y="1352"/>
                    </a:cubicBezTo>
                    <a:cubicBezTo>
                      <a:pt x="2312" y="991"/>
                      <a:pt x="2227" y="603"/>
                      <a:pt x="1988" y="329"/>
                    </a:cubicBezTo>
                    <a:cubicBezTo>
                      <a:pt x="1810" y="127"/>
                      <a:pt x="1542" y="1"/>
                      <a:pt x="1276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0"/>
              <p:cNvSpPr/>
              <p:nvPr/>
            </p:nvSpPr>
            <p:spPr>
              <a:xfrm>
                <a:off x="6919977" y="1750965"/>
                <a:ext cx="88698" cy="190837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2158" extrusionOk="0">
                    <a:moveTo>
                      <a:pt x="949" y="0"/>
                    </a:moveTo>
                    <a:cubicBezTo>
                      <a:pt x="944" y="0"/>
                      <a:pt x="940" y="1"/>
                      <a:pt x="935" y="2"/>
                    </a:cubicBezTo>
                    <a:cubicBezTo>
                      <a:pt x="440" y="150"/>
                      <a:pt x="169" y="656"/>
                      <a:pt x="85" y="1081"/>
                    </a:cubicBezTo>
                    <a:cubicBezTo>
                      <a:pt x="28" y="1348"/>
                      <a:pt x="1" y="1746"/>
                      <a:pt x="180" y="2131"/>
                    </a:cubicBezTo>
                    <a:cubicBezTo>
                      <a:pt x="186" y="2148"/>
                      <a:pt x="203" y="2158"/>
                      <a:pt x="224" y="2158"/>
                    </a:cubicBezTo>
                    <a:cubicBezTo>
                      <a:pt x="230" y="2158"/>
                      <a:pt x="237" y="2158"/>
                      <a:pt x="244" y="2155"/>
                    </a:cubicBezTo>
                    <a:cubicBezTo>
                      <a:pt x="267" y="2145"/>
                      <a:pt x="278" y="2114"/>
                      <a:pt x="267" y="2091"/>
                    </a:cubicBezTo>
                    <a:cubicBezTo>
                      <a:pt x="136" y="1810"/>
                      <a:pt x="105" y="1456"/>
                      <a:pt x="177" y="1099"/>
                    </a:cubicBezTo>
                    <a:cubicBezTo>
                      <a:pt x="258" y="704"/>
                      <a:pt x="507" y="228"/>
                      <a:pt x="962" y="93"/>
                    </a:cubicBezTo>
                    <a:cubicBezTo>
                      <a:pt x="990" y="86"/>
                      <a:pt x="1003" y="59"/>
                      <a:pt x="996" y="36"/>
                    </a:cubicBezTo>
                    <a:cubicBezTo>
                      <a:pt x="988" y="13"/>
                      <a:pt x="970" y="0"/>
                      <a:pt x="94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0"/>
              <p:cNvSpPr/>
              <p:nvPr/>
            </p:nvSpPr>
            <p:spPr>
              <a:xfrm>
                <a:off x="6925637" y="1793058"/>
                <a:ext cx="58365" cy="119826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355" extrusionOk="0">
                    <a:moveTo>
                      <a:pt x="289" y="1"/>
                    </a:moveTo>
                    <a:cubicBezTo>
                      <a:pt x="278" y="1"/>
                      <a:pt x="268" y="4"/>
                      <a:pt x="261" y="12"/>
                    </a:cubicBezTo>
                    <a:cubicBezTo>
                      <a:pt x="241" y="32"/>
                      <a:pt x="237" y="62"/>
                      <a:pt x="258" y="79"/>
                    </a:cubicBezTo>
                    <a:cubicBezTo>
                      <a:pt x="258" y="82"/>
                      <a:pt x="554" y="420"/>
                      <a:pt x="487" y="767"/>
                    </a:cubicBezTo>
                    <a:cubicBezTo>
                      <a:pt x="450" y="967"/>
                      <a:pt x="295" y="1132"/>
                      <a:pt x="35" y="1264"/>
                    </a:cubicBezTo>
                    <a:cubicBezTo>
                      <a:pt x="11" y="1274"/>
                      <a:pt x="1" y="1304"/>
                      <a:pt x="11" y="1328"/>
                    </a:cubicBezTo>
                    <a:cubicBezTo>
                      <a:pt x="21" y="1345"/>
                      <a:pt x="38" y="1355"/>
                      <a:pt x="55" y="1355"/>
                    </a:cubicBezTo>
                    <a:cubicBezTo>
                      <a:pt x="62" y="1355"/>
                      <a:pt x="68" y="1351"/>
                      <a:pt x="75" y="1348"/>
                    </a:cubicBezTo>
                    <a:cubicBezTo>
                      <a:pt x="365" y="1206"/>
                      <a:pt x="538" y="1014"/>
                      <a:pt x="582" y="784"/>
                    </a:cubicBezTo>
                    <a:cubicBezTo>
                      <a:pt x="659" y="393"/>
                      <a:pt x="342" y="32"/>
                      <a:pt x="328" y="18"/>
                    </a:cubicBezTo>
                    <a:cubicBezTo>
                      <a:pt x="317" y="7"/>
                      <a:pt x="302" y="1"/>
                      <a:pt x="28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0"/>
              <p:cNvSpPr/>
              <p:nvPr/>
            </p:nvSpPr>
            <p:spPr>
              <a:xfrm>
                <a:off x="5900370" y="1982919"/>
                <a:ext cx="831796" cy="688535"/>
              </a:xfrm>
              <a:custGeom>
                <a:avLst/>
                <a:gdLst/>
                <a:ahLst/>
                <a:cxnLst/>
                <a:rect l="l" t="t" r="r" b="b"/>
                <a:pathLst>
                  <a:path w="9406" h="7786" extrusionOk="0">
                    <a:moveTo>
                      <a:pt x="3026" y="0"/>
                    </a:moveTo>
                    <a:cubicBezTo>
                      <a:pt x="1837" y="0"/>
                      <a:pt x="807" y="107"/>
                      <a:pt x="315" y="416"/>
                    </a:cubicBezTo>
                    <a:cubicBezTo>
                      <a:pt x="315" y="416"/>
                      <a:pt x="0" y="3864"/>
                      <a:pt x="126" y="4867"/>
                    </a:cubicBezTo>
                    <a:cubicBezTo>
                      <a:pt x="248" y="5846"/>
                      <a:pt x="3528" y="7785"/>
                      <a:pt x="4770" y="7785"/>
                    </a:cubicBezTo>
                    <a:cubicBezTo>
                      <a:pt x="4799" y="7785"/>
                      <a:pt x="4826" y="7784"/>
                      <a:pt x="4853" y="7782"/>
                    </a:cubicBezTo>
                    <a:cubicBezTo>
                      <a:pt x="6021" y="7687"/>
                      <a:pt x="8966" y="6371"/>
                      <a:pt x="9186" y="3895"/>
                    </a:cubicBezTo>
                    <a:cubicBezTo>
                      <a:pt x="9405" y="1418"/>
                      <a:pt x="9186" y="541"/>
                      <a:pt x="9186" y="541"/>
                    </a:cubicBezTo>
                    <a:cubicBezTo>
                      <a:pt x="9186" y="541"/>
                      <a:pt x="5702" y="0"/>
                      <a:pt x="3026" y="0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0"/>
              <p:cNvSpPr/>
              <p:nvPr/>
            </p:nvSpPr>
            <p:spPr>
              <a:xfrm>
                <a:off x="6280888" y="2395007"/>
                <a:ext cx="77290" cy="140077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584" extrusionOk="0">
                    <a:moveTo>
                      <a:pt x="476" y="1"/>
                    </a:moveTo>
                    <a:cubicBezTo>
                      <a:pt x="473" y="1"/>
                      <a:pt x="471" y="1"/>
                      <a:pt x="469" y="1"/>
                    </a:cubicBezTo>
                    <a:cubicBezTo>
                      <a:pt x="442" y="1"/>
                      <a:pt x="422" y="25"/>
                      <a:pt x="425" y="51"/>
                    </a:cubicBezTo>
                    <a:cubicBezTo>
                      <a:pt x="432" y="217"/>
                      <a:pt x="422" y="386"/>
                      <a:pt x="388" y="548"/>
                    </a:cubicBezTo>
                    <a:cubicBezTo>
                      <a:pt x="385" y="568"/>
                      <a:pt x="391" y="584"/>
                      <a:pt x="408" y="598"/>
                    </a:cubicBezTo>
                    <a:cubicBezTo>
                      <a:pt x="415" y="603"/>
                      <a:pt x="424" y="606"/>
                      <a:pt x="432" y="606"/>
                    </a:cubicBezTo>
                    <a:cubicBezTo>
                      <a:pt x="441" y="606"/>
                      <a:pt x="451" y="603"/>
                      <a:pt x="459" y="598"/>
                    </a:cubicBezTo>
                    <a:cubicBezTo>
                      <a:pt x="481" y="585"/>
                      <a:pt x="505" y="579"/>
                      <a:pt x="531" y="579"/>
                    </a:cubicBezTo>
                    <a:cubicBezTo>
                      <a:pt x="602" y="579"/>
                      <a:pt x="679" y="627"/>
                      <a:pt x="718" y="689"/>
                    </a:cubicBezTo>
                    <a:cubicBezTo>
                      <a:pt x="779" y="791"/>
                      <a:pt x="779" y="922"/>
                      <a:pt x="769" y="1023"/>
                    </a:cubicBezTo>
                    <a:cubicBezTo>
                      <a:pt x="763" y="1104"/>
                      <a:pt x="749" y="1209"/>
                      <a:pt x="705" y="1300"/>
                    </a:cubicBezTo>
                    <a:cubicBezTo>
                      <a:pt x="665" y="1388"/>
                      <a:pt x="597" y="1452"/>
                      <a:pt x="520" y="1475"/>
                    </a:cubicBezTo>
                    <a:cubicBezTo>
                      <a:pt x="494" y="1483"/>
                      <a:pt x="468" y="1487"/>
                      <a:pt x="443" y="1487"/>
                    </a:cubicBezTo>
                    <a:cubicBezTo>
                      <a:pt x="289" y="1487"/>
                      <a:pt x="149" y="1354"/>
                      <a:pt x="87" y="1290"/>
                    </a:cubicBezTo>
                    <a:cubicBezTo>
                      <a:pt x="79" y="1279"/>
                      <a:pt x="66" y="1274"/>
                      <a:pt x="54" y="1274"/>
                    </a:cubicBezTo>
                    <a:cubicBezTo>
                      <a:pt x="42" y="1274"/>
                      <a:pt x="30" y="1278"/>
                      <a:pt x="20" y="1286"/>
                    </a:cubicBezTo>
                    <a:cubicBezTo>
                      <a:pt x="0" y="1303"/>
                      <a:pt x="0" y="1333"/>
                      <a:pt x="17" y="1354"/>
                    </a:cubicBezTo>
                    <a:cubicBezTo>
                      <a:pt x="156" y="1503"/>
                      <a:pt x="307" y="1584"/>
                      <a:pt x="445" y="1584"/>
                    </a:cubicBezTo>
                    <a:cubicBezTo>
                      <a:pt x="483" y="1584"/>
                      <a:pt x="516" y="1576"/>
                      <a:pt x="547" y="1567"/>
                    </a:cubicBezTo>
                    <a:cubicBezTo>
                      <a:pt x="648" y="1536"/>
                      <a:pt x="739" y="1455"/>
                      <a:pt x="793" y="1344"/>
                    </a:cubicBezTo>
                    <a:cubicBezTo>
                      <a:pt x="844" y="1239"/>
                      <a:pt x="857" y="1121"/>
                      <a:pt x="864" y="1034"/>
                    </a:cubicBezTo>
                    <a:cubicBezTo>
                      <a:pt x="874" y="915"/>
                      <a:pt x="874" y="763"/>
                      <a:pt x="799" y="638"/>
                    </a:cubicBezTo>
                    <a:cubicBezTo>
                      <a:pt x="742" y="550"/>
                      <a:pt x="638" y="484"/>
                      <a:pt x="531" y="484"/>
                    </a:cubicBezTo>
                    <a:cubicBezTo>
                      <a:pt x="520" y="484"/>
                      <a:pt x="508" y="485"/>
                      <a:pt x="496" y="487"/>
                    </a:cubicBezTo>
                    <a:cubicBezTo>
                      <a:pt x="520" y="341"/>
                      <a:pt x="526" y="193"/>
                      <a:pt x="520" y="45"/>
                    </a:cubicBezTo>
                    <a:cubicBezTo>
                      <a:pt x="516" y="20"/>
                      <a:pt x="499" y="1"/>
                      <a:pt x="47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0"/>
              <p:cNvSpPr/>
              <p:nvPr/>
            </p:nvSpPr>
            <p:spPr>
              <a:xfrm>
                <a:off x="5718909" y="1313055"/>
                <a:ext cx="1219130" cy="977975"/>
              </a:xfrm>
              <a:custGeom>
                <a:avLst/>
                <a:gdLst/>
                <a:ahLst/>
                <a:cxnLst/>
                <a:rect l="l" t="t" r="r" b="b"/>
                <a:pathLst>
                  <a:path w="13786" h="11059" extrusionOk="0">
                    <a:moveTo>
                      <a:pt x="5818" y="0"/>
                    </a:moveTo>
                    <a:cubicBezTo>
                      <a:pt x="4819" y="0"/>
                      <a:pt x="3820" y="68"/>
                      <a:pt x="2832" y="206"/>
                    </a:cubicBezTo>
                    <a:cubicBezTo>
                      <a:pt x="2083" y="307"/>
                      <a:pt x="1169" y="433"/>
                      <a:pt x="747" y="1148"/>
                    </a:cubicBezTo>
                    <a:cubicBezTo>
                      <a:pt x="359" y="1802"/>
                      <a:pt x="362" y="2828"/>
                      <a:pt x="271" y="3554"/>
                    </a:cubicBezTo>
                    <a:cubicBezTo>
                      <a:pt x="82" y="5015"/>
                      <a:pt x="1" y="6486"/>
                      <a:pt x="35" y="7957"/>
                    </a:cubicBezTo>
                    <a:cubicBezTo>
                      <a:pt x="45" y="8393"/>
                      <a:pt x="68" y="8851"/>
                      <a:pt x="305" y="9219"/>
                    </a:cubicBezTo>
                    <a:cubicBezTo>
                      <a:pt x="578" y="9651"/>
                      <a:pt x="1085" y="9871"/>
                      <a:pt x="1566" y="10045"/>
                    </a:cubicBezTo>
                    <a:cubicBezTo>
                      <a:pt x="3436" y="10720"/>
                      <a:pt x="5424" y="11059"/>
                      <a:pt x="7412" y="11059"/>
                    </a:cubicBezTo>
                    <a:cubicBezTo>
                      <a:pt x="9037" y="11059"/>
                      <a:pt x="10663" y="10832"/>
                      <a:pt x="12223" y="10377"/>
                    </a:cubicBezTo>
                    <a:cubicBezTo>
                      <a:pt x="12382" y="10329"/>
                      <a:pt x="12550" y="10275"/>
                      <a:pt x="12665" y="10154"/>
                    </a:cubicBezTo>
                    <a:cubicBezTo>
                      <a:pt x="12783" y="10033"/>
                      <a:pt x="12834" y="9863"/>
                      <a:pt x="12874" y="9698"/>
                    </a:cubicBezTo>
                    <a:cubicBezTo>
                      <a:pt x="13482" y="7349"/>
                      <a:pt x="13785" y="4920"/>
                      <a:pt x="13779" y="2494"/>
                    </a:cubicBezTo>
                    <a:cubicBezTo>
                      <a:pt x="13779" y="2325"/>
                      <a:pt x="13775" y="2149"/>
                      <a:pt x="13701" y="1998"/>
                    </a:cubicBezTo>
                    <a:cubicBezTo>
                      <a:pt x="13627" y="1853"/>
                      <a:pt x="13499" y="1749"/>
                      <a:pt x="13370" y="1654"/>
                    </a:cubicBezTo>
                    <a:cubicBezTo>
                      <a:pt x="12473" y="999"/>
                      <a:pt x="11376" y="682"/>
                      <a:pt x="10289" y="456"/>
                    </a:cubicBezTo>
                    <a:cubicBezTo>
                      <a:pt x="8822" y="154"/>
                      <a:pt x="7320" y="0"/>
                      <a:pt x="5818" y="0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0"/>
              <p:cNvSpPr/>
              <p:nvPr/>
            </p:nvSpPr>
            <p:spPr>
              <a:xfrm>
                <a:off x="5641709" y="1116650"/>
                <a:ext cx="1575867" cy="637864"/>
              </a:xfrm>
              <a:custGeom>
                <a:avLst/>
                <a:gdLst/>
                <a:ahLst/>
                <a:cxnLst/>
                <a:rect l="l" t="t" r="r" b="b"/>
                <a:pathLst>
                  <a:path w="17820" h="7213" extrusionOk="0">
                    <a:moveTo>
                      <a:pt x="4441" y="0"/>
                    </a:moveTo>
                    <a:cubicBezTo>
                      <a:pt x="3078" y="0"/>
                      <a:pt x="1868" y="388"/>
                      <a:pt x="1380" y="1587"/>
                    </a:cubicBezTo>
                    <a:cubicBezTo>
                      <a:pt x="0" y="4978"/>
                      <a:pt x="1144" y="5775"/>
                      <a:pt x="1144" y="5775"/>
                    </a:cubicBezTo>
                    <a:cubicBezTo>
                      <a:pt x="1144" y="5775"/>
                      <a:pt x="5254" y="5744"/>
                      <a:pt x="8315" y="2637"/>
                    </a:cubicBezTo>
                    <a:cubicBezTo>
                      <a:pt x="8315" y="2637"/>
                      <a:pt x="9924" y="4664"/>
                      <a:pt x="11084" y="4664"/>
                    </a:cubicBezTo>
                    <a:cubicBezTo>
                      <a:pt x="11379" y="4664"/>
                      <a:pt x="11644" y="4533"/>
                      <a:pt x="11847" y="4205"/>
                    </a:cubicBezTo>
                    <a:cubicBezTo>
                      <a:pt x="11847" y="4205"/>
                      <a:pt x="12188" y="4777"/>
                      <a:pt x="12641" y="4777"/>
                    </a:cubicBezTo>
                    <a:cubicBezTo>
                      <a:pt x="12867" y="4777"/>
                      <a:pt x="13122" y="4634"/>
                      <a:pt x="13376" y="4205"/>
                    </a:cubicBezTo>
                    <a:lnTo>
                      <a:pt x="13376" y="4205"/>
                    </a:lnTo>
                    <a:cubicBezTo>
                      <a:pt x="13376" y="4206"/>
                      <a:pt x="12988" y="6926"/>
                      <a:pt x="14551" y="7212"/>
                    </a:cubicBezTo>
                    <a:cubicBezTo>
                      <a:pt x="14551" y="7212"/>
                      <a:pt x="17820" y="1492"/>
                      <a:pt x="9938" y="1300"/>
                    </a:cubicBezTo>
                    <a:cubicBezTo>
                      <a:pt x="9938" y="1300"/>
                      <a:pt x="6935" y="0"/>
                      <a:pt x="4441" y="0"/>
                    </a:cubicBezTo>
                    <a:close/>
                  </a:path>
                </a:pathLst>
              </a:custGeom>
              <a:solidFill>
                <a:srgbClr val="C76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0"/>
              <p:cNvSpPr/>
              <p:nvPr/>
            </p:nvSpPr>
            <p:spPr>
              <a:xfrm>
                <a:off x="5689727" y="1602135"/>
                <a:ext cx="1246545" cy="775907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8774" extrusionOk="0">
                    <a:moveTo>
                      <a:pt x="586" y="1"/>
                    </a:moveTo>
                    <a:cubicBezTo>
                      <a:pt x="550" y="1"/>
                      <a:pt x="426" y="795"/>
                      <a:pt x="423" y="848"/>
                    </a:cubicBezTo>
                    <a:cubicBezTo>
                      <a:pt x="354" y="1483"/>
                      <a:pt x="311" y="2117"/>
                      <a:pt x="267" y="2752"/>
                    </a:cubicBezTo>
                    <a:cubicBezTo>
                      <a:pt x="233" y="3288"/>
                      <a:pt x="200" y="3828"/>
                      <a:pt x="169" y="4367"/>
                    </a:cubicBezTo>
                    <a:cubicBezTo>
                      <a:pt x="129" y="5133"/>
                      <a:pt x="1" y="5903"/>
                      <a:pt x="186" y="6662"/>
                    </a:cubicBezTo>
                    <a:cubicBezTo>
                      <a:pt x="203" y="6733"/>
                      <a:pt x="223" y="6804"/>
                      <a:pt x="247" y="6871"/>
                    </a:cubicBezTo>
                    <a:cubicBezTo>
                      <a:pt x="294" y="7016"/>
                      <a:pt x="354" y="7158"/>
                      <a:pt x="446" y="7279"/>
                    </a:cubicBezTo>
                    <a:cubicBezTo>
                      <a:pt x="645" y="7539"/>
                      <a:pt x="969" y="7667"/>
                      <a:pt x="1283" y="7756"/>
                    </a:cubicBezTo>
                    <a:cubicBezTo>
                      <a:pt x="1468" y="7807"/>
                      <a:pt x="1661" y="7852"/>
                      <a:pt x="1854" y="7852"/>
                    </a:cubicBezTo>
                    <a:cubicBezTo>
                      <a:pt x="1878" y="7852"/>
                      <a:pt x="1903" y="7851"/>
                      <a:pt x="1927" y="7850"/>
                    </a:cubicBezTo>
                    <a:cubicBezTo>
                      <a:pt x="1996" y="7847"/>
                      <a:pt x="2117" y="7801"/>
                      <a:pt x="2200" y="7801"/>
                    </a:cubicBezTo>
                    <a:cubicBezTo>
                      <a:pt x="2218" y="7801"/>
                      <a:pt x="2234" y="7804"/>
                      <a:pt x="2248" y="7809"/>
                    </a:cubicBezTo>
                    <a:cubicBezTo>
                      <a:pt x="2292" y="7833"/>
                      <a:pt x="2356" y="7965"/>
                      <a:pt x="2396" y="8008"/>
                    </a:cubicBezTo>
                    <a:cubicBezTo>
                      <a:pt x="2599" y="8221"/>
                      <a:pt x="2872" y="8335"/>
                      <a:pt x="3159" y="8376"/>
                    </a:cubicBezTo>
                    <a:cubicBezTo>
                      <a:pt x="3259" y="8390"/>
                      <a:pt x="3362" y="8398"/>
                      <a:pt x="3466" y="8398"/>
                    </a:cubicBezTo>
                    <a:cubicBezTo>
                      <a:pt x="3728" y="8398"/>
                      <a:pt x="3997" y="8353"/>
                      <a:pt x="4238" y="8268"/>
                    </a:cubicBezTo>
                    <a:cubicBezTo>
                      <a:pt x="4592" y="8650"/>
                      <a:pt x="5022" y="8773"/>
                      <a:pt x="5430" y="8773"/>
                    </a:cubicBezTo>
                    <a:cubicBezTo>
                      <a:pt x="6159" y="8773"/>
                      <a:pt x="6813" y="8380"/>
                      <a:pt x="6813" y="8380"/>
                    </a:cubicBezTo>
                    <a:cubicBezTo>
                      <a:pt x="7092" y="8660"/>
                      <a:pt x="7426" y="8759"/>
                      <a:pt x="7757" y="8759"/>
                    </a:cubicBezTo>
                    <a:cubicBezTo>
                      <a:pt x="8548" y="8759"/>
                      <a:pt x="9327" y="8198"/>
                      <a:pt x="9327" y="8198"/>
                    </a:cubicBezTo>
                    <a:cubicBezTo>
                      <a:pt x="9670" y="8409"/>
                      <a:pt x="10007" y="8488"/>
                      <a:pt x="10319" y="8488"/>
                    </a:cubicBezTo>
                    <a:cubicBezTo>
                      <a:pt x="11248" y="8488"/>
                      <a:pt x="11959" y="7789"/>
                      <a:pt x="11959" y="7789"/>
                    </a:cubicBezTo>
                    <a:cubicBezTo>
                      <a:pt x="12102" y="7818"/>
                      <a:pt x="12233" y="7831"/>
                      <a:pt x="12354" y="7831"/>
                    </a:cubicBezTo>
                    <a:cubicBezTo>
                      <a:pt x="13875" y="7831"/>
                      <a:pt x="13695" y="5687"/>
                      <a:pt x="13889" y="5127"/>
                    </a:cubicBezTo>
                    <a:cubicBezTo>
                      <a:pt x="14095" y="4523"/>
                      <a:pt x="13889" y="1209"/>
                      <a:pt x="13889" y="1209"/>
                    </a:cubicBezTo>
                    <a:cubicBezTo>
                      <a:pt x="13889" y="1209"/>
                      <a:pt x="12615" y="3028"/>
                      <a:pt x="7426" y="3028"/>
                    </a:cubicBezTo>
                    <a:cubicBezTo>
                      <a:pt x="7401" y="3028"/>
                      <a:pt x="7377" y="3028"/>
                      <a:pt x="7353" y="3028"/>
                    </a:cubicBezTo>
                    <a:cubicBezTo>
                      <a:pt x="2106" y="3007"/>
                      <a:pt x="776" y="143"/>
                      <a:pt x="776" y="143"/>
                    </a:cubicBezTo>
                    <a:lnTo>
                      <a:pt x="588" y="1"/>
                    </a:lnTo>
                    <a:cubicBezTo>
                      <a:pt x="587" y="1"/>
                      <a:pt x="587" y="1"/>
                      <a:pt x="586" y="1"/>
                    </a:cubicBezTo>
                    <a:close/>
                  </a:path>
                </a:pathLst>
              </a:custGeom>
              <a:solidFill>
                <a:srgbClr val="C76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0"/>
              <p:cNvSpPr/>
              <p:nvPr/>
            </p:nvSpPr>
            <p:spPr>
              <a:xfrm>
                <a:off x="6101550" y="1872027"/>
                <a:ext cx="186593" cy="90997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029" extrusionOk="0">
                    <a:moveTo>
                      <a:pt x="54" y="1"/>
                    </a:moveTo>
                    <a:cubicBezTo>
                      <a:pt x="47" y="1"/>
                      <a:pt x="40" y="3"/>
                      <a:pt x="33" y="6"/>
                    </a:cubicBezTo>
                    <a:cubicBezTo>
                      <a:pt x="10" y="16"/>
                      <a:pt x="0" y="44"/>
                      <a:pt x="10" y="67"/>
                    </a:cubicBezTo>
                    <a:cubicBezTo>
                      <a:pt x="13" y="77"/>
                      <a:pt x="463" y="1028"/>
                      <a:pt x="1711" y="1028"/>
                    </a:cubicBezTo>
                    <a:cubicBezTo>
                      <a:pt x="1822" y="1028"/>
                      <a:pt x="1941" y="1022"/>
                      <a:pt x="2065" y="1005"/>
                    </a:cubicBezTo>
                    <a:cubicBezTo>
                      <a:pt x="2092" y="1002"/>
                      <a:pt x="2109" y="978"/>
                      <a:pt x="2106" y="951"/>
                    </a:cubicBezTo>
                    <a:cubicBezTo>
                      <a:pt x="2103" y="929"/>
                      <a:pt x="2082" y="910"/>
                      <a:pt x="2057" y="910"/>
                    </a:cubicBezTo>
                    <a:cubicBezTo>
                      <a:pt x="2055" y="910"/>
                      <a:pt x="2053" y="910"/>
                      <a:pt x="2052" y="910"/>
                    </a:cubicBezTo>
                    <a:cubicBezTo>
                      <a:pt x="1928" y="927"/>
                      <a:pt x="1811" y="934"/>
                      <a:pt x="1701" y="934"/>
                    </a:cubicBezTo>
                    <a:cubicBezTo>
                      <a:pt x="525" y="934"/>
                      <a:pt x="117" y="70"/>
                      <a:pt x="98" y="30"/>
                    </a:cubicBezTo>
                    <a:cubicBezTo>
                      <a:pt x="91" y="13"/>
                      <a:pt x="73" y="1"/>
                      <a:pt x="54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0"/>
              <p:cNvSpPr/>
              <p:nvPr/>
            </p:nvSpPr>
            <p:spPr>
              <a:xfrm>
                <a:off x="6521950" y="1702505"/>
                <a:ext cx="91085" cy="84541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6" extrusionOk="0">
                    <a:moveTo>
                      <a:pt x="31" y="0"/>
                    </a:moveTo>
                    <a:cubicBezTo>
                      <a:pt x="21" y="0"/>
                      <a:pt x="14" y="7"/>
                      <a:pt x="14" y="17"/>
                    </a:cubicBezTo>
                    <a:cubicBezTo>
                      <a:pt x="1" y="203"/>
                      <a:pt x="14" y="391"/>
                      <a:pt x="68" y="573"/>
                    </a:cubicBezTo>
                    <a:cubicBezTo>
                      <a:pt x="95" y="665"/>
                      <a:pt x="135" y="756"/>
                      <a:pt x="206" y="833"/>
                    </a:cubicBezTo>
                    <a:cubicBezTo>
                      <a:pt x="272" y="909"/>
                      <a:pt x="374" y="955"/>
                      <a:pt x="479" y="955"/>
                    </a:cubicBezTo>
                    <a:cubicBezTo>
                      <a:pt x="483" y="955"/>
                      <a:pt x="486" y="955"/>
                      <a:pt x="490" y="955"/>
                    </a:cubicBezTo>
                    <a:cubicBezTo>
                      <a:pt x="598" y="952"/>
                      <a:pt x="696" y="888"/>
                      <a:pt x="760" y="813"/>
                    </a:cubicBezTo>
                    <a:cubicBezTo>
                      <a:pt x="824" y="735"/>
                      <a:pt x="871" y="651"/>
                      <a:pt x="905" y="564"/>
                    </a:cubicBezTo>
                    <a:cubicBezTo>
                      <a:pt x="976" y="388"/>
                      <a:pt x="1013" y="203"/>
                      <a:pt x="1029" y="17"/>
                    </a:cubicBezTo>
                    <a:cubicBezTo>
                      <a:pt x="1029" y="10"/>
                      <a:pt x="1026" y="7"/>
                      <a:pt x="1020" y="3"/>
                    </a:cubicBezTo>
                    <a:cubicBezTo>
                      <a:pt x="1013" y="3"/>
                      <a:pt x="1006" y="7"/>
                      <a:pt x="1003" y="13"/>
                    </a:cubicBezTo>
                    <a:cubicBezTo>
                      <a:pt x="959" y="192"/>
                      <a:pt x="908" y="368"/>
                      <a:pt x="831" y="530"/>
                    </a:cubicBezTo>
                    <a:cubicBezTo>
                      <a:pt x="794" y="611"/>
                      <a:pt x="746" y="688"/>
                      <a:pt x="689" y="749"/>
                    </a:cubicBezTo>
                    <a:cubicBezTo>
                      <a:pt x="632" y="813"/>
                      <a:pt x="560" y="854"/>
                      <a:pt x="487" y="857"/>
                    </a:cubicBezTo>
                    <a:cubicBezTo>
                      <a:pt x="409" y="857"/>
                      <a:pt x="331" y="827"/>
                      <a:pt x="277" y="766"/>
                    </a:cubicBezTo>
                    <a:cubicBezTo>
                      <a:pt x="219" y="709"/>
                      <a:pt x="179" y="628"/>
                      <a:pt x="149" y="547"/>
                    </a:cubicBezTo>
                    <a:cubicBezTo>
                      <a:pt x="88" y="382"/>
                      <a:pt x="62" y="195"/>
                      <a:pt x="45" y="17"/>
                    </a:cubicBezTo>
                    <a:cubicBezTo>
                      <a:pt x="45" y="7"/>
                      <a:pt x="37" y="0"/>
                      <a:pt x="3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0"/>
              <p:cNvSpPr/>
              <p:nvPr/>
            </p:nvSpPr>
            <p:spPr>
              <a:xfrm>
                <a:off x="6075816" y="1675003"/>
                <a:ext cx="91085" cy="84541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6" extrusionOk="0">
                    <a:moveTo>
                      <a:pt x="31" y="0"/>
                    </a:moveTo>
                    <a:cubicBezTo>
                      <a:pt x="25" y="0"/>
                      <a:pt x="14" y="7"/>
                      <a:pt x="14" y="14"/>
                    </a:cubicBezTo>
                    <a:cubicBezTo>
                      <a:pt x="0" y="203"/>
                      <a:pt x="17" y="389"/>
                      <a:pt x="72" y="574"/>
                    </a:cubicBezTo>
                    <a:cubicBezTo>
                      <a:pt x="98" y="665"/>
                      <a:pt x="139" y="757"/>
                      <a:pt x="207" y="834"/>
                    </a:cubicBezTo>
                    <a:cubicBezTo>
                      <a:pt x="277" y="911"/>
                      <a:pt x="382" y="956"/>
                      <a:pt x="490" y="956"/>
                    </a:cubicBezTo>
                    <a:cubicBezTo>
                      <a:pt x="601" y="952"/>
                      <a:pt x="696" y="888"/>
                      <a:pt x="760" y="814"/>
                    </a:cubicBezTo>
                    <a:cubicBezTo>
                      <a:pt x="824" y="736"/>
                      <a:pt x="871" y="652"/>
                      <a:pt x="905" y="564"/>
                    </a:cubicBezTo>
                    <a:cubicBezTo>
                      <a:pt x="976" y="385"/>
                      <a:pt x="1017" y="203"/>
                      <a:pt x="1030" y="17"/>
                    </a:cubicBezTo>
                    <a:cubicBezTo>
                      <a:pt x="1030" y="11"/>
                      <a:pt x="1027" y="4"/>
                      <a:pt x="1020" y="4"/>
                    </a:cubicBezTo>
                    <a:cubicBezTo>
                      <a:pt x="1019" y="3"/>
                      <a:pt x="1017" y="3"/>
                      <a:pt x="1016" y="3"/>
                    </a:cubicBezTo>
                    <a:cubicBezTo>
                      <a:pt x="1010" y="3"/>
                      <a:pt x="1006" y="9"/>
                      <a:pt x="1003" y="14"/>
                    </a:cubicBezTo>
                    <a:cubicBezTo>
                      <a:pt x="963" y="193"/>
                      <a:pt x="908" y="369"/>
                      <a:pt x="835" y="531"/>
                    </a:cubicBezTo>
                    <a:cubicBezTo>
                      <a:pt x="794" y="612"/>
                      <a:pt x="750" y="688"/>
                      <a:pt x="693" y="749"/>
                    </a:cubicBezTo>
                    <a:cubicBezTo>
                      <a:pt x="635" y="810"/>
                      <a:pt x="564" y="854"/>
                      <a:pt x="486" y="858"/>
                    </a:cubicBezTo>
                    <a:cubicBezTo>
                      <a:pt x="409" y="858"/>
                      <a:pt x="335" y="827"/>
                      <a:pt x="277" y="766"/>
                    </a:cubicBezTo>
                    <a:cubicBezTo>
                      <a:pt x="220" y="709"/>
                      <a:pt x="183" y="628"/>
                      <a:pt x="153" y="547"/>
                    </a:cubicBezTo>
                    <a:cubicBezTo>
                      <a:pt x="92" y="378"/>
                      <a:pt x="61" y="196"/>
                      <a:pt x="48" y="17"/>
                    </a:cubicBezTo>
                    <a:lnTo>
                      <a:pt x="48" y="14"/>
                    </a:lnTo>
                    <a:cubicBezTo>
                      <a:pt x="45" y="7"/>
                      <a:pt x="41" y="0"/>
                      <a:pt x="3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0"/>
              <p:cNvSpPr/>
              <p:nvPr/>
            </p:nvSpPr>
            <p:spPr>
              <a:xfrm>
                <a:off x="5715637" y="2178705"/>
                <a:ext cx="1165363" cy="185089"/>
              </a:xfrm>
              <a:custGeom>
                <a:avLst/>
                <a:gdLst/>
                <a:ahLst/>
                <a:cxnLst/>
                <a:rect l="l" t="t" r="r" b="b"/>
                <a:pathLst>
                  <a:path w="13178" h="2093" extrusionOk="0">
                    <a:moveTo>
                      <a:pt x="11471" y="54"/>
                    </a:moveTo>
                    <a:cubicBezTo>
                      <a:pt x="11535" y="61"/>
                      <a:pt x="11578" y="135"/>
                      <a:pt x="11599" y="180"/>
                    </a:cubicBezTo>
                    <a:cubicBezTo>
                      <a:pt x="11700" y="412"/>
                      <a:pt x="11680" y="699"/>
                      <a:pt x="11555" y="952"/>
                    </a:cubicBezTo>
                    <a:cubicBezTo>
                      <a:pt x="11410" y="868"/>
                      <a:pt x="11298" y="753"/>
                      <a:pt x="11248" y="621"/>
                    </a:cubicBezTo>
                    <a:cubicBezTo>
                      <a:pt x="11167" y="426"/>
                      <a:pt x="11220" y="196"/>
                      <a:pt x="11373" y="88"/>
                    </a:cubicBezTo>
                    <a:cubicBezTo>
                      <a:pt x="11407" y="65"/>
                      <a:pt x="11437" y="54"/>
                      <a:pt x="11463" y="54"/>
                    </a:cubicBezTo>
                    <a:close/>
                    <a:moveTo>
                      <a:pt x="2357" y="196"/>
                    </a:moveTo>
                    <a:cubicBezTo>
                      <a:pt x="2387" y="196"/>
                      <a:pt x="2413" y="206"/>
                      <a:pt x="2438" y="227"/>
                    </a:cubicBezTo>
                    <a:cubicBezTo>
                      <a:pt x="2511" y="287"/>
                      <a:pt x="2552" y="426"/>
                      <a:pt x="2532" y="533"/>
                    </a:cubicBezTo>
                    <a:cubicBezTo>
                      <a:pt x="2494" y="750"/>
                      <a:pt x="2346" y="949"/>
                      <a:pt x="2144" y="1074"/>
                    </a:cubicBezTo>
                    <a:cubicBezTo>
                      <a:pt x="2076" y="834"/>
                      <a:pt x="2089" y="567"/>
                      <a:pt x="2195" y="342"/>
                    </a:cubicBezTo>
                    <a:cubicBezTo>
                      <a:pt x="2218" y="294"/>
                      <a:pt x="2255" y="227"/>
                      <a:pt x="2316" y="203"/>
                    </a:cubicBezTo>
                    <a:cubicBezTo>
                      <a:pt x="2329" y="200"/>
                      <a:pt x="2343" y="196"/>
                      <a:pt x="2357" y="196"/>
                    </a:cubicBezTo>
                    <a:close/>
                    <a:moveTo>
                      <a:pt x="6065" y="594"/>
                    </a:moveTo>
                    <a:cubicBezTo>
                      <a:pt x="6092" y="594"/>
                      <a:pt x="6112" y="605"/>
                      <a:pt x="6129" y="625"/>
                    </a:cubicBezTo>
                    <a:cubicBezTo>
                      <a:pt x="6143" y="641"/>
                      <a:pt x="6146" y="661"/>
                      <a:pt x="6152" y="682"/>
                    </a:cubicBezTo>
                    <a:cubicBezTo>
                      <a:pt x="6213" y="901"/>
                      <a:pt x="6183" y="1147"/>
                      <a:pt x="6078" y="1364"/>
                    </a:cubicBezTo>
                    <a:cubicBezTo>
                      <a:pt x="5903" y="1172"/>
                      <a:pt x="5791" y="918"/>
                      <a:pt x="5900" y="706"/>
                    </a:cubicBezTo>
                    <a:cubicBezTo>
                      <a:pt x="5930" y="648"/>
                      <a:pt x="5997" y="601"/>
                      <a:pt x="6054" y="594"/>
                    </a:cubicBezTo>
                    <a:close/>
                    <a:moveTo>
                      <a:pt x="9139" y="469"/>
                    </a:moveTo>
                    <a:cubicBezTo>
                      <a:pt x="9192" y="469"/>
                      <a:pt x="9243" y="483"/>
                      <a:pt x="9281" y="520"/>
                    </a:cubicBezTo>
                    <a:cubicBezTo>
                      <a:pt x="9392" y="621"/>
                      <a:pt x="9334" y="820"/>
                      <a:pt x="9247" y="959"/>
                    </a:cubicBezTo>
                    <a:cubicBezTo>
                      <a:pt x="9139" y="1131"/>
                      <a:pt x="9004" y="1289"/>
                      <a:pt x="8848" y="1421"/>
                    </a:cubicBezTo>
                    <a:cubicBezTo>
                      <a:pt x="8811" y="1374"/>
                      <a:pt x="8781" y="1320"/>
                      <a:pt x="8758" y="1266"/>
                    </a:cubicBezTo>
                    <a:cubicBezTo>
                      <a:pt x="8646" y="996"/>
                      <a:pt x="8734" y="665"/>
                      <a:pt x="8953" y="524"/>
                    </a:cubicBezTo>
                    <a:cubicBezTo>
                      <a:pt x="9007" y="490"/>
                      <a:pt x="9074" y="469"/>
                      <a:pt x="9139" y="469"/>
                    </a:cubicBezTo>
                    <a:close/>
                    <a:moveTo>
                      <a:pt x="4060" y="537"/>
                    </a:moveTo>
                    <a:cubicBezTo>
                      <a:pt x="4098" y="537"/>
                      <a:pt x="4134" y="547"/>
                      <a:pt x="4158" y="574"/>
                    </a:cubicBezTo>
                    <a:cubicBezTo>
                      <a:pt x="4199" y="614"/>
                      <a:pt x="4205" y="675"/>
                      <a:pt x="4209" y="729"/>
                    </a:cubicBezTo>
                    <a:cubicBezTo>
                      <a:pt x="4226" y="1057"/>
                      <a:pt x="4073" y="1387"/>
                      <a:pt x="3824" y="1600"/>
                    </a:cubicBezTo>
                    <a:cubicBezTo>
                      <a:pt x="3818" y="1597"/>
                      <a:pt x="3814" y="1589"/>
                      <a:pt x="3810" y="1583"/>
                    </a:cubicBezTo>
                    <a:cubicBezTo>
                      <a:pt x="3608" y="1309"/>
                      <a:pt x="3588" y="851"/>
                      <a:pt x="3875" y="611"/>
                    </a:cubicBezTo>
                    <a:cubicBezTo>
                      <a:pt x="3928" y="564"/>
                      <a:pt x="4000" y="537"/>
                      <a:pt x="4060" y="537"/>
                    </a:cubicBezTo>
                    <a:close/>
                    <a:moveTo>
                      <a:pt x="11464" y="0"/>
                    </a:moveTo>
                    <a:cubicBezTo>
                      <a:pt x="11425" y="0"/>
                      <a:pt x="11385" y="14"/>
                      <a:pt x="11342" y="44"/>
                    </a:cubicBezTo>
                    <a:cubicBezTo>
                      <a:pt x="11170" y="169"/>
                      <a:pt x="11109" y="426"/>
                      <a:pt x="11197" y="641"/>
                    </a:cubicBezTo>
                    <a:cubicBezTo>
                      <a:pt x="11254" y="787"/>
                      <a:pt x="11369" y="912"/>
                      <a:pt x="11528" y="1002"/>
                    </a:cubicBezTo>
                    <a:cubicBezTo>
                      <a:pt x="11477" y="1094"/>
                      <a:pt x="11410" y="1181"/>
                      <a:pt x="11329" y="1262"/>
                    </a:cubicBezTo>
                    <a:cubicBezTo>
                      <a:pt x="11086" y="1502"/>
                      <a:pt x="10734" y="1664"/>
                      <a:pt x="10253" y="1759"/>
                    </a:cubicBezTo>
                    <a:cubicBezTo>
                      <a:pt x="10072" y="1794"/>
                      <a:pt x="9910" y="1812"/>
                      <a:pt x="9764" y="1812"/>
                    </a:cubicBezTo>
                    <a:cubicBezTo>
                      <a:pt x="9632" y="1812"/>
                      <a:pt x="9513" y="1797"/>
                      <a:pt x="9402" y="1768"/>
                    </a:cubicBezTo>
                    <a:cubicBezTo>
                      <a:pt x="9189" y="1718"/>
                      <a:pt x="9007" y="1606"/>
                      <a:pt x="8886" y="1465"/>
                    </a:cubicBezTo>
                    <a:cubicBezTo>
                      <a:pt x="9044" y="1326"/>
                      <a:pt x="9183" y="1164"/>
                      <a:pt x="9294" y="985"/>
                    </a:cubicBezTo>
                    <a:cubicBezTo>
                      <a:pt x="9395" y="823"/>
                      <a:pt x="9452" y="605"/>
                      <a:pt x="9317" y="479"/>
                    </a:cubicBezTo>
                    <a:cubicBezTo>
                      <a:pt x="9268" y="433"/>
                      <a:pt x="9206" y="414"/>
                      <a:pt x="9142" y="414"/>
                    </a:cubicBezTo>
                    <a:cubicBezTo>
                      <a:pt x="9065" y="414"/>
                      <a:pt x="8987" y="441"/>
                      <a:pt x="8926" y="479"/>
                    </a:cubicBezTo>
                    <a:cubicBezTo>
                      <a:pt x="8683" y="631"/>
                      <a:pt x="8585" y="996"/>
                      <a:pt x="8710" y="1286"/>
                    </a:cubicBezTo>
                    <a:cubicBezTo>
                      <a:pt x="8734" y="1347"/>
                      <a:pt x="8767" y="1404"/>
                      <a:pt x="8808" y="1458"/>
                    </a:cubicBezTo>
                    <a:cubicBezTo>
                      <a:pt x="8532" y="1684"/>
                      <a:pt x="8200" y="1843"/>
                      <a:pt x="7847" y="1904"/>
                    </a:cubicBezTo>
                    <a:cubicBezTo>
                      <a:pt x="7734" y="1923"/>
                      <a:pt x="7620" y="1932"/>
                      <a:pt x="7506" y="1932"/>
                    </a:cubicBezTo>
                    <a:cubicBezTo>
                      <a:pt x="7041" y="1932"/>
                      <a:pt x="6575" y="1776"/>
                      <a:pt x="6210" y="1488"/>
                    </a:cubicBezTo>
                    <a:cubicBezTo>
                      <a:pt x="6179" y="1462"/>
                      <a:pt x="6146" y="1435"/>
                      <a:pt x="6115" y="1404"/>
                    </a:cubicBezTo>
                    <a:cubicBezTo>
                      <a:pt x="6237" y="1172"/>
                      <a:pt x="6271" y="904"/>
                      <a:pt x="6203" y="669"/>
                    </a:cubicBezTo>
                    <a:cubicBezTo>
                      <a:pt x="6199" y="645"/>
                      <a:pt x="6190" y="618"/>
                      <a:pt x="6173" y="594"/>
                    </a:cubicBezTo>
                    <a:cubicBezTo>
                      <a:pt x="6148" y="560"/>
                      <a:pt x="6108" y="540"/>
                      <a:pt x="6062" y="540"/>
                    </a:cubicBezTo>
                    <a:cubicBezTo>
                      <a:pt x="6058" y="540"/>
                      <a:pt x="6055" y="540"/>
                      <a:pt x="6051" y="540"/>
                    </a:cubicBezTo>
                    <a:cubicBezTo>
                      <a:pt x="5973" y="547"/>
                      <a:pt x="5889" y="608"/>
                      <a:pt x="5852" y="682"/>
                    </a:cubicBezTo>
                    <a:cubicBezTo>
                      <a:pt x="5727" y="925"/>
                      <a:pt x="5849" y="1205"/>
                      <a:pt x="6051" y="1415"/>
                    </a:cubicBezTo>
                    <a:cubicBezTo>
                      <a:pt x="5990" y="1519"/>
                      <a:pt x="5913" y="1617"/>
                      <a:pt x="5822" y="1701"/>
                    </a:cubicBezTo>
                    <a:cubicBezTo>
                      <a:pt x="5574" y="1917"/>
                      <a:pt x="5224" y="2040"/>
                      <a:pt x="4848" y="2040"/>
                    </a:cubicBezTo>
                    <a:cubicBezTo>
                      <a:pt x="4819" y="2040"/>
                      <a:pt x="4791" y="2040"/>
                      <a:pt x="4762" y="2038"/>
                    </a:cubicBezTo>
                    <a:cubicBezTo>
                      <a:pt x="4384" y="2018"/>
                      <a:pt x="4057" y="1873"/>
                      <a:pt x="3858" y="1644"/>
                    </a:cubicBezTo>
                    <a:cubicBezTo>
                      <a:pt x="4121" y="1418"/>
                      <a:pt x="4283" y="1070"/>
                      <a:pt x="4263" y="726"/>
                    </a:cubicBezTo>
                    <a:cubicBezTo>
                      <a:pt x="4260" y="665"/>
                      <a:pt x="4249" y="588"/>
                      <a:pt x="4199" y="537"/>
                    </a:cubicBezTo>
                    <a:cubicBezTo>
                      <a:pt x="4161" y="497"/>
                      <a:pt x="4112" y="481"/>
                      <a:pt x="4061" y="481"/>
                    </a:cubicBezTo>
                    <a:cubicBezTo>
                      <a:pt x="3985" y="481"/>
                      <a:pt x="3903" y="517"/>
                      <a:pt x="3841" y="567"/>
                    </a:cubicBezTo>
                    <a:cubicBezTo>
                      <a:pt x="3531" y="831"/>
                      <a:pt x="3551" y="1320"/>
                      <a:pt x="3767" y="1617"/>
                    </a:cubicBezTo>
                    <a:cubicBezTo>
                      <a:pt x="3770" y="1623"/>
                      <a:pt x="3777" y="1627"/>
                      <a:pt x="3780" y="1633"/>
                    </a:cubicBezTo>
                    <a:cubicBezTo>
                      <a:pt x="3720" y="1681"/>
                      <a:pt x="3652" y="1721"/>
                      <a:pt x="3581" y="1751"/>
                    </a:cubicBezTo>
                    <a:cubicBezTo>
                      <a:pt x="3451" y="1809"/>
                      <a:pt x="3309" y="1837"/>
                      <a:pt x="3166" y="1837"/>
                    </a:cubicBezTo>
                    <a:cubicBezTo>
                      <a:pt x="2883" y="1837"/>
                      <a:pt x="2597" y="1727"/>
                      <a:pt x="2400" y="1525"/>
                    </a:cubicBezTo>
                    <a:cubicBezTo>
                      <a:pt x="2289" y="1415"/>
                      <a:pt x="2208" y="1276"/>
                      <a:pt x="2161" y="1127"/>
                    </a:cubicBezTo>
                    <a:cubicBezTo>
                      <a:pt x="2380" y="993"/>
                      <a:pt x="2542" y="780"/>
                      <a:pt x="2586" y="544"/>
                    </a:cubicBezTo>
                    <a:cubicBezTo>
                      <a:pt x="2609" y="415"/>
                      <a:pt x="2559" y="261"/>
                      <a:pt x="2471" y="186"/>
                    </a:cubicBezTo>
                    <a:cubicBezTo>
                      <a:pt x="2437" y="156"/>
                      <a:pt x="2397" y="142"/>
                      <a:pt x="2355" y="142"/>
                    </a:cubicBezTo>
                    <a:cubicBezTo>
                      <a:pt x="2336" y="142"/>
                      <a:pt x="2316" y="145"/>
                      <a:pt x="2296" y="152"/>
                    </a:cubicBezTo>
                    <a:cubicBezTo>
                      <a:pt x="2218" y="183"/>
                      <a:pt x="2170" y="264"/>
                      <a:pt x="2147" y="321"/>
                    </a:cubicBezTo>
                    <a:cubicBezTo>
                      <a:pt x="2033" y="560"/>
                      <a:pt x="2022" y="844"/>
                      <a:pt x="2097" y="1104"/>
                    </a:cubicBezTo>
                    <a:cubicBezTo>
                      <a:pt x="2002" y="1155"/>
                      <a:pt x="1897" y="1192"/>
                      <a:pt x="1786" y="1212"/>
                    </a:cubicBezTo>
                    <a:cubicBezTo>
                      <a:pt x="1732" y="1220"/>
                      <a:pt x="1677" y="1224"/>
                      <a:pt x="1621" y="1224"/>
                    </a:cubicBezTo>
                    <a:cubicBezTo>
                      <a:pt x="1338" y="1224"/>
                      <a:pt x="1035" y="1119"/>
                      <a:pt x="767" y="921"/>
                    </a:cubicBezTo>
                    <a:cubicBezTo>
                      <a:pt x="449" y="686"/>
                      <a:pt x="220" y="358"/>
                      <a:pt x="55" y="99"/>
                    </a:cubicBezTo>
                    <a:cubicBezTo>
                      <a:pt x="48" y="89"/>
                      <a:pt x="38" y="85"/>
                      <a:pt x="29" y="85"/>
                    </a:cubicBezTo>
                    <a:cubicBezTo>
                      <a:pt x="24" y="85"/>
                      <a:pt x="19" y="86"/>
                      <a:pt x="15" y="88"/>
                    </a:cubicBezTo>
                    <a:cubicBezTo>
                      <a:pt x="4" y="95"/>
                      <a:pt x="1" y="112"/>
                      <a:pt x="8" y="125"/>
                    </a:cubicBezTo>
                    <a:cubicBezTo>
                      <a:pt x="176" y="392"/>
                      <a:pt x="413" y="726"/>
                      <a:pt x="737" y="965"/>
                    </a:cubicBezTo>
                    <a:cubicBezTo>
                      <a:pt x="1009" y="1169"/>
                      <a:pt x="1318" y="1277"/>
                      <a:pt x="1611" y="1277"/>
                    </a:cubicBezTo>
                    <a:cubicBezTo>
                      <a:pt x="1673" y="1277"/>
                      <a:pt x="1735" y="1272"/>
                      <a:pt x="1796" y="1262"/>
                    </a:cubicBezTo>
                    <a:cubicBezTo>
                      <a:pt x="1907" y="1245"/>
                      <a:pt x="2016" y="1208"/>
                      <a:pt x="2114" y="1155"/>
                    </a:cubicBezTo>
                    <a:cubicBezTo>
                      <a:pt x="2164" y="1309"/>
                      <a:pt x="2248" y="1451"/>
                      <a:pt x="2363" y="1566"/>
                    </a:cubicBezTo>
                    <a:cubicBezTo>
                      <a:pt x="2569" y="1777"/>
                      <a:pt x="2870" y="1891"/>
                      <a:pt x="3167" y="1891"/>
                    </a:cubicBezTo>
                    <a:cubicBezTo>
                      <a:pt x="3317" y="1891"/>
                      <a:pt x="3466" y="1862"/>
                      <a:pt x="3601" y="1802"/>
                    </a:cubicBezTo>
                    <a:cubicBezTo>
                      <a:pt x="3679" y="1768"/>
                      <a:pt x="3750" y="1728"/>
                      <a:pt x="3814" y="1678"/>
                    </a:cubicBezTo>
                    <a:cubicBezTo>
                      <a:pt x="4023" y="1921"/>
                      <a:pt x="4364" y="2072"/>
                      <a:pt x="4762" y="2092"/>
                    </a:cubicBezTo>
                    <a:lnTo>
                      <a:pt x="4853" y="2092"/>
                    </a:lnTo>
                    <a:cubicBezTo>
                      <a:pt x="5241" y="2092"/>
                      <a:pt x="5602" y="1968"/>
                      <a:pt x="5855" y="1742"/>
                    </a:cubicBezTo>
                    <a:cubicBezTo>
                      <a:pt x="5950" y="1658"/>
                      <a:pt x="6028" y="1560"/>
                      <a:pt x="6088" y="1455"/>
                    </a:cubicBezTo>
                    <a:cubicBezTo>
                      <a:pt x="6118" y="1482"/>
                      <a:pt x="6146" y="1505"/>
                      <a:pt x="6176" y="1529"/>
                    </a:cubicBezTo>
                    <a:cubicBezTo>
                      <a:pt x="6549" y="1827"/>
                      <a:pt x="7028" y="1987"/>
                      <a:pt x="7504" y="1987"/>
                    </a:cubicBezTo>
                    <a:cubicBezTo>
                      <a:pt x="7622" y="1987"/>
                      <a:pt x="7740" y="1977"/>
                      <a:pt x="7856" y="1957"/>
                    </a:cubicBezTo>
                    <a:cubicBezTo>
                      <a:pt x="8217" y="1893"/>
                      <a:pt x="8558" y="1731"/>
                      <a:pt x="8842" y="1499"/>
                    </a:cubicBezTo>
                    <a:cubicBezTo>
                      <a:pt x="8973" y="1650"/>
                      <a:pt x="9166" y="1765"/>
                      <a:pt x="9388" y="1823"/>
                    </a:cubicBezTo>
                    <a:cubicBezTo>
                      <a:pt x="9511" y="1854"/>
                      <a:pt x="9635" y="1865"/>
                      <a:pt x="9755" y="1865"/>
                    </a:cubicBezTo>
                    <a:cubicBezTo>
                      <a:pt x="9946" y="1865"/>
                      <a:pt x="10125" y="1836"/>
                      <a:pt x="10262" y="1809"/>
                    </a:cubicBezTo>
                    <a:cubicBezTo>
                      <a:pt x="10755" y="1714"/>
                      <a:pt x="11116" y="1549"/>
                      <a:pt x="11369" y="1300"/>
                    </a:cubicBezTo>
                    <a:cubicBezTo>
                      <a:pt x="11450" y="1219"/>
                      <a:pt x="11521" y="1124"/>
                      <a:pt x="11575" y="1026"/>
                    </a:cubicBezTo>
                    <a:cubicBezTo>
                      <a:pt x="11602" y="1040"/>
                      <a:pt x="11633" y="1053"/>
                      <a:pt x="11659" y="1066"/>
                    </a:cubicBezTo>
                    <a:cubicBezTo>
                      <a:pt x="11789" y="1118"/>
                      <a:pt x="11928" y="1143"/>
                      <a:pt x="12067" y="1143"/>
                    </a:cubicBezTo>
                    <a:cubicBezTo>
                      <a:pt x="12517" y="1143"/>
                      <a:pt x="12975" y="888"/>
                      <a:pt x="13171" y="483"/>
                    </a:cubicBezTo>
                    <a:cubicBezTo>
                      <a:pt x="13178" y="469"/>
                      <a:pt x="13174" y="452"/>
                      <a:pt x="13161" y="446"/>
                    </a:cubicBezTo>
                    <a:cubicBezTo>
                      <a:pt x="13157" y="444"/>
                      <a:pt x="13153" y="443"/>
                      <a:pt x="13149" y="443"/>
                    </a:cubicBezTo>
                    <a:cubicBezTo>
                      <a:pt x="13139" y="443"/>
                      <a:pt x="13129" y="450"/>
                      <a:pt x="13123" y="459"/>
                    </a:cubicBezTo>
                    <a:cubicBezTo>
                      <a:pt x="12935" y="846"/>
                      <a:pt x="12497" y="1089"/>
                      <a:pt x="12068" y="1089"/>
                    </a:cubicBezTo>
                    <a:cubicBezTo>
                      <a:pt x="11935" y="1089"/>
                      <a:pt x="11803" y="1065"/>
                      <a:pt x="11680" y="1016"/>
                    </a:cubicBezTo>
                    <a:cubicBezTo>
                      <a:pt x="11653" y="1006"/>
                      <a:pt x="11625" y="993"/>
                      <a:pt x="11602" y="979"/>
                    </a:cubicBezTo>
                    <a:cubicBezTo>
                      <a:pt x="11734" y="709"/>
                      <a:pt x="11757" y="405"/>
                      <a:pt x="11645" y="155"/>
                    </a:cubicBezTo>
                    <a:cubicBezTo>
                      <a:pt x="11605" y="61"/>
                      <a:pt x="11544" y="7"/>
                      <a:pt x="11477" y="1"/>
                    </a:cubicBezTo>
                    <a:cubicBezTo>
                      <a:pt x="11473" y="0"/>
                      <a:pt x="11468" y="0"/>
                      <a:pt x="11464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0"/>
              <p:cNvSpPr/>
              <p:nvPr/>
            </p:nvSpPr>
            <p:spPr>
              <a:xfrm>
                <a:off x="5734473" y="1159450"/>
                <a:ext cx="1225940" cy="584539"/>
              </a:xfrm>
              <a:custGeom>
                <a:avLst/>
                <a:gdLst/>
                <a:ahLst/>
                <a:cxnLst/>
                <a:rect l="l" t="t" r="r" b="b"/>
                <a:pathLst>
                  <a:path w="13863" h="6610" extrusionOk="0">
                    <a:moveTo>
                      <a:pt x="4533" y="1"/>
                    </a:moveTo>
                    <a:cubicBezTo>
                      <a:pt x="3549" y="1"/>
                      <a:pt x="2714" y="234"/>
                      <a:pt x="2032" y="701"/>
                    </a:cubicBezTo>
                    <a:cubicBezTo>
                      <a:pt x="1" y="2092"/>
                      <a:pt x="82" y="5118"/>
                      <a:pt x="85" y="5149"/>
                    </a:cubicBezTo>
                    <a:cubicBezTo>
                      <a:pt x="85" y="5162"/>
                      <a:pt x="95" y="5176"/>
                      <a:pt x="112" y="5176"/>
                    </a:cubicBezTo>
                    <a:cubicBezTo>
                      <a:pt x="125" y="5176"/>
                      <a:pt x="139" y="5162"/>
                      <a:pt x="139" y="5149"/>
                    </a:cubicBezTo>
                    <a:cubicBezTo>
                      <a:pt x="135" y="5118"/>
                      <a:pt x="54" y="2119"/>
                      <a:pt x="2063" y="745"/>
                    </a:cubicBezTo>
                    <a:cubicBezTo>
                      <a:pt x="2736" y="284"/>
                      <a:pt x="3561" y="54"/>
                      <a:pt x="4532" y="54"/>
                    </a:cubicBezTo>
                    <a:cubicBezTo>
                      <a:pt x="5737" y="54"/>
                      <a:pt x="7167" y="408"/>
                      <a:pt x="8811" y="1117"/>
                    </a:cubicBezTo>
                    <a:cubicBezTo>
                      <a:pt x="8814" y="1117"/>
                      <a:pt x="8818" y="1120"/>
                      <a:pt x="8825" y="1120"/>
                    </a:cubicBezTo>
                    <a:cubicBezTo>
                      <a:pt x="8827" y="1120"/>
                      <a:pt x="8851" y="1119"/>
                      <a:pt x="8894" y="1119"/>
                    </a:cubicBezTo>
                    <a:cubicBezTo>
                      <a:pt x="9329" y="1119"/>
                      <a:pt x="11703" y="1200"/>
                      <a:pt x="12901" y="2706"/>
                    </a:cubicBezTo>
                    <a:cubicBezTo>
                      <a:pt x="13647" y="3640"/>
                      <a:pt x="13805" y="4943"/>
                      <a:pt x="13376" y="6576"/>
                    </a:cubicBezTo>
                    <a:cubicBezTo>
                      <a:pt x="13373" y="6590"/>
                      <a:pt x="13383" y="6607"/>
                      <a:pt x="13396" y="6610"/>
                    </a:cubicBezTo>
                    <a:lnTo>
                      <a:pt x="13404" y="6610"/>
                    </a:lnTo>
                    <a:cubicBezTo>
                      <a:pt x="13417" y="6610"/>
                      <a:pt x="13427" y="6604"/>
                      <a:pt x="13430" y="6590"/>
                    </a:cubicBezTo>
                    <a:cubicBezTo>
                      <a:pt x="13862" y="4939"/>
                      <a:pt x="13700" y="3620"/>
                      <a:pt x="12944" y="2672"/>
                    </a:cubicBezTo>
                    <a:cubicBezTo>
                      <a:pt x="11714" y="1130"/>
                      <a:pt x="9278" y="1062"/>
                      <a:pt x="8878" y="1062"/>
                    </a:cubicBezTo>
                    <a:cubicBezTo>
                      <a:pt x="8853" y="1062"/>
                      <a:pt x="8837" y="1062"/>
                      <a:pt x="8828" y="1063"/>
                    </a:cubicBezTo>
                    <a:cubicBezTo>
                      <a:pt x="7180" y="355"/>
                      <a:pt x="5744" y="1"/>
                      <a:pt x="4533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0"/>
              <p:cNvSpPr/>
              <p:nvPr/>
            </p:nvSpPr>
            <p:spPr>
              <a:xfrm>
                <a:off x="5755697" y="1209856"/>
                <a:ext cx="1176683" cy="543948"/>
              </a:xfrm>
              <a:custGeom>
                <a:avLst/>
                <a:gdLst/>
                <a:ahLst/>
                <a:cxnLst/>
                <a:rect l="l" t="t" r="r" b="b"/>
                <a:pathLst>
                  <a:path w="13306" h="6151" extrusionOk="0">
                    <a:moveTo>
                      <a:pt x="6057" y="0"/>
                    </a:moveTo>
                    <a:cubicBezTo>
                      <a:pt x="4240" y="0"/>
                      <a:pt x="2901" y="830"/>
                      <a:pt x="2011" y="1670"/>
                    </a:cubicBezTo>
                    <a:cubicBezTo>
                      <a:pt x="644" y="2959"/>
                      <a:pt x="13" y="4551"/>
                      <a:pt x="7" y="4568"/>
                    </a:cubicBezTo>
                    <a:cubicBezTo>
                      <a:pt x="0" y="4582"/>
                      <a:pt x="7" y="4599"/>
                      <a:pt x="21" y="4603"/>
                    </a:cubicBezTo>
                    <a:cubicBezTo>
                      <a:pt x="24" y="4604"/>
                      <a:pt x="28" y="4605"/>
                      <a:pt x="32" y="4605"/>
                    </a:cubicBezTo>
                    <a:cubicBezTo>
                      <a:pt x="42" y="4605"/>
                      <a:pt x="52" y="4599"/>
                      <a:pt x="57" y="4589"/>
                    </a:cubicBezTo>
                    <a:cubicBezTo>
                      <a:pt x="64" y="4572"/>
                      <a:pt x="689" y="2989"/>
                      <a:pt x="2049" y="1707"/>
                    </a:cubicBezTo>
                    <a:cubicBezTo>
                      <a:pt x="2931" y="875"/>
                      <a:pt x="4258" y="53"/>
                      <a:pt x="6057" y="53"/>
                    </a:cubicBezTo>
                    <a:cubicBezTo>
                      <a:pt x="6812" y="53"/>
                      <a:pt x="7649" y="198"/>
                      <a:pt x="8571" y="547"/>
                    </a:cubicBezTo>
                    <a:cubicBezTo>
                      <a:pt x="8574" y="547"/>
                      <a:pt x="8578" y="547"/>
                      <a:pt x="8581" y="550"/>
                    </a:cubicBezTo>
                    <a:cubicBezTo>
                      <a:pt x="8591" y="550"/>
                      <a:pt x="9796" y="678"/>
                      <a:pt x="10950" y="1427"/>
                    </a:cubicBezTo>
                    <a:cubicBezTo>
                      <a:pt x="12013" y="2119"/>
                      <a:pt x="13251" y="3492"/>
                      <a:pt x="13100" y="6124"/>
                    </a:cubicBezTo>
                    <a:cubicBezTo>
                      <a:pt x="13100" y="6138"/>
                      <a:pt x="13113" y="6151"/>
                      <a:pt x="13126" y="6151"/>
                    </a:cubicBezTo>
                    <a:cubicBezTo>
                      <a:pt x="13143" y="6151"/>
                      <a:pt x="13153" y="6141"/>
                      <a:pt x="13156" y="6127"/>
                    </a:cubicBezTo>
                    <a:cubicBezTo>
                      <a:pt x="13305" y="3469"/>
                      <a:pt x="12053" y="2078"/>
                      <a:pt x="10980" y="1380"/>
                    </a:cubicBezTo>
                    <a:cubicBezTo>
                      <a:pt x="9847" y="644"/>
                      <a:pt x="8662" y="502"/>
                      <a:pt x="8588" y="496"/>
                    </a:cubicBezTo>
                    <a:cubicBezTo>
                      <a:pt x="7659" y="145"/>
                      <a:pt x="6816" y="0"/>
                      <a:pt x="605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0"/>
              <p:cNvSpPr/>
              <p:nvPr/>
            </p:nvSpPr>
            <p:spPr>
              <a:xfrm>
                <a:off x="5873221" y="1250534"/>
                <a:ext cx="644054" cy="341880"/>
              </a:xfrm>
              <a:custGeom>
                <a:avLst/>
                <a:gdLst/>
                <a:ahLst/>
                <a:cxnLst/>
                <a:rect l="l" t="t" r="r" b="b"/>
                <a:pathLst>
                  <a:path w="7283" h="3866" extrusionOk="0">
                    <a:moveTo>
                      <a:pt x="6686" y="0"/>
                    </a:moveTo>
                    <a:cubicBezTo>
                      <a:pt x="3243" y="0"/>
                      <a:pt x="46" y="3780"/>
                      <a:pt x="11" y="3822"/>
                    </a:cubicBezTo>
                    <a:cubicBezTo>
                      <a:pt x="0" y="3832"/>
                      <a:pt x="4" y="3849"/>
                      <a:pt x="14" y="3859"/>
                    </a:cubicBezTo>
                    <a:cubicBezTo>
                      <a:pt x="21" y="3862"/>
                      <a:pt x="28" y="3866"/>
                      <a:pt x="31" y="3866"/>
                    </a:cubicBezTo>
                    <a:cubicBezTo>
                      <a:pt x="41" y="3866"/>
                      <a:pt x="48" y="3862"/>
                      <a:pt x="55" y="3856"/>
                    </a:cubicBezTo>
                    <a:cubicBezTo>
                      <a:pt x="87" y="3814"/>
                      <a:pt x="3271" y="52"/>
                      <a:pt x="6688" y="52"/>
                    </a:cubicBezTo>
                    <a:cubicBezTo>
                      <a:pt x="6874" y="52"/>
                      <a:pt x="7061" y="63"/>
                      <a:pt x="7249" y="87"/>
                    </a:cubicBezTo>
                    <a:cubicBezTo>
                      <a:pt x="7251" y="87"/>
                      <a:pt x="7253" y="87"/>
                      <a:pt x="7255" y="87"/>
                    </a:cubicBezTo>
                    <a:cubicBezTo>
                      <a:pt x="7269" y="87"/>
                      <a:pt x="7279" y="78"/>
                      <a:pt x="7279" y="67"/>
                    </a:cubicBezTo>
                    <a:cubicBezTo>
                      <a:pt x="7283" y="50"/>
                      <a:pt x="7272" y="36"/>
                      <a:pt x="7256" y="36"/>
                    </a:cubicBezTo>
                    <a:cubicBezTo>
                      <a:pt x="7066" y="12"/>
                      <a:pt x="6875" y="0"/>
                      <a:pt x="6686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0"/>
              <p:cNvSpPr/>
              <p:nvPr/>
            </p:nvSpPr>
            <p:spPr>
              <a:xfrm>
                <a:off x="6433873" y="1250446"/>
                <a:ext cx="214979" cy="264148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987" extrusionOk="0">
                    <a:moveTo>
                      <a:pt x="817" y="0"/>
                    </a:moveTo>
                    <a:cubicBezTo>
                      <a:pt x="806" y="0"/>
                      <a:pt x="796" y="6"/>
                      <a:pt x="790" y="17"/>
                    </a:cubicBezTo>
                    <a:cubicBezTo>
                      <a:pt x="1" y="1913"/>
                      <a:pt x="2366" y="2972"/>
                      <a:pt x="2390" y="2983"/>
                    </a:cubicBezTo>
                    <a:cubicBezTo>
                      <a:pt x="2394" y="2986"/>
                      <a:pt x="2397" y="2986"/>
                      <a:pt x="2400" y="2986"/>
                    </a:cubicBezTo>
                    <a:cubicBezTo>
                      <a:pt x="2410" y="2986"/>
                      <a:pt x="2420" y="2979"/>
                      <a:pt x="2427" y="2969"/>
                    </a:cubicBezTo>
                    <a:cubicBezTo>
                      <a:pt x="2430" y="2955"/>
                      <a:pt x="2427" y="2943"/>
                      <a:pt x="2410" y="2935"/>
                    </a:cubicBezTo>
                    <a:cubicBezTo>
                      <a:pt x="2390" y="2926"/>
                      <a:pt x="69" y="1886"/>
                      <a:pt x="841" y="37"/>
                    </a:cubicBezTo>
                    <a:cubicBezTo>
                      <a:pt x="848" y="23"/>
                      <a:pt x="841" y="7"/>
                      <a:pt x="828" y="3"/>
                    </a:cubicBezTo>
                    <a:cubicBezTo>
                      <a:pt x="824" y="1"/>
                      <a:pt x="820" y="0"/>
                      <a:pt x="81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0"/>
              <p:cNvSpPr/>
              <p:nvPr/>
            </p:nvSpPr>
            <p:spPr>
              <a:xfrm>
                <a:off x="6538664" y="1257697"/>
                <a:ext cx="243013" cy="279889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3165" extrusionOk="0">
                    <a:moveTo>
                      <a:pt x="31" y="1"/>
                    </a:moveTo>
                    <a:cubicBezTo>
                      <a:pt x="20" y="1"/>
                      <a:pt x="9" y="8"/>
                      <a:pt x="4" y="19"/>
                    </a:cubicBezTo>
                    <a:cubicBezTo>
                      <a:pt x="0" y="36"/>
                      <a:pt x="7" y="50"/>
                      <a:pt x="21" y="56"/>
                    </a:cubicBezTo>
                    <a:cubicBezTo>
                      <a:pt x="2366" y="825"/>
                      <a:pt x="2687" y="3116"/>
                      <a:pt x="2690" y="3140"/>
                    </a:cubicBezTo>
                    <a:cubicBezTo>
                      <a:pt x="2693" y="3154"/>
                      <a:pt x="2703" y="3164"/>
                      <a:pt x="2717" y="3164"/>
                    </a:cubicBezTo>
                    <a:lnTo>
                      <a:pt x="2720" y="3164"/>
                    </a:lnTo>
                    <a:cubicBezTo>
                      <a:pt x="2737" y="3160"/>
                      <a:pt x="2747" y="3147"/>
                      <a:pt x="2743" y="3133"/>
                    </a:cubicBezTo>
                    <a:cubicBezTo>
                      <a:pt x="2740" y="3110"/>
                      <a:pt x="2416" y="785"/>
                      <a:pt x="38" y="2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0"/>
              <p:cNvSpPr/>
              <p:nvPr/>
            </p:nvSpPr>
            <p:spPr>
              <a:xfrm>
                <a:off x="6399031" y="1721517"/>
                <a:ext cx="262291" cy="86929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983" extrusionOk="0">
                    <a:moveTo>
                      <a:pt x="1475" y="98"/>
                    </a:moveTo>
                    <a:cubicBezTo>
                      <a:pt x="1492" y="179"/>
                      <a:pt x="1512" y="257"/>
                      <a:pt x="1539" y="332"/>
                    </a:cubicBezTo>
                    <a:cubicBezTo>
                      <a:pt x="1569" y="413"/>
                      <a:pt x="1609" y="494"/>
                      <a:pt x="1667" y="551"/>
                    </a:cubicBezTo>
                    <a:cubicBezTo>
                      <a:pt x="1721" y="612"/>
                      <a:pt x="1799" y="642"/>
                      <a:pt x="1877" y="642"/>
                    </a:cubicBezTo>
                    <a:cubicBezTo>
                      <a:pt x="1950" y="639"/>
                      <a:pt x="2022" y="598"/>
                      <a:pt x="2079" y="534"/>
                    </a:cubicBezTo>
                    <a:cubicBezTo>
                      <a:pt x="2136" y="473"/>
                      <a:pt x="2184" y="396"/>
                      <a:pt x="2221" y="315"/>
                    </a:cubicBezTo>
                    <a:cubicBezTo>
                      <a:pt x="2251" y="254"/>
                      <a:pt x="2274" y="190"/>
                      <a:pt x="2298" y="126"/>
                    </a:cubicBezTo>
                    <a:cubicBezTo>
                      <a:pt x="2055" y="119"/>
                      <a:pt x="1768" y="109"/>
                      <a:pt x="1475" y="98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7" y="902"/>
                      <a:pt x="1323" y="976"/>
                    </a:cubicBezTo>
                    <a:cubicBezTo>
                      <a:pt x="1414" y="983"/>
                      <a:pt x="1498" y="983"/>
                      <a:pt x="1579" y="983"/>
                    </a:cubicBezTo>
                    <a:cubicBezTo>
                      <a:pt x="2679" y="983"/>
                      <a:pt x="2939" y="520"/>
                      <a:pt x="2966" y="142"/>
                    </a:cubicBezTo>
                    <a:cubicBezTo>
                      <a:pt x="2966" y="142"/>
                      <a:pt x="2720" y="139"/>
                      <a:pt x="2366" y="129"/>
                    </a:cubicBezTo>
                    <a:cubicBezTo>
                      <a:pt x="2346" y="203"/>
                      <a:pt x="2325" y="274"/>
                      <a:pt x="2295" y="349"/>
                    </a:cubicBezTo>
                    <a:cubicBezTo>
                      <a:pt x="2261" y="436"/>
                      <a:pt x="2214" y="520"/>
                      <a:pt x="2150" y="598"/>
                    </a:cubicBezTo>
                    <a:cubicBezTo>
                      <a:pt x="2086" y="673"/>
                      <a:pt x="1988" y="737"/>
                      <a:pt x="1880" y="740"/>
                    </a:cubicBezTo>
                    <a:lnTo>
                      <a:pt x="1873" y="740"/>
                    </a:lnTo>
                    <a:cubicBezTo>
                      <a:pt x="1768" y="740"/>
                      <a:pt x="1664" y="696"/>
                      <a:pt x="1596" y="618"/>
                    </a:cubicBezTo>
                    <a:cubicBezTo>
                      <a:pt x="1525" y="541"/>
                      <a:pt x="1485" y="450"/>
                      <a:pt x="1458" y="358"/>
                    </a:cubicBezTo>
                    <a:cubicBezTo>
                      <a:pt x="1435" y="271"/>
                      <a:pt x="1418" y="183"/>
                      <a:pt x="1407" y="95"/>
                    </a:cubicBezTo>
                    <a:cubicBezTo>
                      <a:pt x="837" y="72"/>
                      <a:pt x="267" y="41"/>
                      <a:pt x="0" y="1"/>
                    </a:cubicBezTo>
                    <a:close/>
                  </a:path>
                </a:pathLst>
              </a:custGeom>
              <a:solidFill>
                <a:srgbClr val="DAC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0"/>
              <p:cNvSpPr/>
              <p:nvPr/>
            </p:nvSpPr>
            <p:spPr>
              <a:xfrm>
                <a:off x="6523365" y="1729918"/>
                <a:ext cx="84895" cy="57039"/>
              </a:xfrm>
              <a:custGeom>
                <a:avLst/>
                <a:gdLst/>
                <a:ahLst/>
                <a:cxnLst/>
                <a:rect l="l" t="t" r="r" b="b"/>
                <a:pathLst>
                  <a:path w="960" h="645" extrusionOk="0">
                    <a:moveTo>
                      <a:pt x="1" y="0"/>
                    </a:moveTo>
                    <a:cubicBezTo>
                      <a:pt x="12" y="88"/>
                      <a:pt x="29" y="176"/>
                      <a:pt x="52" y="263"/>
                    </a:cubicBezTo>
                    <a:cubicBezTo>
                      <a:pt x="79" y="355"/>
                      <a:pt x="119" y="446"/>
                      <a:pt x="190" y="523"/>
                    </a:cubicBezTo>
                    <a:cubicBezTo>
                      <a:pt x="258" y="601"/>
                      <a:pt x="362" y="645"/>
                      <a:pt x="467" y="645"/>
                    </a:cubicBezTo>
                    <a:lnTo>
                      <a:pt x="474" y="645"/>
                    </a:lnTo>
                    <a:cubicBezTo>
                      <a:pt x="582" y="642"/>
                      <a:pt x="680" y="578"/>
                      <a:pt x="744" y="503"/>
                    </a:cubicBezTo>
                    <a:cubicBezTo>
                      <a:pt x="808" y="425"/>
                      <a:pt x="855" y="341"/>
                      <a:pt x="889" y="254"/>
                    </a:cubicBezTo>
                    <a:cubicBezTo>
                      <a:pt x="919" y="179"/>
                      <a:pt x="940" y="108"/>
                      <a:pt x="960" y="34"/>
                    </a:cubicBezTo>
                    <a:cubicBezTo>
                      <a:pt x="940" y="34"/>
                      <a:pt x="916" y="31"/>
                      <a:pt x="892" y="31"/>
                    </a:cubicBezTo>
                    <a:cubicBezTo>
                      <a:pt x="868" y="95"/>
                      <a:pt x="845" y="159"/>
                      <a:pt x="815" y="220"/>
                    </a:cubicBezTo>
                    <a:cubicBezTo>
                      <a:pt x="778" y="301"/>
                      <a:pt x="730" y="378"/>
                      <a:pt x="673" y="439"/>
                    </a:cubicBezTo>
                    <a:cubicBezTo>
                      <a:pt x="616" y="503"/>
                      <a:pt x="544" y="544"/>
                      <a:pt x="471" y="547"/>
                    </a:cubicBezTo>
                    <a:cubicBezTo>
                      <a:pt x="393" y="547"/>
                      <a:pt x="315" y="517"/>
                      <a:pt x="261" y="456"/>
                    </a:cubicBezTo>
                    <a:cubicBezTo>
                      <a:pt x="203" y="399"/>
                      <a:pt x="163" y="318"/>
                      <a:pt x="133" y="237"/>
                    </a:cubicBezTo>
                    <a:cubicBezTo>
                      <a:pt x="106" y="162"/>
                      <a:pt x="86" y="84"/>
                      <a:pt x="69" y="3"/>
                    </a:cubicBezTo>
                    <a:cubicBezTo>
                      <a:pt x="49" y="3"/>
                      <a:pt x="25" y="0"/>
                      <a:pt x="1" y="0"/>
                    </a:cubicBezTo>
                    <a:close/>
                  </a:path>
                </a:pathLst>
              </a:custGeom>
              <a:solidFill>
                <a:srgbClr val="A49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0"/>
              <p:cNvSpPr/>
              <p:nvPr/>
            </p:nvSpPr>
            <p:spPr>
              <a:xfrm>
                <a:off x="6026030" y="1688444"/>
                <a:ext cx="264413" cy="94711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071" extrusionOk="0">
                    <a:moveTo>
                      <a:pt x="635" y="71"/>
                    </a:moveTo>
                    <a:lnTo>
                      <a:pt x="635" y="71"/>
                    </a:lnTo>
                    <a:cubicBezTo>
                      <a:pt x="652" y="183"/>
                      <a:pt x="675" y="290"/>
                      <a:pt x="716" y="395"/>
                    </a:cubicBezTo>
                    <a:cubicBezTo>
                      <a:pt x="746" y="476"/>
                      <a:pt x="783" y="557"/>
                      <a:pt x="840" y="614"/>
                    </a:cubicBezTo>
                    <a:cubicBezTo>
                      <a:pt x="898" y="675"/>
                      <a:pt x="972" y="706"/>
                      <a:pt x="1049" y="706"/>
                    </a:cubicBezTo>
                    <a:cubicBezTo>
                      <a:pt x="1127" y="702"/>
                      <a:pt x="1198" y="658"/>
                      <a:pt x="1256" y="597"/>
                    </a:cubicBezTo>
                    <a:cubicBezTo>
                      <a:pt x="1313" y="536"/>
                      <a:pt x="1357" y="460"/>
                      <a:pt x="1398" y="379"/>
                    </a:cubicBezTo>
                    <a:cubicBezTo>
                      <a:pt x="1428" y="311"/>
                      <a:pt x="1458" y="237"/>
                      <a:pt x="1482" y="166"/>
                    </a:cubicBezTo>
                    <a:cubicBezTo>
                      <a:pt x="1178" y="132"/>
                      <a:pt x="881" y="98"/>
                      <a:pt x="635" y="71"/>
                    </a:cubicBezTo>
                    <a:close/>
                    <a:moveTo>
                      <a:pt x="31" y="0"/>
                    </a:moveTo>
                    <a:lnTo>
                      <a:pt x="31" y="0"/>
                    </a:lnTo>
                    <a:cubicBezTo>
                      <a:pt x="1" y="405"/>
                      <a:pt x="227" y="945"/>
                      <a:pt x="1539" y="1060"/>
                    </a:cubicBezTo>
                    <a:cubicBezTo>
                      <a:pt x="1616" y="1067"/>
                      <a:pt x="1691" y="1070"/>
                      <a:pt x="1762" y="1070"/>
                    </a:cubicBezTo>
                    <a:cubicBezTo>
                      <a:pt x="2868" y="1070"/>
                      <a:pt x="2990" y="284"/>
                      <a:pt x="2990" y="284"/>
                    </a:cubicBezTo>
                    <a:lnTo>
                      <a:pt x="2980" y="284"/>
                    </a:lnTo>
                    <a:cubicBezTo>
                      <a:pt x="2700" y="284"/>
                      <a:pt x="2119" y="230"/>
                      <a:pt x="1546" y="172"/>
                    </a:cubicBezTo>
                    <a:cubicBezTo>
                      <a:pt x="1526" y="253"/>
                      <a:pt x="1502" y="331"/>
                      <a:pt x="1468" y="412"/>
                    </a:cubicBezTo>
                    <a:cubicBezTo>
                      <a:pt x="1434" y="500"/>
                      <a:pt x="1387" y="584"/>
                      <a:pt x="1323" y="662"/>
                    </a:cubicBezTo>
                    <a:cubicBezTo>
                      <a:pt x="1259" y="736"/>
                      <a:pt x="1164" y="800"/>
                      <a:pt x="1053" y="804"/>
                    </a:cubicBezTo>
                    <a:lnTo>
                      <a:pt x="1049" y="804"/>
                    </a:lnTo>
                    <a:cubicBezTo>
                      <a:pt x="945" y="804"/>
                      <a:pt x="837" y="756"/>
                      <a:pt x="770" y="682"/>
                    </a:cubicBezTo>
                    <a:cubicBezTo>
                      <a:pt x="702" y="605"/>
                      <a:pt x="661" y="513"/>
                      <a:pt x="635" y="422"/>
                    </a:cubicBezTo>
                    <a:cubicBezTo>
                      <a:pt x="597" y="304"/>
                      <a:pt x="580" y="183"/>
                      <a:pt x="574" y="64"/>
                    </a:cubicBezTo>
                    <a:cubicBezTo>
                      <a:pt x="250" y="27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rgbClr val="DAC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0"/>
              <p:cNvSpPr/>
              <p:nvPr/>
            </p:nvSpPr>
            <p:spPr>
              <a:xfrm>
                <a:off x="6076701" y="1694104"/>
                <a:ext cx="86045" cy="6544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40" extrusionOk="0">
                    <a:moveTo>
                      <a:pt x="1" y="0"/>
                    </a:moveTo>
                    <a:cubicBezTo>
                      <a:pt x="7" y="119"/>
                      <a:pt x="24" y="240"/>
                      <a:pt x="62" y="358"/>
                    </a:cubicBezTo>
                    <a:cubicBezTo>
                      <a:pt x="88" y="449"/>
                      <a:pt x="129" y="541"/>
                      <a:pt x="197" y="618"/>
                    </a:cubicBezTo>
                    <a:cubicBezTo>
                      <a:pt x="264" y="692"/>
                      <a:pt x="372" y="740"/>
                      <a:pt x="476" y="740"/>
                    </a:cubicBezTo>
                    <a:lnTo>
                      <a:pt x="480" y="740"/>
                    </a:lnTo>
                    <a:cubicBezTo>
                      <a:pt x="591" y="736"/>
                      <a:pt x="686" y="672"/>
                      <a:pt x="750" y="598"/>
                    </a:cubicBezTo>
                    <a:cubicBezTo>
                      <a:pt x="814" y="520"/>
                      <a:pt x="861" y="436"/>
                      <a:pt x="895" y="348"/>
                    </a:cubicBezTo>
                    <a:cubicBezTo>
                      <a:pt x="929" y="267"/>
                      <a:pt x="953" y="189"/>
                      <a:pt x="973" y="108"/>
                    </a:cubicBezTo>
                    <a:cubicBezTo>
                      <a:pt x="953" y="105"/>
                      <a:pt x="929" y="102"/>
                      <a:pt x="909" y="102"/>
                    </a:cubicBezTo>
                    <a:cubicBezTo>
                      <a:pt x="885" y="173"/>
                      <a:pt x="855" y="247"/>
                      <a:pt x="825" y="315"/>
                    </a:cubicBezTo>
                    <a:cubicBezTo>
                      <a:pt x="784" y="396"/>
                      <a:pt x="740" y="472"/>
                      <a:pt x="683" y="533"/>
                    </a:cubicBezTo>
                    <a:cubicBezTo>
                      <a:pt x="625" y="594"/>
                      <a:pt x="554" y="638"/>
                      <a:pt x="476" y="642"/>
                    </a:cubicBezTo>
                    <a:cubicBezTo>
                      <a:pt x="399" y="642"/>
                      <a:pt x="325" y="611"/>
                      <a:pt x="267" y="550"/>
                    </a:cubicBezTo>
                    <a:cubicBezTo>
                      <a:pt x="210" y="493"/>
                      <a:pt x="173" y="412"/>
                      <a:pt x="143" y="331"/>
                    </a:cubicBezTo>
                    <a:cubicBezTo>
                      <a:pt x="102" y="226"/>
                      <a:pt x="79" y="119"/>
                      <a:pt x="62" y="7"/>
                    </a:cubicBezTo>
                    <a:cubicBezTo>
                      <a:pt x="41" y="4"/>
                      <a:pt x="21" y="0"/>
                      <a:pt x="1" y="0"/>
                    </a:cubicBezTo>
                    <a:close/>
                  </a:path>
                </a:pathLst>
              </a:custGeom>
              <a:solidFill>
                <a:srgbClr val="A49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0"/>
              <p:cNvSpPr/>
              <p:nvPr/>
            </p:nvSpPr>
            <p:spPr>
              <a:xfrm>
                <a:off x="6020282" y="1683580"/>
                <a:ext cx="651217" cy="54828"/>
              </a:xfrm>
              <a:custGeom>
                <a:avLst/>
                <a:gdLst/>
                <a:ahLst/>
                <a:cxnLst/>
                <a:rect l="l" t="t" r="r" b="b"/>
                <a:pathLst>
                  <a:path w="7364" h="620" extrusionOk="0">
                    <a:moveTo>
                      <a:pt x="50" y="1"/>
                    </a:moveTo>
                    <a:cubicBezTo>
                      <a:pt x="26" y="1"/>
                      <a:pt x="8" y="20"/>
                      <a:pt x="5" y="45"/>
                    </a:cubicBezTo>
                    <a:cubicBezTo>
                      <a:pt x="1" y="69"/>
                      <a:pt x="21" y="93"/>
                      <a:pt x="45" y="96"/>
                    </a:cubicBezTo>
                    <a:cubicBezTo>
                      <a:pt x="99" y="102"/>
                      <a:pt x="5079" y="619"/>
                      <a:pt x="7127" y="619"/>
                    </a:cubicBezTo>
                    <a:lnTo>
                      <a:pt x="7317" y="619"/>
                    </a:lnTo>
                    <a:cubicBezTo>
                      <a:pt x="7344" y="619"/>
                      <a:pt x="7364" y="596"/>
                      <a:pt x="7364" y="571"/>
                    </a:cubicBezTo>
                    <a:cubicBezTo>
                      <a:pt x="7364" y="546"/>
                      <a:pt x="7343" y="524"/>
                      <a:pt x="7319" y="524"/>
                    </a:cubicBezTo>
                    <a:cubicBezTo>
                      <a:pt x="7317" y="524"/>
                      <a:pt x="7315" y="524"/>
                      <a:pt x="7314" y="524"/>
                    </a:cubicBezTo>
                    <a:cubicBezTo>
                      <a:pt x="7256" y="525"/>
                      <a:pt x="7196" y="526"/>
                      <a:pt x="7133" y="526"/>
                    </a:cubicBezTo>
                    <a:cubicBezTo>
                      <a:pt x="5090" y="526"/>
                      <a:pt x="108" y="8"/>
                      <a:pt x="55" y="1"/>
                    </a:cubicBezTo>
                    <a:cubicBezTo>
                      <a:pt x="53" y="1"/>
                      <a:pt x="51" y="1"/>
                      <a:pt x="50" y="1"/>
                    </a:cubicBezTo>
                    <a:close/>
                  </a:path>
                </a:pathLst>
              </a:custGeom>
              <a:solidFill>
                <a:srgbClr val="CB8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0"/>
              <p:cNvSpPr/>
              <p:nvPr/>
            </p:nvSpPr>
            <p:spPr>
              <a:xfrm>
                <a:off x="6154608" y="1717096"/>
                <a:ext cx="374246" cy="209408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2368" extrusionOk="0">
                    <a:moveTo>
                      <a:pt x="2154" y="0"/>
                    </a:moveTo>
                    <a:cubicBezTo>
                      <a:pt x="1998" y="169"/>
                      <a:pt x="1799" y="293"/>
                      <a:pt x="1576" y="351"/>
                    </a:cubicBezTo>
                    <a:cubicBezTo>
                      <a:pt x="1290" y="432"/>
                      <a:pt x="986" y="402"/>
                      <a:pt x="689" y="432"/>
                    </a:cubicBezTo>
                    <a:cubicBezTo>
                      <a:pt x="584" y="446"/>
                      <a:pt x="581" y="452"/>
                      <a:pt x="480" y="476"/>
                    </a:cubicBezTo>
                    <a:cubicBezTo>
                      <a:pt x="193" y="544"/>
                      <a:pt x="0" y="847"/>
                      <a:pt x="11" y="1144"/>
                    </a:cubicBezTo>
                    <a:cubicBezTo>
                      <a:pt x="17" y="1438"/>
                      <a:pt x="200" y="1707"/>
                      <a:pt x="433" y="1883"/>
                    </a:cubicBezTo>
                    <a:cubicBezTo>
                      <a:pt x="668" y="2062"/>
                      <a:pt x="956" y="2156"/>
                      <a:pt x="1243" y="2224"/>
                    </a:cubicBezTo>
                    <a:cubicBezTo>
                      <a:pt x="1638" y="2319"/>
                      <a:pt x="2046" y="2367"/>
                      <a:pt x="2454" y="2367"/>
                    </a:cubicBezTo>
                    <a:cubicBezTo>
                      <a:pt x="2644" y="2367"/>
                      <a:pt x="2835" y="2357"/>
                      <a:pt x="3024" y="2335"/>
                    </a:cubicBezTo>
                    <a:cubicBezTo>
                      <a:pt x="3395" y="2295"/>
                      <a:pt x="3800" y="2193"/>
                      <a:pt x="4026" y="1893"/>
                    </a:cubicBezTo>
                    <a:cubicBezTo>
                      <a:pt x="4202" y="1660"/>
                      <a:pt x="4232" y="1330"/>
                      <a:pt x="4107" y="1067"/>
                    </a:cubicBezTo>
                    <a:cubicBezTo>
                      <a:pt x="3982" y="804"/>
                      <a:pt x="3702" y="621"/>
                      <a:pt x="3412" y="614"/>
                    </a:cubicBezTo>
                    <a:cubicBezTo>
                      <a:pt x="2933" y="601"/>
                      <a:pt x="2487" y="341"/>
                      <a:pt x="2154" y="0"/>
                    </a:cubicBezTo>
                    <a:close/>
                  </a:path>
                </a:pathLst>
              </a:custGeom>
              <a:solidFill>
                <a:srgbClr val="CE6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0"/>
              <p:cNvSpPr/>
              <p:nvPr/>
            </p:nvSpPr>
            <p:spPr>
              <a:xfrm>
                <a:off x="6150187" y="1755121"/>
                <a:ext cx="383178" cy="17571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1987" extrusionOk="0">
                    <a:moveTo>
                      <a:pt x="530" y="1"/>
                    </a:moveTo>
                    <a:cubicBezTo>
                      <a:pt x="527" y="1"/>
                      <a:pt x="523" y="1"/>
                      <a:pt x="520" y="2"/>
                    </a:cubicBezTo>
                    <a:cubicBezTo>
                      <a:pt x="223" y="70"/>
                      <a:pt x="0" y="380"/>
                      <a:pt x="14" y="714"/>
                    </a:cubicBezTo>
                    <a:cubicBezTo>
                      <a:pt x="20" y="997"/>
                      <a:pt x="186" y="1291"/>
                      <a:pt x="455" y="1490"/>
                    </a:cubicBezTo>
                    <a:cubicBezTo>
                      <a:pt x="718" y="1690"/>
                      <a:pt x="1033" y="1784"/>
                      <a:pt x="1279" y="1841"/>
                    </a:cubicBezTo>
                    <a:cubicBezTo>
                      <a:pt x="1680" y="1936"/>
                      <a:pt x="2089" y="1986"/>
                      <a:pt x="2500" y="1986"/>
                    </a:cubicBezTo>
                    <a:cubicBezTo>
                      <a:pt x="2693" y="1986"/>
                      <a:pt x="2885" y="1976"/>
                      <a:pt x="3077" y="1953"/>
                    </a:cubicBezTo>
                    <a:cubicBezTo>
                      <a:pt x="3401" y="1919"/>
                      <a:pt x="3857" y="1831"/>
                      <a:pt x="4113" y="1490"/>
                    </a:cubicBezTo>
                    <a:cubicBezTo>
                      <a:pt x="4299" y="1244"/>
                      <a:pt x="4333" y="893"/>
                      <a:pt x="4201" y="617"/>
                    </a:cubicBezTo>
                    <a:cubicBezTo>
                      <a:pt x="4066" y="336"/>
                      <a:pt x="3769" y="144"/>
                      <a:pt x="3462" y="137"/>
                    </a:cubicBezTo>
                    <a:cubicBezTo>
                      <a:pt x="3435" y="137"/>
                      <a:pt x="3415" y="157"/>
                      <a:pt x="3411" y="181"/>
                    </a:cubicBezTo>
                    <a:cubicBezTo>
                      <a:pt x="3411" y="208"/>
                      <a:pt x="3431" y="232"/>
                      <a:pt x="3459" y="232"/>
                    </a:cubicBezTo>
                    <a:cubicBezTo>
                      <a:pt x="3732" y="238"/>
                      <a:pt x="3995" y="410"/>
                      <a:pt x="4113" y="657"/>
                    </a:cubicBezTo>
                    <a:cubicBezTo>
                      <a:pt x="4232" y="903"/>
                      <a:pt x="4201" y="1213"/>
                      <a:pt x="4036" y="1433"/>
                    </a:cubicBezTo>
                    <a:cubicBezTo>
                      <a:pt x="3861" y="1669"/>
                      <a:pt x="3550" y="1804"/>
                      <a:pt x="3067" y="1858"/>
                    </a:cubicBezTo>
                    <a:cubicBezTo>
                      <a:pt x="2880" y="1878"/>
                      <a:pt x="2694" y="1888"/>
                      <a:pt x="2507" y="1888"/>
                    </a:cubicBezTo>
                    <a:cubicBezTo>
                      <a:pt x="2103" y="1888"/>
                      <a:pt x="1699" y="1841"/>
                      <a:pt x="1302" y="1746"/>
                    </a:cubicBezTo>
                    <a:cubicBezTo>
                      <a:pt x="1067" y="1693"/>
                      <a:pt x="759" y="1601"/>
                      <a:pt x="513" y="1416"/>
                    </a:cubicBezTo>
                    <a:cubicBezTo>
                      <a:pt x="267" y="1230"/>
                      <a:pt x="115" y="967"/>
                      <a:pt x="108" y="711"/>
                    </a:cubicBezTo>
                    <a:cubicBezTo>
                      <a:pt x="98" y="424"/>
                      <a:pt x="290" y="151"/>
                      <a:pt x="540" y="93"/>
                    </a:cubicBezTo>
                    <a:cubicBezTo>
                      <a:pt x="567" y="86"/>
                      <a:pt x="584" y="63"/>
                      <a:pt x="577" y="36"/>
                    </a:cubicBezTo>
                    <a:cubicBezTo>
                      <a:pt x="571" y="16"/>
                      <a:pt x="551" y="1"/>
                      <a:pt x="530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0"/>
              <p:cNvSpPr/>
              <p:nvPr/>
            </p:nvSpPr>
            <p:spPr>
              <a:xfrm>
                <a:off x="6466504" y="1527588"/>
                <a:ext cx="168641" cy="116112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313" extrusionOk="0">
                    <a:moveTo>
                      <a:pt x="353" y="0"/>
                    </a:moveTo>
                    <a:cubicBezTo>
                      <a:pt x="321" y="0"/>
                      <a:pt x="289" y="4"/>
                      <a:pt x="259" y="11"/>
                    </a:cubicBezTo>
                    <a:cubicBezTo>
                      <a:pt x="94" y="51"/>
                      <a:pt x="0" y="294"/>
                      <a:pt x="88" y="439"/>
                    </a:cubicBezTo>
                    <a:cubicBezTo>
                      <a:pt x="145" y="533"/>
                      <a:pt x="259" y="578"/>
                      <a:pt x="365" y="614"/>
                    </a:cubicBezTo>
                    <a:cubicBezTo>
                      <a:pt x="813" y="773"/>
                      <a:pt x="1282" y="925"/>
                      <a:pt x="1643" y="1239"/>
                    </a:cubicBezTo>
                    <a:cubicBezTo>
                      <a:pt x="1680" y="1274"/>
                      <a:pt x="1733" y="1312"/>
                      <a:pt x="1780" y="1312"/>
                    </a:cubicBezTo>
                    <a:cubicBezTo>
                      <a:pt x="1797" y="1312"/>
                      <a:pt x="1814" y="1308"/>
                      <a:pt x="1829" y="1296"/>
                    </a:cubicBezTo>
                    <a:cubicBezTo>
                      <a:pt x="1852" y="1279"/>
                      <a:pt x="1866" y="1252"/>
                      <a:pt x="1873" y="1222"/>
                    </a:cubicBezTo>
                    <a:cubicBezTo>
                      <a:pt x="1907" y="1087"/>
                      <a:pt x="1859" y="942"/>
                      <a:pt x="1778" y="827"/>
                    </a:cubicBezTo>
                    <a:cubicBezTo>
                      <a:pt x="1697" y="712"/>
                      <a:pt x="1583" y="628"/>
                      <a:pt x="1468" y="547"/>
                    </a:cubicBezTo>
                    <a:cubicBezTo>
                      <a:pt x="1272" y="409"/>
                      <a:pt x="1069" y="284"/>
                      <a:pt x="860" y="173"/>
                    </a:cubicBezTo>
                    <a:cubicBezTo>
                      <a:pt x="723" y="98"/>
                      <a:pt x="527" y="0"/>
                      <a:pt x="35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0"/>
              <p:cNvSpPr/>
              <p:nvPr/>
            </p:nvSpPr>
            <p:spPr>
              <a:xfrm>
                <a:off x="6111985" y="1498583"/>
                <a:ext cx="168641" cy="116200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314" extrusionOk="0">
                    <a:moveTo>
                      <a:pt x="1555" y="1"/>
                    </a:moveTo>
                    <a:cubicBezTo>
                      <a:pt x="1380" y="1"/>
                      <a:pt x="1183" y="99"/>
                      <a:pt x="1046" y="173"/>
                    </a:cubicBezTo>
                    <a:cubicBezTo>
                      <a:pt x="837" y="285"/>
                      <a:pt x="635" y="409"/>
                      <a:pt x="439" y="548"/>
                    </a:cubicBezTo>
                    <a:cubicBezTo>
                      <a:pt x="324" y="629"/>
                      <a:pt x="209" y="713"/>
                      <a:pt x="128" y="828"/>
                    </a:cubicBezTo>
                    <a:cubicBezTo>
                      <a:pt x="47" y="942"/>
                      <a:pt x="0" y="1088"/>
                      <a:pt x="34" y="1223"/>
                    </a:cubicBezTo>
                    <a:cubicBezTo>
                      <a:pt x="41" y="1253"/>
                      <a:pt x="54" y="1280"/>
                      <a:pt x="77" y="1297"/>
                    </a:cubicBezTo>
                    <a:cubicBezTo>
                      <a:pt x="92" y="1308"/>
                      <a:pt x="109" y="1313"/>
                      <a:pt x="125" y="1313"/>
                    </a:cubicBezTo>
                    <a:cubicBezTo>
                      <a:pt x="173" y="1313"/>
                      <a:pt x="226" y="1274"/>
                      <a:pt x="264" y="1240"/>
                    </a:cubicBezTo>
                    <a:cubicBezTo>
                      <a:pt x="624" y="926"/>
                      <a:pt x="1094" y="777"/>
                      <a:pt x="1542" y="615"/>
                    </a:cubicBezTo>
                    <a:cubicBezTo>
                      <a:pt x="1647" y="578"/>
                      <a:pt x="1762" y="534"/>
                      <a:pt x="1819" y="440"/>
                    </a:cubicBezTo>
                    <a:cubicBezTo>
                      <a:pt x="1907" y="294"/>
                      <a:pt x="1812" y="51"/>
                      <a:pt x="1647" y="11"/>
                    </a:cubicBezTo>
                    <a:cubicBezTo>
                      <a:pt x="1617" y="4"/>
                      <a:pt x="1586" y="1"/>
                      <a:pt x="1555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5" name="Google Shape;305;p30"/>
          <p:cNvSpPr txBox="1">
            <a:spLocks noGrp="1"/>
          </p:cNvSpPr>
          <p:nvPr>
            <p:ph type="subTitle" idx="1"/>
          </p:nvPr>
        </p:nvSpPr>
        <p:spPr>
          <a:xfrm>
            <a:off x="5643127" y="3669948"/>
            <a:ext cx="1530900" cy="42462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الجغرافيا</a:t>
            </a:r>
            <a:endParaRPr b="1" dirty="0">
              <a:solidFill>
                <a:srgbClr val="F3F3F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306" name="Google Shape;306;p30"/>
          <p:cNvSpPr/>
          <p:nvPr/>
        </p:nvSpPr>
        <p:spPr>
          <a:xfrm>
            <a:off x="3770942" y="2452770"/>
            <a:ext cx="5055" cy="3476"/>
          </a:xfrm>
          <a:custGeom>
            <a:avLst/>
            <a:gdLst/>
            <a:ahLst/>
            <a:cxnLst/>
            <a:rect l="l" t="t" r="r" b="b"/>
            <a:pathLst>
              <a:path w="32" h="22" extrusionOk="0">
                <a:moveTo>
                  <a:pt x="11" y="1"/>
                </a:moveTo>
                <a:cubicBezTo>
                  <a:pt x="8" y="8"/>
                  <a:pt x="5" y="15"/>
                  <a:pt x="1" y="21"/>
                </a:cubicBezTo>
                <a:lnTo>
                  <a:pt x="32" y="21"/>
                </a:lnTo>
                <a:cubicBezTo>
                  <a:pt x="25" y="15"/>
                  <a:pt x="18" y="8"/>
                  <a:pt x="11" y="1"/>
                </a:cubicBezTo>
                <a:close/>
              </a:path>
            </a:pathLst>
          </a:custGeom>
          <a:solidFill>
            <a:srgbClr val="7A0A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7" name="Google Shape;307;p30"/>
          <p:cNvGrpSpPr/>
          <p:nvPr/>
        </p:nvGrpSpPr>
        <p:grpSpPr>
          <a:xfrm>
            <a:off x="4544118" y="273928"/>
            <a:ext cx="912860" cy="1221908"/>
            <a:chOff x="4544118" y="273928"/>
            <a:chExt cx="912860" cy="1221908"/>
          </a:xfrm>
        </p:grpSpPr>
        <p:sp>
          <p:nvSpPr>
            <p:cNvPr id="308" name="Google Shape;308;p30"/>
            <p:cNvSpPr/>
            <p:nvPr/>
          </p:nvSpPr>
          <p:spPr>
            <a:xfrm rot="994077">
              <a:off x="4686149" y="341000"/>
              <a:ext cx="628799" cy="1087763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5342175" y="873175"/>
              <a:ext cx="23400" cy="2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4988850" y="333300"/>
              <a:ext cx="23400" cy="2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5433575" y="439825"/>
              <a:ext cx="23400" cy="23400"/>
            </a:xfrm>
            <a:prstGeom prst="ellipse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7" name="Google Shape;797;p35"/>
          <p:cNvGrpSpPr/>
          <p:nvPr/>
        </p:nvGrpSpPr>
        <p:grpSpPr>
          <a:xfrm rot="-1702476">
            <a:off x="4941214" y="1585991"/>
            <a:ext cx="718695" cy="613027"/>
            <a:chOff x="5794823" y="394529"/>
            <a:chExt cx="1647605" cy="1405361"/>
          </a:xfrm>
        </p:grpSpPr>
        <p:sp>
          <p:nvSpPr>
            <p:cNvPr id="798" name="Google Shape;798;p35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7" name="Picture 10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163" y="4422390"/>
            <a:ext cx="428122" cy="428122"/>
          </a:xfrm>
          <a:prstGeom prst="rect">
            <a:avLst/>
          </a:prstGeom>
        </p:spPr>
      </p:pic>
      <p:pic>
        <p:nvPicPr>
          <p:cNvPr id="108" name="Picture 10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373" y="4297620"/>
            <a:ext cx="677662" cy="677662"/>
          </a:xfrm>
          <a:prstGeom prst="rect">
            <a:avLst/>
          </a:prstGeom>
        </p:spPr>
      </p:pic>
      <p:pic>
        <p:nvPicPr>
          <p:cNvPr id="109" name="Picture 108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110" name="Picture 10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75123" y="4422390"/>
            <a:ext cx="428122" cy="4281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6492" y="1967515"/>
            <a:ext cx="5222376" cy="1592523"/>
          </a:xfrm>
        </p:spPr>
        <p:txBody>
          <a:bodyPr/>
          <a:lstStyle/>
          <a:p>
            <a:pPr algn="ctr" rtl="1"/>
            <a:r>
              <a:rPr lang="ar-EG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فصول السنة</a:t>
            </a:r>
            <a:br>
              <a:rPr lang="ar-EG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</a:br>
            <a:r>
              <a:rPr lang="ar-EG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ثالثا: فصل الشتاء</a:t>
            </a:r>
            <a:endParaRPr lang="en-US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grpSp>
        <p:nvGrpSpPr>
          <p:cNvPr id="111" name="Google Shape;2884;p58"/>
          <p:cNvGrpSpPr/>
          <p:nvPr/>
        </p:nvGrpSpPr>
        <p:grpSpPr>
          <a:xfrm flipH="1">
            <a:off x="287709" y="173123"/>
            <a:ext cx="1971389" cy="4970378"/>
            <a:chOff x="6051929" y="3235349"/>
            <a:chExt cx="639532" cy="1612424"/>
          </a:xfrm>
        </p:grpSpPr>
        <p:sp>
          <p:nvSpPr>
            <p:cNvPr id="112" name="Google Shape;2885;p58"/>
            <p:cNvSpPr/>
            <p:nvPr/>
          </p:nvSpPr>
          <p:spPr>
            <a:xfrm>
              <a:off x="6361999" y="4394350"/>
              <a:ext cx="47428" cy="387168"/>
            </a:xfrm>
            <a:custGeom>
              <a:avLst/>
              <a:gdLst/>
              <a:ahLst/>
              <a:cxnLst/>
              <a:rect l="l" t="t" r="r" b="b"/>
              <a:pathLst>
                <a:path w="1782" h="14547" extrusionOk="0">
                  <a:moveTo>
                    <a:pt x="1781" y="1"/>
                  </a:moveTo>
                  <a:lnTo>
                    <a:pt x="1" y="15"/>
                  </a:lnTo>
                  <a:lnTo>
                    <a:pt x="503" y="14546"/>
                  </a:lnTo>
                  <a:lnTo>
                    <a:pt x="1781" y="14546"/>
                  </a:lnTo>
                  <a:lnTo>
                    <a:pt x="17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886;p58"/>
            <p:cNvSpPr/>
            <p:nvPr/>
          </p:nvSpPr>
          <p:spPr>
            <a:xfrm>
              <a:off x="6483153" y="4380324"/>
              <a:ext cx="63344" cy="401195"/>
            </a:xfrm>
            <a:custGeom>
              <a:avLst/>
              <a:gdLst/>
              <a:ahLst/>
              <a:cxnLst/>
              <a:rect l="l" t="t" r="r" b="b"/>
              <a:pathLst>
                <a:path w="2380" h="15074" extrusionOk="0">
                  <a:moveTo>
                    <a:pt x="1661" y="1"/>
                  </a:moveTo>
                  <a:lnTo>
                    <a:pt x="0" y="321"/>
                  </a:lnTo>
                  <a:lnTo>
                    <a:pt x="526" y="14757"/>
                  </a:lnTo>
                  <a:lnTo>
                    <a:pt x="2379" y="15073"/>
                  </a:lnTo>
                  <a:lnTo>
                    <a:pt x="1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887;p58"/>
            <p:cNvSpPr/>
            <p:nvPr/>
          </p:nvSpPr>
          <p:spPr>
            <a:xfrm>
              <a:off x="6172816" y="4238409"/>
              <a:ext cx="478511" cy="182419"/>
            </a:xfrm>
            <a:custGeom>
              <a:avLst/>
              <a:gdLst/>
              <a:ahLst/>
              <a:cxnLst/>
              <a:rect l="l" t="t" r="r" b="b"/>
              <a:pathLst>
                <a:path w="17979" h="6854" extrusionOk="0">
                  <a:moveTo>
                    <a:pt x="16242" y="0"/>
                  </a:moveTo>
                  <a:cubicBezTo>
                    <a:pt x="11982" y="0"/>
                    <a:pt x="0" y="1307"/>
                    <a:pt x="0" y="1307"/>
                  </a:cubicBezTo>
                  <a:cubicBezTo>
                    <a:pt x="0" y="1307"/>
                    <a:pt x="106" y="2087"/>
                    <a:pt x="1082" y="3868"/>
                  </a:cubicBezTo>
                  <a:cubicBezTo>
                    <a:pt x="2063" y="5648"/>
                    <a:pt x="2973" y="6592"/>
                    <a:pt x="3988" y="6702"/>
                  </a:cubicBezTo>
                  <a:cubicBezTo>
                    <a:pt x="4452" y="6752"/>
                    <a:pt x="5932" y="6854"/>
                    <a:pt x="7681" y="6854"/>
                  </a:cubicBezTo>
                  <a:cubicBezTo>
                    <a:pt x="9772" y="6854"/>
                    <a:pt x="12247" y="6708"/>
                    <a:pt x="13829" y="6156"/>
                  </a:cubicBezTo>
                  <a:cubicBezTo>
                    <a:pt x="16734" y="5142"/>
                    <a:pt x="16514" y="4160"/>
                    <a:pt x="16916" y="2997"/>
                  </a:cubicBezTo>
                  <a:cubicBezTo>
                    <a:pt x="17313" y="1833"/>
                    <a:pt x="17978" y="982"/>
                    <a:pt x="17720" y="192"/>
                  </a:cubicBezTo>
                  <a:cubicBezTo>
                    <a:pt x="17676" y="56"/>
                    <a:pt x="17124" y="0"/>
                    <a:pt x="16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888;p58"/>
            <p:cNvSpPr/>
            <p:nvPr/>
          </p:nvSpPr>
          <p:spPr>
            <a:xfrm>
              <a:off x="6051929" y="3732767"/>
              <a:ext cx="639532" cy="597028"/>
            </a:xfrm>
            <a:custGeom>
              <a:avLst/>
              <a:gdLst/>
              <a:ahLst/>
              <a:cxnLst/>
              <a:rect l="l" t="t" r="r" b="b"/>
              <a:pathLst>
                <a:path w="24029" h="22432" extrusionOk="0">
                  <a:moveTo>
                    <a:pt x="16217" y="1"/>
                  </a:moveTo>
                  <a:cubicBezTo>
                    <a:pt x="16217" y="1"/>
                    <a:pt x="4931" y="2193"/>
                    <a:pt x="3714" y="3381"/>
                  </a:cubicBezTo>
                  <a:cubicBezTo>
                    <a:pt x="2503" y="4572"/>
                    <a:pt x="407" y="8344"/>
                    <a:pt x="206" y="11632"/>
                  </a:cubicBezTo>
                  <a:cubicBezTo>
                    <a:pt x="0" y="14926"/>
                    <a:pt x="3714" y="16587"/>
                    <a:pt x="3714" y="16587"/>
                  </a:cubicBezTo>
                  <a:cubicBezTo>
                    <a:pt x="3714" y="16587"/>
                    <a:pt x="3144" y="20195"/>
                    <a:pt x="6208" y="21746"/>
                  </a:cubicBezTo>
                  <a:cubicBezTo>
                    <a:pt x="7174" y="22236"/>
                    <a:pt x="8683" y="22431"/>
                    <a:pt x="10396" y="22431"/>
                  </a:cubicBezTo>
                  <a:cubicBezTo>
                    <a:pt x="14115" y="22431"/>
                    <a:pt x="18791" y="21511"/>
                    <a:pt x="20921" y="20698"/>
                  </a:cubicBezTo>
                  <a:cubicBezTo>
                    <a:pt x="24029" y="19510"/>
                    <a:pt x="22061" y="11881"/>
                    <a:pt x="21237" y="7492"/>
                  </a:cubicBezTo>
                  <a:cubicBezTo>
                    <a:pt x="20419" y="3107"/>
                    <a:pt x="16217" y="1"/>
                    <a:pt x="16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889;p58"/>
            <p:cNvSpPr/>
            <p:nvPr/>
          </p:nvSpPr>
          <p:spPr>
            <a:xfrm>
              <a:off x="6122114" y="3690980"/>
              <a:ext cx="370215" cy="183324"/>
            </a:xfrm>
            <a:custGeom>
              <a:avLst/>
              <a:gdLst/>
              <a:ahLst/>
              <a:cxnLst/>
              <a:rect l="l" t="t" r="r" b="b"/>
              <a:pathLst>
                <a:path w="13910" h="6888" extrusionOk="0">
                  <a:moveTo>
                    <a:pt x="13039" y="1"/>
                  </a:moveTo>
                  <a:lnTo>
                    <a:pt x="1" y="1121"/>
                  </a:lnTo>
                  <a:lnTo>
                    <a:pt x="149" y="1752"/>
                  </a:lnTo>
                  <a:cubicBezTo>
                    <a:pt x="297" y="2384"/>
                    <a:pt x="555" y="3811"/>
                    <a:pt x="829" y="4405"/>
                  </a:cubicBezTo>
                  <a:cubicBezTo>
                    <a:pt x="1091" y="4967"/>
                    <a:pt x="817" y="6888"/>
                    <a:pt x="4334" y="6888"/>
                  </a:cubicBezTo>
                  <a:cubicBezTo>
                    <a:pt x="4525" y="6888"/>
                    <a:pt x="4727" y="6882"/>
                    <a:pt x="4940" y="6870"/>
                  </a:cubicBezTo>
                  <a:cubicBezTo>
                    <a:pt x="9100" y="6645"/>
                    <a:pt x="12982" y="3217"/>
                    <a:pt x="13446" y="2256"/>
                  </a:cubicBezTo>
                  <a:cubicBezTo>
                    <a:pt x="13910" y="1299"/>
                    <a:pt x="13039" y="1"/>
                    <a:pt x="13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890;p58"/>
            <p:cNvSpPr/>
            <p:nvPr/>
          </p:nvSpPr>
          <p:spPr>
            <a:xfrm>
              <a:off x="6053446" y="3504884"/>
              <a:ext cx="442661" cy="263994"/>
            </a:xfrm>
            <a:custGeom>
              <a:avLst/>
              <a:gdLst/>
              <a:ahLst/>
              <a:cxnLst/>
              <a:rect l="l" t="t" r="r" b="b"/>
              <a:pathLst>
                <a:path w="16632" h="9919" extrusionOk="0">
                  <a:moveTo>
                    <a:pt x="1489" y="0"/>
                  </a:moveTo>
                  <a:cubicBezTo>
                    <a:pt x="1489" y="0"/>
                    <a:pt x="0" y="2766"/>
                    <a:pt x="1087" y="5907"/>
                  </a:cubicBezTo>
                  <a:cubicBezTo>
                    <a:pt x="2060" y="8722"/>
                    <a:pt x="5202" y="9918"/>
                    <a:pt x="7638" y="9918"/>
                  </a:cubicBezTo>
                  <a:cubicBezTo>
                    <a:pt x="7922" y="9918"/>
                    <a:pt x="8197" y="9902"/>
                    <a:pt x="8458" y="9870"/>
                  </a:cubicBezTo>
                  <a:cubicBezTo>
                    <a:pt x="10952" y="9563"/>
                    <a:pt x="11910" y="8400"/>
                    <a:pt x="11910" y="8400"/>
                  </a:cubicBezTo>
                  <a:cubicBezTo>
                    <a:pt x="11910" y="8400"/>
                    <a:pt x="12393" y="8568"/>
                    <a:pt x="13034" y="8568"/>
                  </a:cubicBezTo>
                  <a:cubicBezTo>
                    <a:pt x="13841" y="8568"/>
                    <a:pt x="14898" y="8302"/>
                    <a:pt x="15562" y="7103"/>
                  </a:cubicBezTo>
                  <a:cubicBezTo>
                    <a:pt x="16632" y="5175"/>
                    <a:pt x="15349" y="3799"/>
                    <a:pt x="14114" y="3799"/>
                  </a:cubicBezTo>
                  <a:cubicBezTo>
                    <a:pt x="13969" y="3799"/>
                    <a:pt x="13824" y="3818"/>
                    <a:pt x="13685" y="3858"/>
                  </a:cubicBezTo>
                  <a:cubicBezTo>
                    <a:pt x="12350" y="4236"/>
                    <a:pt x="12043" y="4677"/>
                    <a:pt x="12043" y="4677"/>
                  </a:cubicBezTo>
                  <a:lnTo>
                    <a:pt x="1489" y="0"/>
                  </a:lnTo>
                  <a:close/>
                </a:path>
              </a:pathLst>
            </a:custGeom>
            <a:solidFill>
              <a:srgbClr val="FFB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891;p58"/>
            <p:cNvSpPr/>
            <p:nvPr/>
          </p:nvSpPr>
          <p:spPr>
            <a:xfrm>
              <a:off x="6129247" y="3546511"/>
              <a:ext cx="43063" cy="70024"/>
            </a:xfrm>
            <a:custGeom>
              <a:avLst/>
              <a:gdLst/>
              <a:ahLst/>
              <a:cxnLst/>
              <a:rect l="l" t="t" r="r" b="b"/>
              <a:pathLst>
                <a:path w="1618" h="2631" extrusionOk="0">
                  <a:moveTo>
                    <a:pt x="1427" y="1"/>
                  </a:moveTo>
                  <a:cubicBezTo>
                    <a:pt x="1427" y="1"/>
                    <a:pt x="1266" y="1453"/>
                    <a:pt x="1002" y="1453"/>
                  </a:cubicBezTo>
                  <a:cubicBezTo>
                    <a:pt x="997" y="1453"/>
                    <a:pt x="991" y="1453"/>
                    <a:pt x="986" y="1452"/>
                  </a:cubicBezTo>
                  <a:cubicBezTo>
                    <a:pt x="714" y="1385"/>
                    <a:pt x="0" y="729"/>
                    <a:pt x="0" y="729"/>
                  </a:cubicBezTo>
                  <a:lnTo>
                    <a:pt x="0" y="729"/>
                  </a:lnTo>
                  <a:cubicBezTo>
                    <a:pt x="0" y="729"/>
                    <a:pt x="287" y="2059"/>
                    <a:pt x="714" y="2485"/>
                  </a:cubicBezTo>
                  <a:cubicBezTo>
                    <a:pt x="814" y="2587"/>
                    <a:pt x="901" y="2631"/>
                    <a:pt x="977" y="2631"/>
                  </a:cubicBezTo>
                  <a:cubicBezTo>
                    <a:pt x="1221" y="2631"/>
                    <a:pt x="1346" y="2173"/>
                    <a:pt x="1427" y="1734"/>
                  </a:cubicBezTo>
                  <a:cubicBezTo>
                    <a:pt x="1527" y="1164"/>
                    <a:pt x="1618" y="130"/>
                    <a:pt x="1618" y="130"/>
                  </a:cubicBezTo>
                  <a:lnTo>
                    <a:pt x="1427" y="1"/>
                  </a:lnTo>
                  <a:close/>
                </a:path>
              </a:pathLst>
            </a:custGeom>
            <a:solidFill>
              <a:srgbClr val="FF5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892;p58"/>
            <p:cNvSpPr/>
            <p:nvPr/>
          </p:nvSpPr>
          <p:spPr>
            <a:xfrm>
              <a:off x="6111414" y="3610468"/>
              <a:ext cx="97358" cy="61614"/>
            </a:xfrm>
            <a:custGeom>
              <a:avLst/>
              <a:gdLst/>
              <a:ahLst/>
              <a:cxnLst/>
              <a:rect l="l" t="t" r="r" b="b"/>
              <a:pathLst>
                <a:path w="3658" h="2315" extrusionOk="0">
                  <a:moveTo>
                    <a:pt x="297" y="1"/>
                  </a:moveTo>
                  <a:lnTo>
                    <a:pt x="297" y="1"/>
                  </a:lnTo>
                  <a:cubicBezTo>
                    <a:pt x="1" y="2217"/>
                    <a:pt x="1235" y="2308"/>
                    <a:pt x="1235" y="2308"/>
                  </a:cubicBezTo>
                  <a:cubicBezTo>
                    <a:pt x="1294" y="2312"/>
                    <a:pt x="1351" y="2314"/>
                    <a:pt x="1408" y="2314"/>
                  </a:cubicBezTo>
                  <a:cubicBezTo>
                    <a:pt x="2931" y="2314"/>
                    <a:pt x="3657" y="681"/>
                    <a:pt x="3657" y="681"/>
                  </a:cubicBezTo>
                  <a:lnTo>
                    <a:pt x="3657" y="681"/>
                  </a:lnTo>
                  <a:cubicBezTo>
                    <a:pt x="3657" y="681"/>
                    <a:pt x="2471" y="2050"/>
                    <a:pt x="1471" y="2050"/>
                  </a:cubicBezTo>
                  <a:cubicBezTo>
                    <a:pt x="1435" y="2050"/>
                    <a:pt x="1400" y="2048"/>
                    <a:pt x="1364" y="2044"/>
                  </a:cubicBezTo>
                  <a:cubicBezTo>
                    <a:pt x="350" y="1945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4A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893;p58"/>
            <p:cNvSpPr/>
            <p:nvPr/>
          </p:nvSpPr>
          <p:spPr>
            <a:xfrm>
              <a:off x="6355505" y="3599929"/>
              <a:ext cx="142071" cy="137733"/>
            </a:xfrm>
            <a:custGeom>
              <a:avLst/>
              <a:gdLst/>
              <a:ahLst/>
              <a:cxnLst/>
              <a:rect l="l" t="t" r="r" b="b"/>
              <a:pathLst>
                <a:path w="5338" h="5175" extrusionOk="0">
                  <a:moveTo>
                    <a:pt x="2643" y="1"/>
                  </a:moveTo>
                  <a:cubicBezTo>
                    <a:pt x="1643" y="1"/>
                    <a:pt x="689" y="805"/>
                    <a:pt x="464" y="1647"/>
                  </a:cubicBezTo>
                  <a:cubicBezTo>
                    <a:pt x="139" y="2882"/>
                    <a:pt x="0" y="4643"/>
                    <a:pt x="833" y="5025"/>
                  </a:cubicBezTo>
                  <a:cubicBezTo>
                    <a:pt x="1040" y="5122"/>
                    <a:pt x="1311" y="5175"/>
                    <a:pt x="1614" y="5175"/>
                  </a:cubicBezTo>
                  <a:cubicBezTo>
                    <a:pt x="2531" y="5175"/>
                    <a:pt x="3734" y="4685"/>
                    <a:pt x="4270" y="3422"/>
                  </a:cubicBezTo>
                  <a:cubicBezTo>
                    <a:pt x="4270" y="3422"/>
                    <a:pt x="5337" y="2001"/>
                    <a:pt x="4021" y="622"/>
                  </a:cubicBezTo>
                  <a:cubicBezTo>
                    <a:pt x="3599" y="181"/>
                    <a:pt x="3116" y="1"/>
                    <a:pt x="2643" y="1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894;p58"/>
            <p:cNvSpPr/>
            <p:nvPr/>
          </p:nvSpPr>
          <p:spPr>
            <a:xfrm>
              <a:off x="6392820" y="3630936"/>
              <a:ext cx="50089" cy="44181"/>
            </a:xfrm>
            <a:custGeom>
              <a:avLst/>
              <a:gdLst/>
              <a:ahLst/>
              <a:cxnLst/>
              <a:rect l="l" t="t" r="r" b="b"/>
              <a:pathLst>
                <a:path w="1882" h="1660" extrusionOk="0">
                  <a:moveTo>
                    <a:pt x="1224" y="0"/>
                  </a:moveTo>
                  <a:cubicBezTo>
                    <a:pt x="1088" y="0"/>
                    <a:pt x="930" y="38"/>
                    <a:pt x="752" y="137"/>
                  </a:cubicBezTo>
                  <a:cubicBezTo>
                    <a:pt x="1" y="558"/>
                    <a:pt x="67" y="1659"/>
                    <a:pt x="67" y="1659"/>
                  </a:cubicBezTo>
                  <a:cubicBezTo>
                    <a:pt x="67" y="1659"/>
                    <a:pt x="562" y="263"/>
                    <a:pt x="1424" y="263"/>
                  </a:cubicBezTo>
                  <a:cubicBezTo>
                    <a:pt x="1567" y="263"/>
                    <a:pt x="1719" y="301"/>
                    <a:pt x="1881" y="390"/>
                  </a:cubicBezTo>
                  <a:cubicBezTo>
                    <a:pt x="1881" y="390"/>
                    <a:pt x="1661" y="0"/>
                    <a:pt x="1224" y="0"/>
                  </a:cubicBezTo>
                  <a:close/>
                </a:path>
              </a:pathLst>
            </a:custGeom>
            <a:solidFill>
              <a:srgbClr val="D9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895;p58"/>
            <p:cNvSpPr/>
            <p:nvPr/>
          </p:nvSpPr>
          <p:spPr>
            <a:xfrm>
              <a:off x="6084133" y="3359590"/>
              <a:ext cx="415593" cy="265192"/>
            </a:xfrm>
            <a:custGeom>
              <a:avLst/>
              <a:gdLst/>
              <a:ahLst/>
              <a:cxnLst/>
              <a:rect l="l" t="t" r="r" b="b"/>
              <a:pathLst>
                <a:path w="15615" h="9964" extrusionOk="0">
                  <a:moveTo>
                    <a:pt x="4684" y="1"/>
                  </a:moveTo>
                  <a:cubicBezTo>
                    <a:pt x="3619" y="1"/>
                    <a:pt x="2772" y="184"/>
                    <a:pt x="2356" y="500"/>
                  </a:cubicBezTo>
                  <a:cubicBezTo>
                    <a:pt x="1633" y="1045"/>
                    <a:pt x="394" y="3462"/>
                    <a:pt x="1" y="4856"/>
                  </a:cubicBezTo>
                  <a:cubicBezTo>
                    <a:pt x="3739" y="6627"/>
                    <a:pt x="7583" y="8192"/>
                    <a:pt x="11464" y="9758"/>
                  </a:cubicBezTo>
                  <a:cubicBezTo>
                    <a:pt x="11839" y="9383"/>
                    <a:pt x="12348" y="9008"/>
                    <a:pt x="12887" y="9008"/>
                  </a:cubicBezTo>
                  <a:cubicBezTo>
                    <a:pt x="12968" y="9008"/>
                    <a:pt x="13049" y="9016"/>
                    <a:pt x="13130" y="9034"/>
                  </a:cubicBezTo>
                  <a:cubicBezTo>
                    <a:pt x="14140" y="9255"/>
                    <a:pt x="14475" y="9963"/>
                    <a:pt x="14475" y="9963"/>
                  </a:cubicBezTo>
                  <a:cubicBezTo>
                    <a:pt x="14475" y="9963"/>
                    <a:pt x="15615" y="8211"/>
                    <a:pt x="15500" y="7230"/>
                  </a:cubicBezTo>
                  <a:cubicBezTo>
                    <a:pt x="15385" y="6248"/>
                    <a:pt x="12350" y="2291"/>
                    <a:pt x="9430" y="1021"/>
                  </a:cubicBezTo>
                  <a:cubicBezTo>
                    <a:pt x="7789" y="305"/>
                    <a:pt x="6056" y="1"/>
                    <a:pt x="46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896;p58"/>
            <p:cNvSpPr/>
            <p:nvPr/>
          </p:nvSpPr>
          <p:spPr>
            <a:xfrm>
              <a:off x="6079688" y="3488809"/>
              <a:ext cx="309586" cy="148565"/>
            </a:xfrm>
            <a:custGeom>
              <a:avLst/>
              <a:gdLst/>
              <a:ahLst/>
              <a:cxnLst/>
              <a:rect l="l" t="t" r="r" b="b"/>
              <a:pathLst>
                <a:path w="11632" h="5582" extrusionOk="0">
                  <a:moveTo>
                    <a:pt x="168" y="1"/>
                  </a:moveTo>
                  <a:cubicBezTo>
                    <a:pt x="39" y="451"/>
                    <a:pt x="0" y="796"/>
                    <a:pt x="101" y="929"/>
                  </a:cubicBezTo>
                  <a:cubicBezTo>
                    <a:pt x="101" y="929"/>
                    <a:pt x="10092" y="5581"/>
                    <a:pt x="11009" y="5581"/>
                  </a:cubicBezTo>
                  <a:cubicBezTo>
                    <a:pt x="11042" y="5581"/>
                    <a:pt x="11063" y="5575"/>
                    <a:pt x="11072" y="5563"/>
                  </a:cubicBezTo>
                  <a:cubicBezTo>
                    <a:pt x="11172" y="5429"/>
                    <a:pt x="11368" y="5166"/>
                    <a:pt x="11631" y="4903"/>
                  </a:cubicBezTo>
                  <a:cubicBezTo>
                    <a:pt x="7750" y="3337"/>
                    <a:pt x="3906" y="1772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897;p58"/>
            <p:cNvSpPr/>
            <p:nvPr/>
          </p:nvSpPr>
          <p:spPr>
            <a:xfrm>
              <a:off x="6183143" y="3302047"/>
              <a:ext cx="348417" cy="249995"/>
            </a:xfrm>
            <a:custGeom>
              <a:avLst/>
              <a:gdLst/>
              <a:ahLst/>
              <a:cxnLst/>
              <a:rect l="l" t="t" r="r" b="b"/>
              <a:pathLst>
                <a:path w="13091" h="9393" extrusionOk="0">
                  <a:moveTo>
                    <a:pt x="7419" y="0"/>
                  </a:moveTo>
                  <a:cubicBezTo>
                    <a:pt x="5183" y="0"/>
                    <a:pt x="2458" y="496"/>
                    <a:pt x="1" y="2164"/>
                  </a:cubicBezTo>
                  <a:lnTo>
                    <a:pt x="138" y="2202"/>
                  </a:lnTo>
                  <a:cubicBezTo>
                    <a:pt x="138" y="2202"/>
                    <a:pt x="275" y="2195"/>
                    <a:pt x="515" y="2195"/>
                  </a:cubicBezTo>
                  <a:cubicBezTo>
                    <a:pt x="1574" y="2195"/>
                    <a:pt x="4655" y="2338"/>
                    <a:pt x="6969" y="3883"/>
                  </a:cubicBezTo>
                  <a:cubicBezTo>
                    <a:pt x="9807" y="5774"/>
                    <a:pt x="11780" y="9392"/>
                    <a:pt x="11780" y="9392"/>
                  </a:cubicBezTo>
                  <a:cubicBezTo>
                    <a:pt x="11780" y="9392"/>
                    <a:pt x="12885" y="7248"/>
                    <a:pt x="12991" y="5792"/>
                  </a:cubicBezTo>
                  <a:cubicBezTo>
                    <a:pt x="13091" y="4338"/>
                    <a:pt x="12579" y="1466"/>
                    <a:pt x="11999" y="886"/>
                  </a:cubicBezTo>
                  <a:cubicBezTo>
                    <a:pt x="11696" y="584"/>
                    <a:pt x="9846" y="0"/>
                    <a:pt x="7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898;p58"/>
            <p:cNvSpPr/>
            <p:nvPr/>
          </p:nvSpPr>
          <p:spPr>
            <a:xfrm>
              <a:off x="6112293" y="3406779"/>
              <a:ext cx="373808" cy="199666"/>
            </a:xfrm>
            <a:custGeom>
              <a:avLst/>
              <a:gdLst/>
              <a:ahLst/>
              <a:cxnLst/>
              <a:rect l="l" t="t" r="r" b="b"/>
              <a:pathLst>
                <a:path w="14045" h="7502" extrusionOk="0">
                  <a:moveTo>
                    <a:pt x="326" y="1"/>
                  </a:moveTo>
                  <a:lnTo>
                    <a:pt x="1" y="584"/>
                  </a:lnTo>
                  <a:cubicBezTo>
                    <a:pt x="1" y="584"/>
                    <a:pt x="6568" y="3264"/>
                    <a:pt x="7344" y="3686"/>
                  </a:cubicBezTo>
                  <a:cubicBezTo>
                    <a:pt x="8119" y="4102"/>
                    <a:pt x="13815" y="7501"/>
                    <a:pt x="13815" y="7501"/>
                  </a:cubicBezTo>
                  <a:lnTo>
                    <a:pt x="14044" y="7037"/>
                  </a:lnTo>
                  <a:cubicBezTo>
                    <a:pt x="14044" y="7037"/>
                    <a:pt x="11977" y="5084"/>
                    <a:pt x="7717" y="2924"/>
                  </a:cubicBezTo>
                  <a:cubicBezTo>
                    <a:pt x="3456" y="761"/>
                    <a:pt x="326" y="1"/>
                    <a:pt x="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899;p58"/>
            <p:cNvSpPr/>
            <p:nvPr/>
          </p:nvSpPr>
          <p:spPr>
            <a:xfrm>
              <a:off x="6179177" y="3581511"/>
              <a:ext cx="64808" cy="25125"/>
            </a:xfrm>
            <a:custGeom>
              <a:avLst/>
              <a:gdLst/>
              <a:ahLst/>
              <a:cxnLst/>
              <a:rect l="l" t="t" r="r" b="b"/>
              <a:pathLst>
                <a:path w="2435" h="944" extrusionOk="0">
                  <a:moveTo>
                    <a:pt x="600" y="0"/>
                  </a:moveTo>
                  <a:cubicBezTo>
                    <a:pt x="581" y="0"/>
                    <a:pt x="563" y="1"/>
                    <a:pt x="546" y="2"/>
                  </a:cubicBezTo>
                  <a:cubicBezTo>
                    <a:pt x="0" y="35"/>
                    <a:pt x="963" y="888"/>
                    <a:pt x="1619" y="936"/>
                  </a:cubicBezTo>
                  <a:cubicBezTo>
                    <a:pt x="1689" y="941"/>
                    <a:pt x="1754" y="944"/>
                    <a:pt x="1813" y="944"/>
                  </a:cubicBezTo>
                  <a:cubicBezTo>
                    <a:pt x="2304" y="944"/>
                    <a:pt x="2434" y="778"/>
                    <a:pt x="2289" y="581"/>
                  </a:cubicBezTo>
                  <a:cubicBezTo>
                    <a:pt x="2256" y="540"/>
                    <a:pt x="1165" y="0"/>
                    <a:pt x="600" y="0"/>
                  </a:cubicBezTo>
                  <a:close/>
                </a:path>
              </a:pathLst>
            </a:custGeom>
            <a:solidFill>
              <a:srgbClr val="FF5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900;p58"/>
            <p:cNvSpPr/>
            <p:nvPr/>
          </p:nvSpPr>
          <p:spPr>
            <a:xfrm>
              <a:off x="6097894" y="3540390"/>
              <a:ext cx="28797" cy="21186"/>
            </a:xfrm>
            <a:custGeom>
              <a:avLst/>
              <a:gdLst/>
              <a:ahLst/>
              <a:cxnLst/>
              <a:rect l="l" t="t" r="r" b="b"/>
              <a:pathLst>
                <a:path w="1082" h="796" extrusionOk="0">
                  <a:moveTo>
                    <a:pt x="312" y="1"/>
                  </a:moveTo>
                  <a:cubicBezTo>
                    <a:pt x="1" y="1"/>
                    <a:pt x="297" y="566"/>
                    <a:pt x="542" y="729"/>
                  </a:cubicBezTo>
                  <a:cubicBezTo>
                    <a:pt x="610" y="776"/>
                    <a:pt x="684" y="795"/>
                    <a:pt x="755" y="795"/>
                  </a:cubicBezTo>
                  <a:cubicBezTo>
                    <a:pt x="930" y="795"/>
                    <a:pt x="1081" y="672"/>
                    <a:pt x="1054" y="528"/>
                  </a:cubicBezTo>
                  <a:cubicBezTo>
                    <a:pt x="1054" y="528"/>
                    <a:pt x="619" y="1"/>
                    <a:pt x="312" y="1"/>
                  </a:cubicBezTo>
                  <a:close/>
                </a:path>
              </a:pathLst>
            </a:custGeom>
            <a:solidFill>
              <a:srgbClr val="FF5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901;p58"/>
            <p:cNvSpPr/>
            <p:nvPr/>
          </p:nvSpPr>
          <p:spPr>
            <a:xfrm>
              <a:off x="6453344" y="3235349"/>
              <a:ext cx="143721" cy="96187"/>
            </a:xfrm>
            <a:custGeom>
              <a:avLst/>
              <a:gdLst/>
              <a:ahLst/>
              <a:cxnLst/>
              <a:rect l="l" t="t" r="r" b="b"/>
              <a:pathLst>
                <a:path w="5400" h="3614" extrusionOk="0">
                  <a:moveTo>
                    <a:pt x="2685" y="0"/>
                  </a:moveTo>
                  <a:cubicBezTo>
                    <a:pt x="2205" y="0"/>
                    <a:pt x="1734" y="187"/>
                    <a:pt x="1369" y="650"/>
                  </a:cubicBezTo>
                  <a:cubicBezTo>
                    <a:pt x="0" y="2387"/>
                    <a:pt x="1847" y="3392"/>
                    <a:pt x="1847" y="3392"/>
                  </a:cubicBezTo>
                  <a:cubicBezTo>
                    <a:pt x="2021" y="3535"/>
                    <a:pt x="2302" y="3614"/>
                    <a:pt x="2631" y="3614"/>
                  </a:cubicBezTo>
                  <a:cubicBezTo>
                    <a:pt x="3344" y="3614"/>
                    <a:pt x="4279" y="3243"/>
                    <a:pt x="4820" y="2358"/>
                  </a:cubicBezTo>
                  <a:cubicBezTo>
                    <a:pt x="5399" y="1414"/>
                    <a:pt x="4008" y="0"/>
                    <a:pt x="2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902;p58"/>
            <p:cNvSpPr/>
            <p:nvPr/>
          </p:nvSpPr>
          <p:spPr>
            <a:xfrm>
              <a:off x="6359977" y="4121940"/>
              <a:ext cx="173769" cy="159450"/>
            </a:xfrm>
            <a:custGeom>
              <a:avLst/>
              <a:gdLst/>
              <a:ahLst/>
              <a:cxnLst/>
              <a:rect l="l" t="t" r="r" b="b"/>
              <a:pathLst>
                <a:path w="6529" h="5991" extrusionOk="0">
                  <a:moveTo>
                    <a:pt x="1109" y="1"/>
                  </a:moveTo>
                  <a:cubicBezTo>
                    <a:pt x="620" y="1"/>
                    <a:pt x="1" y="876"/>
                    <a:pt x="86" y="1371"/>
                  </a:cubicBezTo>
                  <a:cubicBezTo>
                    <a:pt x="176" y="1895"/>
                    <a:pt x="4270" y="5990"/>
                    <a:pt x="4819" y="5990"/>
                  </a:cubicBezTo>
                  <a:cubicBezTo>
                    <a:pt x="4821" y="5990"/>
                    <a:pt x="4823" y="5990"/>
                    <a:pt x="4825" y="5990"/>
                  </a:cubicBezTo>
                  <a:cubicBezTo>
                    <a:pt x="5351" y="5957"/>
                    <a:pt x="6035" y="5555"/>
                    <a:pt x="6280" y="5089"/>
                  </a:cubicBezTo>
                  <a:cubicBezTo>
                    <a:pt x="6528" y="4625"/>
                    <a:pt x="1201" y="12"/>
                    <a:pt x="1201" y="12"/>
                  </a:cubicBezTo>
                  <a:cubicBezTo>
                    <a:pt x="1171" y="4"/>
                    <a:pt x="1140" y="1"/>
                    <a:pt x="1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903;p58"/>
            <p:cNvSpPr/>
            <p:nvPr/>
          </p:nvSpPr>
          <p:spPr>
            <a:xfrm>
              <a:off x="6220591" y="3869145"/>
              <a:ext cx="56637" cy="472949"/>
            </a:xfrm>
            <a:custGeom>
              <a:avLst/>
              <a:gdLst/>
              <a:ahLst/>
              <a:cxnLst/>
              <a:rect l="l" t="t" r="r" b="b"/>
              <a:pathLst>
                <a:path w="2128" h="17770" extrusionOk="0">
                  <a:moveTo>
                    <a:pt x="613" y="0"/>
                  </a:moveTo>
                  <a:cubicBezTo>
                    <a:pt x="514" y="0"/>
                    <a:pt x="407" y="48"/>
                    <a:pt x="306" y="190"/>
                  </a:cubicBezTo>
                  <a:cubicBezTo>
                    <a:pt x="1" y="612"/>
                    <a:pt x="929" y="17258"/>
                    <a:pt x="1125" y="17494"/>
                  </a:cubicBezTo>
                  <a:cubicBezTo>
                    <a:pt x="1241" y="17632"/>
                    <a:pt x="1595" y="17770"/>
                    <a:pt x="1836" y="17770"/>
                  </a:cubicBezTo>
                  <a:cubicBezTo>
                    <a:pt x="2012" y="17770"/>
                    <a:pt x="2127" y="17696"/>
                    <a:pt x="2044" y="17494"/>
                  </a:cubicBezTo>
                  <a:cubicBezTo>
                    <a:pt x="1853" y="17019"/>
                    <a:pt x="971" y="190"/>
                    <a:pt x="971" y="190"/>
                  </a:cubicBezTo>
                  <a:cubicBezTo>
                    <a:pt x="971" y="190"/>
                    <a:pt x="810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904;p58"/>
            <p:cNvSpPr/>
            <p:nvPr/>
          </p:nvSpPr>
          <p:spPr>
            <a:xfrm>
              <a:off x="6397531" y="3871141"/>
              <a:ext cx="99806" cy="260029"/>
            </a:xfrm>
            <a:custGeom>
              <a:avLst/>
              <a:gdLst/>
              <a:ahLst/>
              <a:cxnLst/>
              <a:rect l="l" t="t" r="r" b="b"/>
              <a:pathLst>
                <a:path w="3750" h="9770" extrusionOk="0">
                  <a:moveTo>
                    <a:pt x="3743" y="0"/>
                  </a:moveTo>
                  <a:cubicBezTo>
                    <a:pt x="3715" y="0"/>
                    <a:pt x="906" y="91"/>
                    <a:pt x="747" y="2298"/>
                  </a:cubicBezTo>
                  <a:cubicBezTo>
                    <a:pt x="604" y="4279"/>
                    <a:pt x="1642" y="7098"/>
                    <a:pt x="1829" y="7586"/>
                  </a:cubicBezTo>
                  <a:lnTo>
                    <a:pt x="1" y="9612"/>
                  </a:lnTo>
                  <a:lnTo>
                    <a:pt x="178" y="9769"/>
                  </a:lnTo>
                  <a:lnTo>
                    <a:pt x="2102" y="7635"/>
                  </a:lnTo>
                  <a:lnTo>
                    <a:pt x="2078" y="7568"/>
                  </a:lnTo>
                  <a:cubicBezTo>
                    <a:pt x="2064" y="7534"/>
                    <a:pt x="833" y="4394"/>
                    <a:pt x="982" y="2317"/>
                  </a:cubicBezTo>
                  <a:cubicBezTo>
                    <a:pt x="1130" y="325"/>
                    <a:pt x="3639" y="239"/>
                    <a:pt x="3749" y="239"/>
                  </a:cubicBezTo>
                  <a:lnTo>
                    <a:pt x="37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905;p58"/>
            <p:cNvSpPr/>
            <p:nvPr/>
          </p:nvSpPr>
          <p:spPr>
            <a:xfrm>
              <a:off x="6444162" y="4580978"/>
              <a:ext cx="114790" cy="245630"/>
            </a:xfrm>
            <a:custGeom>
              <a:avLst/>
              <a:gdLst/>
              <a:ahLst/>
              <a:cxnLst/>
              <a:rect l="l" t="t" r="r" b="b"/>
              <a:pathLst>
                <a:path w="4313" h="9229" extrusionOk="0">
                  <a:moveTo>
                    <a:pt x="4007" y="1"/>
                  </a:moveTo>
                  <a:lnTo>
                    <a:pt x="0" y="259"/>
                  </a:lnTo>
                  <a:lnTo>
                    <a:pt x="2002" y="8147"/>
                  </a:lnTo>
                  <a:cubicBezTo>
                    <a:pt x="2002" y="8147"/>
                    <a:pt x="1421" y="7618"/>
                    <a:pt x="917" y="7618"/>
                  </a:cubicBezTo>
                  <a:cubicBezTo>
                    <a:pt x="803" y="7618"/>
                    <a:pt x="693" y="7645"/>
                    <a:pt x="594" y="7711"/>
                  </a:cubicBezTo>
                  <a:cubicBezTo>
                    <a:pt x="53" y="8071"/>
                    <a:pt x="0" y="9229"/>
                    <a:pt x="0" y="9229"/>
                  </a:cubicBezTo>
                  <a:lnTo>
                    <a:pt x="4313" y="9229"/>
                  </a:lnTo>
                  <a:lnTo>
                    <a:pt x="40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906;p58"/>
            <p:cNvSpPr/>
            <p:nvPr/>
          </p:nvSpPr>
          <p:spPr>
            <a:xfrm>
              <a:off x="6276111" y="4587872"/>
              <a:ext cx="148325" cy="238737"/>
            </a:xfrm>
            <a:custGeom>
              <a:avLst/>
              <a:gdLst/>
              <a:ahLst/>
              <a:cxnLst/>
              <a:rect l="l" t="t" r="r" b="b"/>
              <a:pathLst>
                <a:path w="5573" h="8970" extrusionOk="0">
                  <a:moveTo>
                    <a:pt x="1695" y="0"/>
                  </a:moveTo>
                  <a:lnTo>
                    <a:pt x="2519" y="7452"/>
                  </a:lnTo>
                  <a:cubicBezTo>
                    <a:pt x="2519" y="7452"/>
                    <a:pt x="2125" y="7030"/>
                    <a:pt x="1630" y="7030"/>
                  </a:cubicBezTo>
                  <a:cubicBezTo>
                    <a:pt x="1480" y="7030"/>
                    <a:pt x="1320" y="7068"/>
                    <a:pt x="1160" y="7170"/>
                  </a:cubicBezTo>
                  <a:cubicBezTo>
                    <a:pt x="465" y="7606"/>
                    <a:pt x="1" y="8970"/>
                    <a:pt x="1" y="8970"/>
                  </a:cubicBezTo>
                  <a:lnTo>
                    <a:pt x="5572" y="8970"/>
                  </a:lnTo>
                  <a:lnTo>
                    <a:pt x="5391" y="191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907;p58"/>
            <p:cNvSpPr/>
            <p:nvPr/>
          </p:nvSpPr>
          <p:spPr>
            <a:xfrm>
              <a:off x="6444162" y="4826587"/>
              <a:ext cx="114790" cy="18391"/>
            </a:xfrm>
            <a:custGeom>
              <a:avLst/>
              <a:gdLst/>
              <a:ahLst/>
              <a:cxnLst/>
              <a:rect l="l" t="t" r="r" b="b"/>
              <a:pathLst>
                <a:path w="4313" h="691" extrusionOk="0">
                  <a:moveTo>
                    <a:pt x="0" y="1"/>
                  </a:moveTo>
                  <a:lnTo>
                    <a:pt x="0" y="690"/>
                  </a:lnTo>
                  <a:lnTo>
                    <a:pt x="4313" y="690"/>
                  </a:lnTo>
                  <a:lnTo>
                    <a:pt x="4313" y="1"/>
                  </a:lnTo>
                  <a:close/>
                </a:path>
              </a:pathLst>
            </a:custGeom>
            <a:solidFill>
              <a:srgbClr val="003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908;p58"/>
            <p:cNvSpPr/>
            <p:nvPr/>
          </p:nvSpPr>
          <p:spPr>
            <a:xfrm>
              <a:off x="6269377" y="4826587"/>
              <a:ext cx="155059" cy="21186"/>
            </a:xfrm>
            <a:custGeom>
              <a:avLst/>
              <a:gdLst/>
              <a:ahLst/>
              <a:cxnLst/>
              <a:rect l="l" t="t" r="r" b="b"/>
              <a:pathLst>
                <a:path w="5826" h="796" extrusionOk="0">
                  <a:moveTo>
                    <a:pt x="254" y="1"/>
                  </a:moveTo>
                  <a:lnTo>
                    <a:pt x="0" y="796"/>
                  </a:lnTo>
                  <a:lnTo>
                    <a:pt x="5825" y="796"/>
                  </a:lnTo>
                  <a:lnTo>
                    <a:pt x="5825" y="1"/>
                  </a:lnTo>
                  <a:close/>
                </a:path>
              </a:pathLst>
            </a:custGeom>
            <a:solidFill>
              <a:srgbClr val="003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909;p58"/>
            <p:cNvSpPr/>
            <p:nvPr/>
          </p:nvSpPr>
          <p:spPr>
            <a:xfrm>
              <a:off x="6135235" y="4058914"/>
              <a:ext cx="28185" cy="150481"/>
            </a:xfrm>
            <a:custGeom>
              <a:avLst/>
              <a:gdLst/>
              <a:ahLst/>
              <a:cxnLst/>
              <a:rect l="l" t="t" r="r" b="b"/>
              <a:pathLst>
                <a:path w="1059" h="5654" extrusionOk="0">
                  <a:moveTo>
                    <a:pt x="1058" y="1"/>
                  </a:moveTo>
                  <a:cubicBezTo>
                    <a:pt x="1058" y="1"/>
                    <a:pt x="780" y="58"/>
                    <a:pt x="445" y="560"/>
                  </a:cubicBezTo>
                  <a:cubicBezTo>
                    <a:pt x="115" y="1059"/>
                    <a:pt x="0" y="3313"/>
                    <a:pt x="120" y="4088"/>
                  </a:cubicBezTo>
                  <a:cubicBezTo>
                    <a:pt x="239" y="4859"/>
                    <a:pt x="575" y="5654"/>
                    <a:pt x="575" y="5654"/>
                  </a:cubicBezTo>
                  <a:lnTo>
                    <a:pt x="1058" y="560"/>
                  </a:lnTo>
                  <a:lnTo>
                    <a:pt x="10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93119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9305" y="1362785"/>
            <a:ext cx="5836873" cy="2722102"/>
            <a:chOff x="1648850" y="1291075"/>
            <a:chExt cx="5836873" cy="2722102"/>
          </a:xfrm>
        </p:grpSpPr>
        <p:sp>
          <p:nvSpPr>
            <p:cNvPr id="2446" name="Google Shape;2446;p52"/>
            <p:cNvSpPr/>
            <p:nvPr/>
          </p:nvSpPr>
          <p:spPr>
            <a:xfrm>
              <a:off x="5629000" y="1385275"/>
              <a:ext cx="1752900" cy="2549400"/>
            </a:xfrm>
            <a:prstGeom prst="rect">
              <a:avLst/>
            </a:prstGeom>
            <a:pattFill prst="pct50">
              <a:fgClr>
                <a:schemeClr val="dk2"/>
              </a:fgClr>
              <a:bgClr>
                <a:schemeClr val="bg1"/>
              </a:bgClr>
            </a:patt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2"/>
            <p:cNvSpPr/>
            <p:nvPr/>
          </p:nvSpPr>
          <p:spPr>
            <a:xfrm>
              <a:off x="3700425" y="1385275"/>
              <a:ext cx="1752900" cy="254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2"/>
            <p:cNvSpPr/>
            <p:nvPr/>
          </p:nvSpPr>
          <p:spPr>
            <a:xfrm>
              <a:off x="1771850" y="1385275"/>
              <a:ext cx="1752900" cy="2549400"/>
            </a:xfrm>
            <a:prstGeom prst="rect">
              <a:avLst/>
            </a:prstGeom>
            <a:pattFill prst="pct50">
              <a:fgClr>
                <a:schemeClr val="dk2"/>
              </a:fgClr>
              <a:bgClr>
                <a:schemeClr val="bg1"/>
              </a:bgClr>
            </a:patt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52"/>
            <p:cNvSpPr txBox="1"/>
            <p:nvPr/>
          </p:nvSpPr>
          <p:spPr>
            <a:xfrm>
              <a:off x="1926825" y="2087386"/>
              <a:ext cx="1459800" cy="1635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025" rIns="0" bIns="0" anchor="ctr" anchorCtr="0">
              <a:noAutofit/>
            </a:bodyPr>
            <a:lstStyle/>
            <a:p>
              <a:pPr marL="0" marR="0" lvl="0" indent="0" algn="justLow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EG" sz="1800" dirty="0">
                  <a:solidFill>
                    <a:srgbClr val="F3F3F3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  <a:sym typeface="Roboto Condensed Light"/>
                </a:rPr>
                <a:t>يسقط حوالي 90% من الامطار في فصل الشتاء وتزداد كمية المطر علي الساحل الشمالي ومحافظات البحار.</a:t>
              </a:r>
              <a:endParaRPr sz="1800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endParaRPr>
            </a:p>
          </p:txBody>
        </p:sp>
        <p:sp>
          <p:nvSpPr>
            <p:cNvPr id="2451" name="Google Shape;2451;p52"/>
            <p:cNvSpPr txBox="1"/>
            <p:nvPr/>
          </p:nvSpPr>
          <p:spPr>
            <a:xfrm>
              <a:off x="3842106" y="2087386"/>
              <a:ext cx="1459800" cy="1635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025" rIns="0" bIns="0" anchor="ctr" anchorCtr="0">
              <a:noAutofit/>
            </a:bodyPr>
            <a:lstStyle/>
            <a:p>
              <a:pPr marL="0" marR="0" lvl="0" indent="0" algn="justLow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EG" sz="1800" dirty="0">
                  <a:solidFill>
                    <a:srgbClr val="F3F3F3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  <a:sym typeface="Roboto Condensed Light"/>
                </a:rPr>
                <a:t>تهب الرياح نتيجة مرور الانخفاضات الجوية فوق البحر المتوسط وهي رياح رطبة محملة ببخار الماء فتسقط الامطار</a:t>
              </a:r>
              <a:endParaRPr sz="1800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endParaRPr>
            </a:p>
          </p:txBody>
        </p:sp>
        <p:sp>
          <p:nvSpPr>
            <p:cNvPr id="2452" name="Google Shape;2452;p52"/>
            <p:cNvSpPr txBox="1"/>
            <p:nvPr/>
          </p:nvSpPr>
          <p:spPr>
            <a:xfrm>
              <a:off x="5770649" y="2087386"/>
              <a:ext cx="1459800" cy="16359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025" rIns="0" bIns="0" anchor="ctr" anchorCtr="0">
              <a:noAutofit/>
            </a:bodyPr>
            <a:lstStyle/>
            <a:p>
              <a:pPr marL="0" marR="0" lvl="0" indent="0" algn="justLow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-EG" sz="1800" dirty="0">
                  <a:solidFill>
                    <a:srgbClr val="F3F3F3"/>
                  </a:solidFill>
                  <a:latin typeface="Simplified Arabic" panose="02020603050405020304" pitchFamily="18" charset="-78"/>
                  <a:ea typeface="Tahoma" panose="020B0604030504040204" pitchFamily="34" charset="0"/>
                  <a:cs typeface="Simplified Arabic" panose="02020603050405020304" pitchFamily="18" charset="-78"/>
                  <a:sym typeface="Roboto Condensed Light"/>
                </a:rPr>
                <a:t>تنخفض خاصة في المناطق الجبلية العالية والمناطق الداخلية بسبب تعامد الشمس علي مدار الجدي</a:t>
              </a:r>
              <a:endParaRPr sz="1800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endParaRPr>
            </a:p>
          </p:txBody>
        </p:sp>
        <p:sp>
          <p:nvSpPr>
            <p:cNvPr id="2455" name="Google Shape;2455;p52"/>
            <p:cNvSpPr/>
            <p:nvPr/>
          </p:nvSpPr>
          <p:spPr>
            <a:xfrm>
              <a:off x="1648850" y="1291075"/>
              <a:ext cx="351700" cy="342725"/>
            </a:xfrm>
            <a:custGeom>
              <a:avLst/>
              <a:gdLst/>
              <a:ahLst/>
              <a:cxnLst/>
              <a:rect l="l" t="t" r="r" b="b"/>
              <a:pathLst>
                <a:path w="14068" h="13709" extrusionOk="0">
                  <a:moveTo>
                    <a:pt x="11244" y="0"/>
                  </a:moveTo>
                  <a:cubicBezTo>
                    <a:pt x="11244" y="0"/>
                    <a:pt x="6227" y="7797"/>
                    <a:pt x="1" y="9679"/>
                  </a:cubicBezTo>
                  <a:lnTo>
                    <a:pt x="2241" y="9679"/>
                  </a:lnTo>
                  <a:lnTo>
                    <a:pt x="1704" y="11694"/>
                  </a:lnTo>
                  <a:lnTo>
                    <a:pt x="3317" y="11694"/>
                  </a:lnTo>
                  <a:lnTo>
                    <a:pt x="3050" y="13708"/>
                  </a:lnTo>
                  <a:cubicBezTo>
                    <a:pt x="3050" y="13708"/>
                    <a:pt x="12991" y="6988"/>
                    <a:pt x="14067" y="3226"/>
                  </a:cubicBezTo>
                  <a:lnTo>
                    <a:pt x="12321" y="3226"/>
                  </a:lnTo>
                  <a:lnTo>
                    <a:pt x="12909" y="1867"/>
                  </a:lnTo>
                  <a:lnTo>
                    <a:pt x="11345" y="2068"/>
                  </a:lnTo>
                  <a:lnTo>
                    <a:pt x="11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52"/>
            <p:cNvSpPr/>
            <p:nvPr/>
          </p:nvSpPr>
          <p:spPr>
            <a:xfrm rot="-10664858">
              <a:off x="7134033" y="3670461"/>
              <a:ext cx="351690" cy="342716"/>
            </a:xfrm>
            <a:custGeom>
              <a:avLst/>
              <a:gdLst/>
              <a:ahLst/>
              <a:cxnLst/>
              <a:rect l="l" t="t" r="r" b="b"/>
              <a:pathLst>
                <a:path w="14068" h="13709" extrusionOk="0">
                  <a:moveTo>
                    <a:pt x="11244" y="0"/>
                  </a:moveTo>
                  <a:cubicBezTo>
                    <a:pt x="11244" y="0"/>
                    <a:pt x="6227" y="7797"/>
                    <a:pt x="1" y="9679"/>
                  </a:cubicBezTo>
                  <a:lnTo>
                    <a:pt x="2241" y="9679"/>
                  </a:lnTo>
                  <a:lnTo>
                    <a:pt x="1704" y="11694"/>
                  </a:lnTo>
                  <a:lnTo>
                    <a:pt x="3317" y="11694"/>
                  </a:lnTo>
                  <a:lnTo>
                    <a:pt x="3050" y="13708"/>
                  </a:lnTo>
                  <a:cubicBezTo>
                    <a:pt x="3050" y="13708"/>
                    <a:pt x="12991" y="6988"/>
                    <a:pt x="14067" y="3226"/>
                  </a:cubicBezTo>
                  <a:lnTo>
                    <a:pt x="12321" y="3226"/>
                  </a:lnTo>
                  <a:lnTo>
                    <a:pt x="12909" y="1867"/>
                  </a:lnTo>
                  <a:lnTo>
                    <a:pt x="11345" y="2068"/>
                  </a:lnTo>
                  <a:lnTo>
                    <a:pt x="11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7" name="Google Shape;2457;p52"/>
          <p:cNvGrpSpPr/>
          <p:nvPr/>
        </p:nvGrpSpPr>
        <p:grpSpPr>
          <a:xfrm>
            <a:off x="6930935" y="1335846"/>
            <a:ext cx="1864225" cy="2684100"/>
            <a:chOff x="705000" y="1716350"/>
            <a:chExt cx="1864225" cy="2684100"/>
          </a:xfrm>
        </p:grpSpPr>
        <p:sp>
          <p:nvSpPr>
            <p:cNvPr id="2458" name="Google Shape;2458;p52"/>
            <p:cNvSpPr/>
            <p:nvPr/>
          </p:nvSpPr>
          <p:spPr>
            <a:xfrm>
              <a:off x="769225" y="4175450"/>
              <a:ext cx="1800000" cy="225000"/>
            </a:xfrm>
            <a:prstGeom prst="ellipse">
              <a:avLst/>
            </a:prstGeom>
            <a:solidFill>
              <a:srgbClr val="434343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9" name="Google Shape;2459;p52"/>
            <p:cNvGrpSpPr/>
            <p:nvPr/>
          </p:nvGrpSpPr>
          <p:grpSpPr>
            <a:xfrm>
              <a:off x="705000" y="1716350"/>
              <a:ext cx="1765959" cy="2578903"/>
              <a:chOff x="705000" y="1716350"/>
              <a:chExt cx="1765959" cy="2578903"/>
            </a:xfrm>
          </p:grpSpPr>
          <p:sp>
            <p:nvSpPr>
              <p:cNvPr id="2460" name="Google Shape;2460;p52"/>
              <p:cNvSpPr/>
              <p:nvPr/>
            </p:nvSpPr>
            <p:spPr>
              <a:xfrm>
                <a:off x="869655" y="2411451"/>
                <a:ext cx="1489188" cy="1549175"/>
              </a:xfrm>
              <a:custGeom>
                <a:avLst/>
                <a:gdLst/>
                <a:ahLst/>
                <a:cxnLst/>
                <a:rect l="l" t="t" r="r" b="b"/>
                <a:pathLst>
                  <a:path w="36493" h="37963" extrusionOk="0">
                    <a:moveTo>
                      <a:pt x="18574" y="1"/>
                    </a:moveTo>
                    <a:cubicBezTo>
                      <a:pt x="13372" y="1"/>
                      <a:pt x="7958" y="106"/>
                      <a:pt x="7233" y="529"/>
                    </a:cubicBezTo>
                    <a:cubicBezTo>
                      <a:pt x="5787" y="1372"/>
                      <a:pt x="5654" y="3569"/>
                      <a:pt x="5654" y="3569"/>
                    </a:cubicBezTo>
                    <a:cubicBezTo>
                      <a:pt x="695" y="6805"/>
                      <a:pt x="130" y="12821"/>
                      <a:pt x="67" y="15344"/>
                    </a:cubicBezTo>
                    <a:cubicBezTo>
                      <a:pt x="1" y="17871"/>
                      <a:pt x="1943" y="34370"/>
                      <a:pt x="4079" y="37089"/>
                    </a:cubicBezTo>
                    <a:cubicBezTo>
                      <a:pt x="4571" y="37715"/>
                      <a:pt x="6465" y="37963"/>
                      <a:pt x="9099" y="37963"/>
                    </a:cubicBezTo>
                    <a:cubicBezTo>
                      <a:pt x="17882" y="37963"/>
                      <a:pt x="34892" y="35209"/>
                      <a:pt x="35588" y="34562"/>
                    </a:cubicBezTo>
                    <a:cubicBezTo>
                      <a:pt x="36492" y="33724"/>
                      <a:pt x="34976" y="16340"/>
                      <a:pt x="34583" y="11204"/>
                    </a:cubicBezTo>
                    <a:cubicBezTo>
                      <a:pt x="34195" y="6068"/>
                      <a:pt x="30036" y="3717"/>
                      <a:pt x="30036" y="3717"/>
                    </a:cubicBezTo>
                    <a:cubicBezTo>
                      <a:pt x="30083" y="1075"/>
                      <a:pt x="28643" y="103"/>
                      <a:pt x="28643" y="103"/>
                    </a:cubicBezTo>
                    <a:cubicBezTo>
                      <a:pt x="28643" y="103"/>
                      <a:pt x="23712" y="1"/>
                      <a:pt x="185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52"/>
              <p:cNvSpPr/>
              <p:nvPr/>
            </p:nvSpPr>
            <p:spPr>
              <a:xfrm>
                <a:off x="976487" y="2163999"/>
                <a:ext cx="232276" cy="292753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7174" extrusionOk="0">
                    <a:moveTo>
                      <a:pt x="2949" y="1"/>
                    </a:moveTo>
                    <a:cubicBezTo>
                      <a:pt x="2642" y="1"/>
                      <a:pt x="2354" y="48"/>
                      <a:pt x="2117" y="170"/>
                    </a:cubicBezTo>
                    <a:cubicBezTo>
                      <a:pt x="1015" y="739"/>
                      <a:pt x="1" y="3421"/>
                      <a:pt x="1049" y="5383"/>
                    </a:cubicBezTo>
                    <a:cubicBezTo>
                      <a:pt x="1702" y="6611"/>
                      <a:pt x="2511" y="7173"/>
                      <a:pt x="3291" y="7173"/>
                    </a:cubicBezTo>
                    <a:cubicBezTo>
                      <a:pt x="3756" y="7173"/>
                      <a:pt x="4211" y="6973"/>
                      <a:pt x="4615" y="6593"/>
                    </a:cubicBezTo>
                    <a:cubicBezTo>
                      <a:pt x="5692" y="5579"/>
                      <a:pt x="5433" y="635"/>
                      <a:pt x="5433" y="635"/>
                    </a:cubicBezTo>
                    <a:cubicBezTo>
                      <a:pt x="5433" y="635"/>
                      <a:pt x="4068" y="1"/>
                      <a:pt x="29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52"/>
              <p:cNvSpPr/>
              <p:nvPr/>
            </p:nvSpPr>
            <p:spPr>
              <a:xfrm>
                <a:off x="1133348" y="1991428"/>
                <a:ext cx="909477" cy="657042"/>
              </a:xfrm>
              <a:custGeom>
                <a:avLst/>
                <a:gdLst/>
                <a:ahLst/>
                <a:cxnLst/>
                <a:rect l="l" t="t" r="r" b="b"/>
                <a:pathLst>
                  <a:path w="22287" h="16101" extrusionOk="0">
                    <a:moveTo>
                      <a:pt x="11211" y="0"/>
                    </a:moveTo>
                    <a:cubicBezTo>
                      <a:pt x="4856" y="0"/>
                      <a:pt x="806" y="4293"/>
                      <a:pt x="431" y="8061"/>
                    </a:cubicBezTo>
                    <a:cubicBezTo>
                      <a:pt x="1" y="12345"/>
                      <a:pt x="1676" y="15341"/>
                      <a:pt x="8228" y="15987"/>
                    </a:cubicBezTo>
                    <a:cubicBezTo>
                      <a:pt x="9001" y="16063"/>
                      <a:pt x="9786" y="16101"/>
                      <a:pt x="10570" y="16101"/>
                    </a:cubicBezTo>
                    <a:cubicBezTo>
                      <a:pt x="16433" y="16101"/>
                      <a:pt x="22211" y="13970"/>
                      <a:pt x="22287" y="9473"/>
                    </a:cubicBezTo>
                    <a:cubicBezTo>
                      <a:pt x="22287" y="9473"/>
                      <a:pt x="21898" y="1719"/>
                      <a:pt x="13972" y="258"/>
                    </a:cubicBezTo>
                    <a:cubicBezTo>
                      <a:pt x="13010" y="82"/>
                      <a:pt x="12088" y="0"/>
                      <a:pt x="11211" y="0"/>
                    </a:cubicBezTo>
                    <a:close/>
                  </a:path>
                </a:pathLst>
              </a:custGeom>
              <a:solidFill>
                <a:srgbClr val="FFB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52"/>
              <p:cNvSpPr/>
              <p:nvPr/>
            </p:nvSpPr>
            <p:spPr>
              <a:xfrm>
                <a:off x="1480082" y="2192890"/>
                <a:ext cx="45908" cy="30769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754" extrusionOk="0">
                    <a:moveTo>
                      <a:pt x="522" y="1"/>
                    </a:moveTo>
                    <a:cubicBezTo>
                      <a:pt x="43" y="1"/>
                      <a:pt x="1" y="380"/>
                      <a:pt x="166" y="582"/>
                    </a:cubicBezTo>
                    <a:cubicBezTo>
                      <a:pt x="258" y="694"/>
                      <a:pt x="482" y="753"/>
                      <a:pt x="682" y="753"/>
                    </a:cubicBezTo>
                    <a:cubicBezTo>
                      <a:pt x="859" y="753"/>
                      <a:pt x="1016" y="707"/>
                      <a:pt x="1048" y="610"/>
                    </a:cubicBezTo>
                    <a:cubicBezTo>
                      <a:pt x="1048" y="610"/>
                      <a:pt x="1125" y="31"/>
                      <a:pt x="583" y="3"/>
                    </a:cubicBezTo>
                    <a:cubicBezTo>
                      <a:pt x="562" y="1"/>
                      <a:pt x="542" y="1"/>
                      <a:pt x="522" y="1"/>
                    </a:cubicBezTo>
                    <a:close/>
                  </a:path>
                </a:pathLst>
              </a:custGeom>
              <a:solidFill>
                <a:srgbClr val="4A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52"/>
              <p:cNvSpPr/>
              <p:nvPr/>
            </p:nvSpPr>
            <p:spPr>
              <a:xfrm>
                <a:off x="1580222" y="2171018"/>
                <a:ext cx="54886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922" extrusionOk="0">
                    <a:moveTo>
                      <a:pt x="830" y="0"/>
                    </a:moveTo>
                    <a:cubicBezTo>
                      <a:pt x="754" y="0"/>
                      <a:pt x="667" y="21"/>
                      <a:pt x="571" y="70"/>
                    </a:cubicBezTo>
                    <a:cubicBezTo>
                      <a:pt x="1" y="362"/>
                      <a:pt x="407" y="855"/>
                      <a:pt x="690" y="912"/>
                    </a:cubicBezTo>
                    <a:cubicBezTo>
                      <a:pt x="720" y="918"/>
                      <a:pt x="751" y="921"/>
                      <a:pt x="783" y="921"/>
                    </a:cubicBezTo>
                    <a:cubicBezTo>
                      <a:pt x="1048" y="921"/>
                      <a:pt x="1345" y="716"/>
                      <a:pt x="1337" y="477"/>
                    </a:cubicBezTo>
                    <a:cubicBezTo>
                      <a:pt x="1337" y="477"/>
                      <a:pt x="1199" y="0"/>
                      <a:pt x="830" y="0"/>
                    </a:cubicBezTo>
                    <a:close/>
                  </a:path>
                </a:pathLst>
              </a:custGeom>
              <a:solidFill>
                <a:srgbClr val="4A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52"/>
              <p:cNvSpPr/>
              <p:nvPr/>
            </p:nvSpPr>
            <p:spPr>
              <a:xfrm>
                <a:off x="1509136" y="2175017"/>
                <a:ext cx="68230" cy="143724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3522" extrusionOk="0">
                    <a:moveTo>
                      <a:pt x="1001" y="1"/>
                    </a:moveTo>
                    <a:cubicBezTo>
                      <a:pt x="1001" y="87"/>
                      <a:pt x="1183" y="2384"/>
                      <a:pt x="1183" y="2384"/>
                    </a:cubicBezTo>
                    <a:cubicBezTo>
                      <a:pt x="1183" y="2384"/>
                      <a:pt x="1055" y="2048"/>
                      <a:pt x="753" y="2048"/>
                    </a:cubicBezTo>
                    <a:cubicBezTo>
                      <a:pt x="678" y="2048"/>
                      <a:pt x="592" y="2069"/>
                      <a:pt x="494" y="2121"/>
                    </a:cubicBezTo>
                    <a:cubicBezTo>
                      <a:pt x="0" y="2384"/>
                      <a:pt x="197" y="3136"/>
                      <a:pt x="609" y="3418"/>
                    </a:cubicBezTo>
                    <a:cubicBezTo>
                      <a:pt x="712" y="3489"/>
                      <a:pt x="826" y="3522"/>
                      <a:pt x="938" y="3522"/>
                    </a:cubicBezTo>
                    <a:cubicBezTo>
                      <a:pt x="1267" y="3522"/>
                      <a:pt x="1587" y="3242"/>
                      <a:pt x="1623" y="2824"/>
                    </a:cubicBezTo>
                    <a:cubicBezTo>
                      <a:pt x="1672" y="2270"/>
                      <a:pt x="1001" y="1"/>
                      <a:pt x="1001" y="1"/>
                    </a:cubicBezTo>
                    <a:close/>
                  </a:path>
                </a:pathLst>
              </a:custGeom>
              <a:solidFill>
                <a:srgbClr val="FF60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52"/>
              <p:cNvSpPr/>
              <p:nvPr/>
            </p:nvSpPr>
            <p:spPr>
              <a:xfrm>
                <a:off x="1495670" y="2287521"/>
                <a:ext cx="142010" cy="80554"/>
              </a:xfrm>
              <a:custGeom>
                <a:avLst/>
                <a:gdLst/>
                <a:ahLst/>
                <a:cxnLst/>
                <a:rect l="l" t="t" r="r" b="b"/>
                <a:pathLst>
                  <a:path w="3480" h="1974" extrusionOk="0">
                    <a:moveTo>
                      <a:pt x="0" y="494"/>
                    </a:moveTo>
                    <a:lnTo>
                      <a:pt x="0" y="595"/>
                    </a:lnTo>
                    <a:cubicBezTo>
                      <a:pt x="0" y="595"/>
                      <a:pt x="7" y="604"/>
                      <a:pt x="19" y="622"/>
                    </a:cubicBezTo>
                    <a:lnTo>
                      <a:pt x="19" y="622"/>
                    </a:lnTo>
                    <a:cubicBezTo>
                      <a:pt x="4" y="542"/>
                      <a:pt x="0" y="494"/>
                      <a:pt x="0" y="494"/>
                    </a:cubicBezTo>
                    <a:close/>
                    <a:moveTo>
                      <a:pt x="3480" y="1"/>
                    </a:moveTo>
                    <a:cubicBezTo>
                      <a:pt x="3480" y="1"/>
                      <a:pt x="2547" y="1642"/>
                      <a:pt x="1657" y="1709"/>
                    </a:cubicBezTo>
                    <a:cubicBezTo>
                      <a:pt x="1632" y="1711"/>
                      <a:pt x="1608" y="1712"/>
                      <a:pt x="1583" y="1712"/>
                    </a:cubicBezTo>
                    <a:cubicBezTo>
                      <a:pt x="809" y="1712"/>
                      <a:pt x="138" y="794"/>
                      <a:pt x="19" y="622"/>
                    </a:cubicBezTo>
                    <a:lnTo>
                      <a:pt x="19" y="622"/>
                    </a:lnTo>
                    <a:cubicBezTo>
                      <a:pt x="87" y="982"/>
                      <a:pt x="382" y="1973"/>
                      <a:pt x="1588" y="1973"/>
                    </a:cubicBezTo>
                    <a:cubicBezTo>
                      <a:pt x="1595" y="1973"/>
                      <a:pt x="1602" y="1973"/>
                      <a:pt x="1609" y="1973"/>
                    </a:cubicBezTo>
                    <a:cubicBezTo>
                      <a:pt x="3102" y="1958"/>
                      <a:pt x="3480" y="1"/>
                      <a:pt x="3480" y="1"/>
                    </a:cubicBezTo>
                    <a:close/>
                  </a:path>
                </a:pathLst>
              </a:custGeom>
              <a:solidFill>
                <a:srgbClr val="4A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52"/>
              <p:cNvSpPr/>
              <p:nvPr/>
            </p:nvSpPr>
            <p:spPr>
              <a:xfrm>
                <a:off x="1604461" y="2221373"/>
                <a:ext cx="5460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563" extrusionOk="0">
                    <a:moveTo>
                      <a:pt x="913" y="1"/>
                    </a:moveTo>
                    <a:cubicBezTo>
                      <a:pt x="825" y="1"/>
                      <a:pt x="719" y="16"/>
                      <a:pt x="593" y="56"/>
                    </a:cubicBezTo>
                    <a:cubicBezTo>
                      <a:pt x="43" y="224"/>
                      <a:pt x="1" y="526"/>
                      <a:pt x="335" y="559"/>
                    </a:cubicBezTo>
                    <a:cubicBezTo>
                      <a:pt x="360" y="562"/>
                      <a:pt x="386" y="563"/>
                      <a:pt x="414" y="563"/>
                    </a:cubicBezTo>
                    <a:cubicBezTo>
                      <a:pt x="765" y="563"/>
                      <a:pt x="1338" y="375"/>
                      <a:pt x="1307" y="171"/>
                    </a:cubicBezTo>
                    <a:cubicBezTo>
                      <a:pt x="1307" y="171"/>
                      <a:pt x="1208" y="1"/>
                      <a:pt x="913" y="1"/>
                    </a:cubicBezTo>
                    <a:close/>
                  </a:path>
                </a:pathLst>
              </a:custGeom>
              <a:solidFill>
                <a:srgbClr val="FF60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52"/>
              <p:cNvSpPr/>
              <p:nvPr/>
            </p:nvSpPr>
            <p:spPr>
              <a:xfrm>
                <a:off x="1449967" y="2237166"/>
                <a:ext cx="54315" cy="26362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646" extrusionOk="0">
                    <a:moveTo>
                      <a:pt x="636" y="0"/>
                    </a:moveTo>
                    <a:cubicBezTo>
                      <a:pt x="614" y="0"/>
                      <a:pt x="593" y="2"/>
                      <a:pt x="570" y="4"/>
                    </a:cubicBezTo>
                    <a:cubicBezTo>
                      <a:pt x="135" y="62"/>
                      <a:pt x="0" y="440"/>
                      <a:pt x="292" y="555"/>
                    </a:cubicBezTo>
                    <a:cubicBezTo>
                      <a:pt x="425" y="606"/>
                      <a:pt x="662" y="645"/>
                      <a:pt x="874" y="645"/>
                    </a:cubicBezTo>
                    <a:cubicBezTo>
                      <a:pt x="1119" y="645"/>
                      <a:pt x="1330" y="592"/>
                      <a:pt x="1302" y="440"/>
                    </a:cubicBezTo>
                    <a:cubicBezTo>
                      <a:pt x="1302" y="440"/>
                      <a:pt x="1035" y="0"/>
                      <a:pt x="636" y="0"/>
                    </a:cubicBezTo>
                    <a:close/>
                  </a:path>
                </a:pathLst>
              </a:custGeom>
              <a:solidFill>
                <a:srgbClr val="FF60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52"/>
              <p:cNvSpPr/>
              <p:nvPr/>
            </p:nvSpPr>
            <p:spPr>
              <a:xfrm>
                <a:off x="1431196" y="2124947"/>
                <a:ext cx="72107" cy="38767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950" extrusionOk="0">
                    <a:moveTo>
                      <a:pt x="1225" y="0"/>
                    </a:moveTo>
                    <a:cubicBezTo>
                      <a:pt x="1098" y="0"/>
                      <a:pt x="950" y="30"/>
                      <a:pt x="781" y="112"/>
                    </a:cubicBezTo>
                    <a:cubicBezTo>
                      <a:pt x="140" y="428"/>
                      <a:pt x="1" y="950"/>
                      <a:pt x="1" y="950"/>
                    </a:cubicBezTo>
                    <a:cubicBezTo>
                      <a:pt x="1" y="950"/>
                      <a:pt x="1307" y="251"/>
                      <a:pt x="1767" y="236"/>
                    </a:cubicBezTo>
                    <a:cubicBezTo>
                      <a:pt x="1767" y="236"/>
                      <a:pt x="1580" y="0"/>
                      <a:pt x="1225" y="0"/>
                    </a:cubicBezTo>
                    <a:close/>
                  </a:path>
                </a:pathLst>
              </a:custGeom>
              <a:solidFill>
                <a:srgbClr val="4A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52"/>
              <p:cNvSpPr/>
              <p:nvPr/>
            </p:nvSpPr>
            <p:spPr>
              <a:xfrm>
                <a:off x="1566796" y="2120418"/>
                <a:ext cx="58396" cy="23995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588" extrusionOk="0">
                    <a:moveTo>
                      <a:pt x="414" y="0"/>
                    </a:moveTo>
                    <a:cubicBezTo>
                      <a:pt x="123" y="0"/>
                      <a:pt x="0" y="209"/>
                      <a:pt x="0" y="209"/>
                    </a:cubicBezTo>
                    <a:lnTo>
                      <a:pt x="1430" y="587"/>
                    </a:lnTo>
                    <a:cubicBezTo>
                      <a:pt x="974" y="129"/>
                      <a:pt x="643" y="0"/>
                      <a:pt x="414" y="0"/>
                    </a:cubicBezTo>
                    <a:close/>
                  </a:path>
                </a:pathLst>
              </a:custGeom>
              <a:solidFill>
                <a:srgbClr val="4A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52"/>
              <p:cNvSpPr/>
              <p:nvPr/>
            </p:nvSpPr>
            <p:spPr>
              <a:xfrm>
                <a:off x="1339993" y="1983266"/>
                <a:ext cx="526417" cy="137154"/>
              </a:xfrm>
              <a:custGeom>
                <a:avLst/>
                <a:gdLst/>
                <a:ahLst/>
                <a:cxnLst/>
                <a:rect l="l" t="t" r="r" b="b"/>
                <a:pathLst>
                  <a:path w="12900" h="3361" extrusionOk="0">
                    <a:moveTo>
                      <a:pt x="6112" y="0"/>
                    </a:moveTo>
                    <a:cubicBezTo>
                      <a:pt x="1843" y="0"/>
                      <a:pt x="187" y="1672"/>
                      <a:pt x="0" y="1780"/>
                    </a:cubicBezTo>
                    <a:cubicBezTo>
                      <a:pt x="0" y="1780"/>
                      <a:pt x="3921" y="3067"/>
                      <a:pt x="6697" y="3067"/>
                    </a:cubicBezTo>
                    <a:cubicBezTo>
                      <a:pt x="6697" y="3067"/>
                      <a:pt x="4375" y="2124"/>
                      <a:pt x="4346" y="2062"/>
                    </a:cubicBezTo>
                    <a:cubicBezTo>
                      <a:pt x="4346" y="2061"/>
                      <a:pt x="4346" y="2060"/>
                      <a:pt x="4348" y="2060"/>
                    </a:cubicBezTo>
                    <a:cubicBezTo>
                      <a:pt x="4440" y="2060"/>
                      <a:pt x="7188" y="3298"/>
                      <a:pt x="9062" y="3359"/>
                    </a:cubicBezTo>
                    <a:cubicBezTo>
                      <a:pt x="9101" y="3360"/>
                      <a:pt x="9140" y="3361"/>
                      <a:pt x="9179" y="3361"/>
                    </a:cubicBezTo>
                    <a:cubicBezTo>
                      <a:pt x="11053" y="3361"/>
                      <a:pt x="12900" y="2033"/>
                      <a:pt x="12900" y="2033"/>
                    </a:cubicBezTo>
                    <a:cubicBezTo>
                      <a:pt x="12900" y="2033"/>
                      <a:pt x="10966" y="90"/>
                      <a:pt x="6448" y="4"/>
                    </a:cubicBezTo>
                    <a:cubicBezTo>
                      <a:pt x="6335" y="1"/>
                      <a:pt x="6223" y="0"/>
                      <a:pt x="6112" y="0"/>
                    </a:cubicBezTo>
                    <a:close/>
                  </a:path>
                </a:pathLst>
              </a:custGeom>
              <a:solidFill>
                <a:srgbClr val="4A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52"/>
              <p:cNvSpPr/>
              <p:nvPr/>
            </p:nvSpPr>
            <p:spPr>
              <a:xfrm>
                <a:off x="1885129" y="2113276"/>
                <a:ext cx="276675" cy="264963"/>
              </a:xfrm>
              <a:custGeom>
                <a:avLst/>
                <a:gdLst/>
                <a:ahLst/>
                <a:cxnLst/>
                <a:rect l="l" t="t" r="r" b="b"/>
                <a:pathLst>
                  <a:path w="6780" h="6493" extrusionOk="0">
                    <a:moveTo>
                      <a:pt x="4381" y="0"/>
                    </a:moveTo>
                    <a:cubicBezTo>
                      <a:pt x="4368" y="0"/>
                      <a:pt x="4355" y="1"/>
                      <a:pt x="4342" y="1"/>
                    </a:cubicBezTo>
                    <a:cubicBezTo>
                      <a:pt x="1906" y="49"/>
                      <a:pt x="350" y="1068"/>
                      <a:pt x="173" y="2337"/>
                    </a:cubicBezTo>
                    <a:cubicBezTo>
                      <a:pt x="0" y="3570"/>
                      <a:pt x="1705" y="6492"/>
                      <a:pt x="3712" y="6492"/>
                    </a:cubicBezTo>
                    <a:cubicBezTo>
                      <a:pt x="3763" y="6492"/>
                      <a:pt x="3813" y="6490"/>
                      <a:pt x="3864" y="6487"/>
                    </a:cubicBezTo>
                    <a:cubicBezTo>
                      <a:pt x="5931" y="6334"/>
                      <a:pt x="6510" y="4041"/>
                      <a:pt x="6515" y="3864"/>
                    </a:cubicBezTo>
                    <a:cubicBezTo>
                      <a:pt x="6515" y="3864"/>
                      <a:pt x="6780" y="0"/>
                      <a:pt x="4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52"/>
              <p:cNvSpPr/>
              <p:nvPr/>
            </p:nvSpPr>
            <p:spPr>
              <a:xfrm>
                <a:off x="1144447" y="1716350"/>
                <a:ext cx="856549" cy="464593"/>
              </a:xfrm>
              <a:custGeom>
                <a:avLst/>
                <a:gdLst/>
                <a:ahLst/>
                <a:cxnLst/>
                <a:rect l="l" t="t" r="r" b="b"/>
                <a:pathLst>
                  <a:path w="20990" h="11385" extrusionOk="0">
                    <a:moveTo>
                      <a:pt x="12474" y="0"/>
                    </a:moveTo>
                    <a:cubicBezTo>
                      <a:pt x="12009" y="0"/>
                      <a:pt x="11506" y="29"/>
                      <a:pt x="10962" y="93"/>
                    </a:cubicBezTo>
                    <a:cubicBezTo>
                      <a:pt x="5687" y="715"/>
                      <a:pt x="4735" y="2983"/>
                      <a:pt x="4003" y="3937"/>
                    </a:cubicBezTo>
                    <a:cubicBezTo>
                      <a:pt x="3270" y="4889"/>
                      <a:pt x="1" y="11140"/>
                      <a:pt x="1" y="11140"/>
                    </a:cubicBezTo>
                    <a:lnTo>
                      <a:pt x="776" y="11384"/>
                    </a:lnTo>
                    <a:cubicBezTo>
                      <a:pt x="776" y="11384"/>
                      <a:pt x="3343" y="5258"/>
                      <a:pt x="5654" y="2731"/>
                    </a:cubicBezTo>
                    <a:cubicBezTo>
                      <a:pt x="6868" y="1401"/>
                      <a:pt x="9268" y="669"/>
                      <a:pt x="11521" y="669"/>
                    </a:cubicBezTo>
                    <a:cubicBezTo>
                      <a:pt x="13550" y="669"/>
                      <a:pt x="15459" y="1262"/>
                      <a:pt x="16275" y="2548"/>
                    </a:cubicBezTo>
                    <a:cubicBezTo>
                      <a:pt x="17994" y="5258"/>
                      <a:pt x="19850" y="10284"/>
                      <a:pt x="19850" y="10284"/>
                    </a:cubicBezTo>
                    <a:lnTo>
                      <a:pt x="20990" y="9900"/>
                    </a:lnTo>
                    <a:lnTo>
                      <a:pt x="17692" y="2179"/>
                    </a:lnTo>
                    <a:cubicBezTo>
                      <a:pt x="17692" y="2179"/>
                      <a:pt x="16522" y="0"/>
                      <a:pt x="12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52"/>
              <p:cNvSpPr/>
              <p:nvPr/>
            </p:nvSpPr>
            <p:spPr>
              <a:xfrm>
                <a:off x="1999796" y="2697179"/>
                <a:ext cx="471163" cy="599789"/>
              </a:xfrm>
              <a:custGeom>
                <a:avLst/>
                <a:gdLst/>
                <a:ahLst/>
                <a:cxnLst/>
                <a:rect l="l" t="t" r="r" b="b"/>
                <a:pathLst>
                  <a:path w="11546" h="14698" extrusionOk="0">
                    <a:moveTo>
                      <a:pt x="3317" y="1"/>
                    </a:moveTo>
                    <a:cubicBezTo>
                      <a:pt x="2685" y="1"/>
                      <a:pt x="2008" y="219"/>
                      <a:pt x="1350" y="827"/>
                    </a:cubicBezTo>
                    <a:cubicBezTo>
                      <a:pt x="0" y="2077"/>
                      <a:pt x="1211" y="4714"/>
                      <a:pt x="2470" y="6709"/>
                    </a:cubicBezTo>
                    <a:cubicBezTo>
                      <a:pt x="3509" y="8361"/>
                      <a:pt x="3404" y="10491"/>
                      <a:pt x="2227" y="12047"/>
                    </a:cubicBezTo>
                    <a:lnTo>
                      <a:pt x="1407" y="13123"/>
                    </a:lnTo>
                    <a:lnTo>
                      <a:pt x="7692" y="14698"/>
                    </a:lnTo>
                    <a:cubicBezTo>
                      <a:pt x="7692" y="14698"/>
                      <a:pt x="11545" y="9970"/>
                      <a:pt x="11139" y="7351"/>
                    </a:cubicBezTo>
                    <a:cubicBezTo>
                      <a:pt x="10732" y="4732"/>
                      <a:pt x="6247" y="1411"/>
                      <a:pt x="6247" y="1411"/>
                    </a:cubicBezTo>
                    <a:cubicBezTo>
                      <a:pt x="6247" y="1411"/>
                      <a:pt x="4925" y="1"/>
                      <a:pt x="33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52"/>
              <p:cNvSpPr/>
              <p:nvPr/>
            </p:nvSpPr>
            <p:spPr>
              <a:xfrm>
                <a:off x="705000" y="2688528"/>
                <a:ext cx="403994" cy="763590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18712" extrusionOk="0">
                    <a:moveTo>
                      <a:pt x="6482" y="0"/>
                    </a:moveTo>
                    <a:cubicBezTo>
                      <a:pt x="4352" y="153"/>
                      <a:pt x="513" y="7491"/>
                      <a:pt x="254" y="10129"/>
                    </a:cubicBezTo>
                    <a:cubicBezTo>
                      <a:pt x="0" y="12761"/>
                      <a:pt x="5185" y="18711"/>
                      <a:pt x="5185" y="18711"/>
                    </a:cubicBezTo>
                    <a:lnTo>
                      <a:pt x="9899" y="12014"/>
                    </a:lnTo>
                    <a:lnTo>
                      <a:pt x="7262" y="8558"/>
                    </a:lnTo>
                    <a:cubicBezTo>
                      <a:pt x="7262" y="8558"/>
                      <a:pt x="6941" y="5821"/>
                      <a:pt x="7644" y="3183"/>
                    </a:cubicBezTo>
                    <a:cubicBezTo>
                      <a:pt x="8353" y="550"/>
                      <a:pt x="6482" y="0"/>
                      <a:pt x="64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52"/>
              <p:cNvSpPr/>
              <p:nvPr/>
            </p:nvSpPr>
            <p:spPr>
              <a:xfrm>
                <a:off x="1058712" y="2399658"/>
                <a:ext cx="1045039" cy="383101"/>
              </a:xfrm>
              <a:custGeom>
                <a:avLst/>
                <a:gdLst/>
                <a:ahLst/>
                <a:cxnLst/>
                <a:rect l="l" t="t" r="r" b="b"/>
                <a:pathLst>
                  <a:path w="25609" h="9388" extrusionOk="0">
                    <a:moveTo>
                      <a:pt x="24077" y="1"/>
                    </a:moveTo>
                    <a:cubicBezTo>
                      <a:pt x="24077" y="1"/>
                      <a:pt x="21894" y="4916"/>
                      <a:pt x="12451" y="5347"/>
                    </a:cubicBezTo>
                    <a:cubicBezTo>
                      <a:pt x="12058" y="5365"/>
                      <a:pt x="11680" y="5373"/>
                      <a:pt x="11318" y="5373"/>
                    </a:cubicBezTo>
                    <a:cubicBezTo>
                      <a:pt x="2970" y="5373"/>
                      <a:pt x="2600" y="818"/>
                      <a:pt x="2600" y="818"/>
                    </a:cubicBezTo>
                    <a:cubicBezTo>
                      <a:pt x="2600" y="818"/>
                      <a:pt x="1289" y="1172"/>
                      <a:pt x="1021" y="2608"/>
                    </a:cubicBezTo>
                    <a:cubicBezTo>
                      <a:pt x="752" y="4040"/>
                      <a:pt x="1" y="5045"/>
                      <a:pt x="2198" y="6658"/>
                    </a:cubicBezTo>
                    <a:cubicBezTo>
                      <a:pt x="3995" y="7978"/>
                      <a:pt x="8334" y="9387"/>
                      <a:pt x="12830" y="9387"/>
                    </a:cubicBezTo>
                    <a:cubicBezTo>
                      <a:pt x="13829" y="9387"/>
                      <a:pt x="14836" y="9318"/>
                      <a:pt x="15825" y="9162"/>
                    </a:cubicBezTo>
                    <a:cubicBezTo>
                      <a:pt x="21258" y="8305"/>
                      <a:pt x="25202" y="4954"/>
                      <a:pt x="25403" y="4006"/>
                    </a:cubicBezTo>
                    <a:cubicBezTo>
                      <a:pt x="25609" y="3059"/>
                      <a:pt x="25384" y="867"/>
                      <a:pt x="240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52"/>
              <p:cNvSpPr/>
              <p:nvPr/>
            </p:nvSpPr>
            <p:spPr>
              <a:xfrm>
                <a:off x="1810739" y="2675266"/>
                <a:ext cx="288713" cy="554003"/>
              </a:xfrm>
              <a:custGeom>
                <a:avLst/>
                <a:gdLst/>
                <a:ahLst/>
                <a:cxnLst/>
                <a:rect l="l" t="t" r="r" b="b"/>
                <a:pathLst>
                  <a:path w="7075" h="13576" extrusionOk="0">
                    <a:moveTo>
                      <a:pt x="3930" y="0"/>
                    </a:moveTo>
                    <a:lnTo>
                      <a:pt x="191" y="1723"/>
                    </a:lnTo>
                    <a:cubicBezTo>
                      <a:pt x="191" y="1723"/>
                      <a:pt x="0" y="13421"/>
                      <a:pt x="823" y="13541"/>
                    </a:cubicBezTo>
                    <a:cubicBezTo>
                      <a:pt x="969" y="13561"/>
                      <a:pt x="1258" y="13576"/>
                      <a:pt x="1633" y="13576"/>
                    </a:cubicBezTo>
                    <a:cubicBezTo>
                      <a:pt x="3380" y="13576"/>
                      <a:pt x="7010" y="13253"/>
                      <a:pt x="7041" y="11650"/>
                    </a:cubicBezTo>
                    <a:cubicBezTo>
                      <a:pt x="7074" y="9707"/>
                      <a:pt x="3930" y="0"/>
                      <a:pt x="39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52"/>
              <p:cNvSpPr/>
              <p:nvPr/>
            </p:nvSpPr>
            <p:spPr>
              <a:xfrm>
                <a:off x="1561491" y="2782465"/>
                <a:ext cx="73086" cy="1153220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28260" extrusionOk="0">
                    <a:moveTo>
                      <a:pt x="259" y="0"/>
                    </a:moveTo>
                    <a:lnTo>
                      <a:pt x="0" y="15"/>
                    </a:lnTo>
                    <a:lnTo>
                      <a:pt x="1532" y="28260"/>
                    </a:lnTo>
                    <a:lnTo>
                      <a:pt x="1790" y="2824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52"/>
              <p:cNvSpPr/>
              <p:nvPr/>
            </p:nvSpPr>
            <p:spPr>
              <a:xfrm>
                <a:off x="1665222" y="3127608"/>
                <a:ext cx="73658" cy="73698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806" extrusionOk="0">
                    <a:moveTo>
                      <a:pt x="900" y="1"/>
                    </a:moveTo>
                    <a:cubicBezTo>
                      <a:pt x="403" y="1"/>
                      <a:pt x="0" y="403"/>
                      <a:pt x="0" y="905"/>
                    </a:cubicBezTo>
                    <a:cubicBezTo>
                      <a:pt x="0" y="1403"/>
                      <a:pt x="403" y="1805"/>
                      <a:pt x="900" y="1805"/>
                    </a:cubicBezTo>
                    <a:cubicBezTo>
                      <a:pt x="1397" y="1805"/>
                      <a:pt x="1804" y="1403"/>
                      <a:pt x="1804" y="905"/>
                    </a:cubicBezTo>
                    <a:cubicBezTo>
                      <a:pt x="1804" y="403"/>
                      <a:pt x="1397" y="1"/>
                      <a:pt x="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52"/>
              <p:cNvSpPr/>
              <p:nvPr/>
            </p:nvSpPr>
            <p:spPr>
              <a:xfrm>
                <a:off x="1665222" y="3415295"/>
                <a:ext cx="73658" cy="73698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806" extrusionOk="0">
                    <a:moveTo>
                      <a:pt x="900" y="1"/>
                    </a:moveTo>
                    <a:cubicBezTo>
                      <a:pt x="403" y="1"/>
                      <a:pt x="0" y="403"/>
                      <a:pt x="0" y="901"/>
                    </a:cubicBezTo>
                    <a:cubicBezTo>
                      <a:pt x="0" y="1403"/>
                      <a:pt x="403" y="1805"/>
                      <a:pt x="900" y="1805"/>
                    </a:cubicBezTo>
                    <a:cubicBezTo>
                      <a:pt x="1397" y="1805"/>
                      <a:pt x="1804" y="1403"/>
                      <a:pt x="1804" y="901"/>
                    </a:cubicBezTo>
                    <a:cubicBezTo>
                      <a:pt x="1804" y="403"/>
                      <a:pt x="1397" y="1"/>
                      <a:pt x="9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52"/>
              <p:cNvSpPr/>
              <p:nvPr/>
            </p:nvSpPr>
            <p:spPr>
              <a:xfrm>
                <a:off x="1496854" y="3910280"/>
                <a:ext cx="341232" cy="365676"/>
              </a:xfrm>
              <a:custGeom>
                <a:avLst/>
                <a:gdLst/>
                <a:ahLst/>
                <a:cxnLst/>
                <a:rect l="l" t="t" r="r" b="b"/>
                <a:pathLst>
                  <a:path w="8362" h="8961" extrusionOk="0">
                    <a:moveTo>
                      <a:pt x="8362" y="0"/>
                    </a:moveTo>
                    <a:lnTo>
                      <a:pt x="0" y="924"/>
                    </a:lnTo>
                    <a:cubicBezTo>
                      <a:pt x="0" y="924"/>
                      <a:pt x="2446" y="8822"/>
                      <a:pt x="2479" y="8917"/>
                    </a:cubicBezTo>
                    <a:cubicBezTo>
                      <a:pt x="2490" y="8949"/>
                      <a:pt x="2723" y="8959"/>
                      <a:pt x="3029" y="8959"/>
                    </a:cubicBezTo>
                    <a:cubicBezTo>
                      <a:pt x="3640" y="8959"/>
                      <a:pt x="4542" y="8917"/>
                      <a:pt x="4542" y="8917"/>
                    </a:cubicBezTo>
                    <a:lnTo>
                      <a:pt x="4126" y="522"/>
                    </a:lnTo>
                    <a:lnTo>
                      <a:pt x="5270" y="8961"/>
                    </a:lnTo>
                    <a:lnTo>
                      <a:pt x="7688" y="8961"/>
                    </a:lnTo>
                    <a:lnTo>
                      <a:pt x="83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52"/>
              <p:cNvSpPr/>
              <p:nvPr/>
            </p:nvSpPr>
            <p:spPr>
              <a:xfrm>
                <a:off x="1487631" y="4136022"/>
                <a:ext cx="197753" cy="145193"/>
              </a:xfrm>
              <a:custGeom>
                <a:avLst/>
                <a:gdLst/>
                <a:ahLst/>
                <a:cxnLst/>
                <a:rect l="l" t="t" r="r" b="b"/>
                <a:pathLst>
                  <a:path w="4846" h="3558" extrusionOk="0">
                    <a:moveTo>
                      <a:pt x="1384" y="1"/>
                    </a:moveTo>
                    <a:lnTo>
                      <a:pt x="2250" y="2590"/>
                    </a:lnTo>
                    <a:cubicBezTo>
                      <a:pt x="2250" y="2590"/>
                      <a:pt x="2063" y="2393"/>
                      <a:pt x="1727" y="2393"/>
                    </a:cubicBezTo>
                    <a:cubicBezTo>
                      <a:pt x="1559" y="2393"/>
                      <a:pt x="1354" y="2442"/>
                      <a:pt x="1116" y="2590"/>
                    </a:cubicBezTo>
                    <a:cubicBezTo>
                      <a:pt x="398" y="3036"/>
                      <a:pt x="1" y="3557"/>
                      <a:pt x="1" y="3557"/>
                    </a:cubicBezTo>
                    <a:lnTo>
                      <a:pt x="4845" y="3557"/>
                    </a:lnTo>
                    <a:lnTo>
                      <a:pt x="460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52"/>
              <p:cNvSpPr/>
              <p:nvPr/>
            </p:nvSpPr>
            <p:spPr>
              <a:xfrm>
                <a:off x="1685340" y="4132921"/>
                <a:ext cx="201589" cy="162332"/>
              </a:xfrm>
              <a:custGeom>
                <a:avLst/>
                <a:gdLst/>
                <a:ahLst/>
                <a:cxnLst/>
                <a:rect l="l" t="t" r="r" b="b"/>
                <a:pathLst>
                  <a:path w="4940" h="3978" extrusionOk="0">
                    <a:moveTo>
                      <a:pt x="0" y="1"/>
                    </a:moveTo>
                    <a:lnTo>
                      <a:pt x="641" y="3854"/>
                    </a:lnTo>
                    <a:lnTo>
                      <a:pt x="4940" y="3978"/>
                    </a:lnTo>
                    <a:cubicBezTo>
                      <a:pt x="4940" y="3978"/>
                      <a:pt x="4464" y="2923"/>
                      <a:pt x="3871" y="2923"/>
                    </a:cubicBezTo>
                    <a:cubicBezTo>
                      <a:pt x="3829" y="2923"/>
                      <a:pt x="3786" y="2928"/>
                      <a:pt x="3743" y="2940"/>
                    </a:cubicBezTo>
                    <a:cubicBezTo>
                      <a:pt x="3142" y="3097"/>
                      <a:pt x="3052" y="3300"/>
                      <a:pt x="3041" y="3332"/>
                    </a:cubicBezTo>
                    <a:lnTo>
                      <a:pt x="3041" y="3332"/>
                    </a:lnTo>
                    <a:lnTo>
                      <a:pt x="400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52"/>
              <p:cNvSpPr/>
              <p:nvPr/>
            </p:nvSpPr>
            <p:spPr>
              <a:xfrm>
                <a:off x="916542" y="3135688"/>
                <a:ext cx="323399" cy="480549"/>
              </a:xfrm>
              <a:custGeom>
                <a:avLst/>
                <a:gdLst/>
                <a:ahLst/>
                <a:cxnLst/>
                <a:rect l="l" t="t" r="r" b="b"/>
                <a:pathLst>
                  <a:path w="7925" h="11776" extrusionOk="0">
                    <a:moveTo>
                      <a:pt x="5201" y="1"/>
                    </a:moveTo>
                    <a:cubicBezTo>
                      <a:pt x="5191" y="1"/>
                      <a:pt x="5182" y="2"/>
                      <a:pt x="5175" y="4"/>
                    </a:cubicBezTo>
                    <a:cubicBezTo>
                      <a:pt x="4892" y="75"/>
                      <a:pt x="1" y="7753"/>
                      <a:pt x="1" y="7753"/>
                    </a:cubicBezTo>
                    <a:cubicBezTo>
                      <a:pt x="1" y="7753"/>
                      <a:pt x="249" y="11180"/>
                      <a:pt x="1072" y="11750"/>
                    </a:cubicBezTo>
                    <a:cubicBezTo>
                      <a:pt x="1098" y="11767"/>
                      <a:pt x="1128" y="11776"/>
                      <a:pt x="1162" y="11776"/>
                    </a:cubicBezTo>
                    <a:cubicBezTo>
                      <a:pt x="2244" y="11776"/>
                      <a:pt x="7714" y="3261"/>
                      <a:pt x="7817" y="2291"/>
                    </a:cubicBezTo>
                    <a:cubicBezTo>
                      <a:pt x="7924" y="1322"/>
                      <a:pt x="5586" y="1"/>
                      <a:pt x="52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52"/>
              <p:cNvSpPr/>
              <p:nvPr/>
            </p:nvSpPr>
            <p:spPr>
              <a:xfrm>
                <a:off x="1980250" y="3206569"/>
                <a:ext cx="358249" cy="218932"/>
              </a:xfrm>
              <a:custGeom>
                <a:avLst/>
                <a:gdLst/>
                <a:ahLst/>
                <a:cxnLst/>
                <a:rect l="l" t="t" r="r" b="b"/>
                <a:pathLst>
                  <a:path w="8779" h="5365" extrusionOk="0">
                    <a:moveTo>
                      <a:pt x="1656" y="1"/>
                    </a:moveTo>
                    <a:cubicBezTo>
                      <a:pt x="1447" y="1"/>
                      <a:pt x="1300" y="26"/>
                      <a:pt x="1235" y="81"/>
                    </a:cubicBezTo>
                    <a:cubicBezTo>
                      <a:pt x="700" y="535"/>
                      <a:pt x="0" y="2584"/>
                      <a:pt x="150" y="3134"/>
                    </a:cubicBezTo>
                    <a:cubicBezTo>
                      <a:pt x="276" y="3591"/>
                      <a:pt x="5280" y="5364"/>
                      <a:pt x="7452" y="5364"/>
                    </a:cubicBezTo>
                    <a:cubicBezTo>
                      <a:pt x="7896" y="5364"/>
                      <a:pt x="8222" y="5290"/>
                      <a:pt x="8363" y="5116"/>
                    </a:cubicBezTo>
                    <a:cubicBezTo>
                      <a:pt x="8363" y="5116"/>
                      <a:pt x="8779" y="2714"/>
                      <a:pt x="8363" y="1976"/>
                    </a:cubicBezTo>
                    <a:cubicBezTo>
                      <a:pt x="8000" y="1323"/>
                      <a:pt x="3181" y="1"/>
                      <a:pt x="16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86" name="Google Shape;2486;p52"/>
          <p:cNvSpPr/>
          <p:nvPr/>
        </p:nvSpPr>
        <p:spPr>
          <a:xfrm>
            <a:off x="1346850" y="521326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87" name="Google Shape;2487;p52"/>
          <p:cNvGrpSpPr/>
          <p:nvPr/>
        </p:nvGrpSpPr>
        <p:grpSpPr>
          <a:xfrm>
            <a:off x="4580970" y="3873578"/>
            <a:ext cx="2299937" cy="1319797"/>
            <a:chOff x="4580970" y="3873578"/>
            <a:chExt cx="2299937" cy="1319797"/>
          </a:xfrm>
        </p:grpSpPr>
        <p:grpSp>
          <p:nvGrpSpPr>
            <p:cNvPr id="2488" name="Google Shape;2488;p52"/>
            <p:cNvGrpSpPr/>
            <p:nvPr/>
          </p:nvGrpSpPr>
          <p:grpSpPr>
            <a:xfrm rot="-8762622" flipH="1">
              <a:off x="5679030" y="4088892"/>
              <a:ext cx="1042436" cy="889169"/>
              <a:chOff x="5794823" y="394529"/>
              <a:chExt cx="1647605" cy="1405361"/>
            </a:xfrm>
          </p:grpSpPr>
          <p:sp>
            <p:nvSpPr>
              <p:cNvPr id="2489" name="Google Shape;2489;p52"/>
              <p:cNvSpPr/>
              <p:nvPr/>
            </p:nvSpPr>
            <p:spPr>
              <a:xfrm>
                <a:off x="5794823" y="1143474"/>
                <a:ext cx="803906" cy="656416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7655" extrusionOk="0">
                    <a:moveTo>
                      <a:pt x="746" y="1374"/>
                    </a:moveTo>
                    <a:cubicBezTo>
                      <a:pt x="1132" y="1374"/>
                      <a:pt x="1571" y="1565"/>
                      <a:pt x="1860" y="1693"/>
                    </a:cubicBezTo>
                    <a:cubicBezTo>
                      <a:pt x="2372" y="1919"/>
                      <a:pt x="2872" y="2176"/>
                      <a:pt x="3347" y="2473"/>
                    </a:cubicBezTo>
                    <a:cubicBezTo>
                      <a:pt x="2905" y="2392"/>
                      <a:pt x="2460" y="2361"/>
                      <a:pt x="2011" y="2297"/>
                    </a:cubicBezTo>
                    <a:cubicBezTo>
                      <a:pt x="1640" y="2247"/>
                      <a:pt x="1252" y="2190"/>
                      <a:pt x="908" y="2020"/>
                    </a:cubicBezTo>
                    <a:cubicBezTo>
                      <a:pt x="880" y="2011"/>
                      <a:pt x="105" y="1623"/>
                      <a:pt x="307" y="1491"/>
                    </a:cubicBezTo>
                    <a:cubicBezTo>
                      <a:pt x="435" y="1407"/>
                      <a:pt x="586" y="1374"/>
                      <a:pt x="746" y="1374"/>
                    </a:cubicBezTo>
                    <a:close/>
                    <a:moveTo>
                      <a:pt x="3987" y="179"/>
                    </a:moveTo>
                    <a:cubicBezTo>
                      <a:pt x="4018" y="179"/>
                      <a:pt x="4051" y="182"/>
                      <a:pt x="4087" y="189"/>
                    </a:cubicBezTo>
                    <a:cubicBezTo>
                      <a:pt x="4619" y="287"/>
                      <a:pt x="4585" y="1450"/>
                      <a:pt x="4599" y="1842"/>
                    </a:cubicBezTo>
                    <a:cubicBezTo>
                      <a:pt x="4609" y="2196"/>
                      <a:pt x="4573" y="2591"/>
                      <a:pt x="4609" y="2956"/>
                    </a:cubicBezTo>
                    <a:cubicBezTo>
                      <a:pt x="4333" y="2587"/>
                      <a:pt x="4120" y="2149"/>
                      <a:pt x="3945" y="1731"/>
                    </a:cubicBezTo>
                    <a:cubicBezTo>
                      <a:pt x="3841" y="1483"/>
                      <a:pt x="3358" y="179"/>
                      <a:pt x="3987" y="179"/>
                    </a:cubicBezTo>
                    <a:close/>
                    <a:moveTo>
                      <a:pt x="7198" y="980"/>
                    </a:moveTo>
                    <a:cubicBezTo>
                      <a:pt x="8064" y="980"/>
                      <a:pt x="7251" y="2523"/>
                      <a:pt x="7076" y="2824"/>
                    </a:cubicBezTo>
                    <a:cubicBezTo>
                      <a:pt x="6856" y="3202"/>
                      <a:pt x="6560" y="3583"/>
                      <a:pt x="6327" y="3984"/>
                    </a:cubicBezTo>
                    <a:cubicBezTo>
                      <a:pt x="6344" y="3566"/>
                      <a:pt x="6387" y="3145"/>
                      <a:pt x="6445" y="2736"/>
                    </a:cubicBezTo>
                    <a:cubicBezTo>
                      <a:pt x="6496" y="2375"/>
                      <a:pt x="6610" y="1015"/>
                      <a:pt x="7147" y="981"/>
                    </a:cubicBezTo>
                    <a:cubicBezTo>
                      <a:pt x="7165" y="980"/>
                      <a:pt x="7182" y="980"/>
                      <a:pt x="7198" y="980"/>
                    </a:cubicBezTo>
                    <a:close/>
                    <a:moveTo>
                      <a:pt x="2547" y="3240"/>
                    </a:moveTo>
                    <a:cubicBezTo>
                      <a:pt x="2759" y="3240"/>
                      <a:pt x="2969" y="3253"/>
                      <a:pt x="3168" y="3269"/>
                    </a:cubicBezTo>
                    <a:cubicBezTo>
                      <a:pt x="3576" y="3300"/>
                      <a:pt x="3995" y="3347"/>
                      <a:pt x="4394" y="3445"/>
                    </a:cubicBezTo>
                    <a:cubicBezTo>
                      <a:pt x="3702" y="3766"/>
                      <a:pt x="3003" y="4238"/>
                      <a:pt x="2247" y="4302"/>
                    </a:cubicBezTo>
                    <a:cubicBezTo>
                      <a:pt x="2158" y="4309"/>
                      <a:pt x="2067" y="4314"/>
                      <a:pt x="1975" y="4314"/>
                    </a:cubicBezTo>
                    <a:cubicBezTo>
                      <a:pt x="1771" y="4314"/>
                      <a:pt x="1565" y="4291"/>
                      <a:pt x="1377" y="4221"/>
                    </a:cubicBezTo>
                    <a:cubicBezTo>
                      <a:pt x="1228" y="4163"/>
                      <a:pt x="928" y="4045"/>
                      <a:pt x="1050" y="3806"/>
                    </a:cubicBezTo>
                    <a:cubicBezTo>
                      <a:pt x="1120" y="3664"/>
                      <a:pt x="1218" y="3536"/>
                      <a:pt x="1363" y="3465"/>
                    </a:cubicBezTo>
                    <a:cubicBezTo>
                      <a:pt x="1719" y="3290"/>
                      <a:pt x="2136" y="3240"/>
                      <a:pt x="2547" y="3240"/>
                    </a:cubicBezTo>
                    <a:close/>
                    <a:moveTo>
                      <a:pt x="5519" y="4645"/>
                    </a:moveTo>
                    <a:cubicBezTo>
                      <a:pt x="5669" y="4645"/>
                      <a:pt x="5819" y="4657"/>
                      <a:pt x="5965" y="4683"/>
                    </a:cubicBezTo>
                    <a:cubicBezTo>
                      <a:pt x="5446" y="4963"/>
                      <a:pt x="4933" y="5385"/>
                      <a:pt x="4343" y="5456"/>
                    </a:cubicBezTo>
                    <a:cubicBezTo>
                      <a:pt x="4325" y="5458"/>
                      <a:pt x="4309" y="5459"/>
                      <a:pt x="4294" y="5459"/>
                    </a:cubicBezTo>
                    <a:cubicBezTo>
                      <a:pt x="4101" y="5459"/>
                      <a:pt x="4030" y="5309"/>
                      <a:pt x="4137" y="5112"/>
                    </a:cubicBezTo>
                    <a:cubicBezTo>
                      <a:pt x="4269" y="4859"/>
                      <a:pt x="4582" y="4758"/>
                      <a:pt x="4845" y="4710"/>
                    </a:cubicBezTo>
                    <a:cubicBezTo>
                      <a:pt x="5061" y="4671"/>
                      <a:pt x="5290" y="4645"/>
                      <a:pt x="5519" y="4645"/>
                    </a:cubicBezTo>
                    <a:close/>
                    <a:moveTo>
                      <a:pt x="8066" y="3232"/>
                    </a:moveTo>
                    <a:cubicBezTo>
                      <a:pt x="8092" y="3232"/>
                      <a:pt x="8120" y="3235"/>
                      <a:pt x="8149" y="3243"/>
                    </a:cubicBezTo>
                    <a:cubicBezTo>
                      <a:pt x="8797" y="3404"/>
                      <a:pt x="8152" y="4855"/>
                      <a:pt x="7893" y="5635"/>
                    </a:cubicBezTo>
                    <a:cubicBezTo>
                      <a:pt x="7731" y="4861"/>
                      <a:pt x="7515" y="3232"/>
                      <a:pt x="8066" y="3232"/>
                    </a:cubicBezTo>
                    <a:close/>
                    <a:moveTo>
                      <a:pt x="6959" y="5918"/>
                    </a:moveTo>
                    <a:cubicBezTo>
                      <a:pt x="7173" y="5918"/>
                      <a:pt x="7398" y="5937"/>
                      <a:pt x="7596" y="5999"/>
                    </a:cubicBezTo>
                    <a:cubicBezTo>
                      <a:pt x="7083" y="6144"/>
                      <a:pt x="6577" y="6350"/>
                      <a:pt x="6040" y="6377"/>
                    </a:cubicBezTo>
                    <a:cubicBezTo>
                      <a:pt x="6027" y="6378"/>
                      <a:pt x="6015" y="6379"/>
                      <a:pt x="6003" y="6379"/>
                    </a:cubicBezTo>
                    <a:cubicBezTo>
                      <a:pt x="5809" y="6379"/>
                      <a:pt x="5674" y="6282"/>
                      <a:pt x="5922" y="6124"/>
                    </a:cubicBezTo>
                    <a:cubicBezTo>
                      <a:pt x="6114" y="5999"/>
                      <a:pt x="6347" y="5952"/>
                      <a:pt x="6573" y="5935"/>
                    </a:cubicBezTo>
                    <a:cubicBezTo>
                      <a:pt x="6691" y="5926"/>
                      <a:pt x="6823" y="5918"/>
                      <a:pt x="6959" y="5918"/>
                    </a:cubicBezTo>
                    <a:close/>
                    <a:moveTo>
                      <a:pt x="4071" y="1"/>
                    </a:moveTo>
                    <a:cubicBezTo>
                      <a:pt x="4014" y="1"/>
                      <a:pt x="3953" y="9"/>
                      <a:pt x="3887" y="27"/>
                    </a:cubicBezTo>
                    <a:cubicBezTo>
                      <a:pt x="2858" y="304"/>
                      <a:pt x="3853" y="2186"/>
                      <a:pt x="4394" y="2976"/>
                    </a:cubicBezTo>
                    <a:cubicBezTo>
                      <a:pt x="3674" y="2436"/>
                      <a:pt x="2922" y="1950"/>
                      <a:pt x="2089" y="1582"/>
                    </a:cubicBezTo>
                    <a:cubicBezTo>
                      <a:pt x="1687" y="1405"/>
                      <a:pt x="1223" y="1193"/>
                      <a:pt x="767" y="1193"/>
                    </a:cubicBezTo>
                    <a:cubicBezTo>
                      <a:pt x="675" y="1193"/>
                      <a:pt x="583" y="1202"/>
                      <a:pt x="493" y="1221"/>
                    </a:cubicBezTo>
                    <a:cubicBezTo>
                      <a:pt x="314" y="1258"/>
                      <a:pt x="0" y="1377"/>
                      <a:pt x="94" y="1623"/>
                    </a:cubicBezTo>
                    <a:cubicBezTo>
                      <a:pt x="260" y="2051"/>
                      <a:pt x="938" y="2277"/>
                      <a:pt x="1329" y="2369"/>
                    </a:cubicBezTo>
                    <a:cubicBezTo>
                      <a:pt x="2136" y="2561"/>
                      <a:pt x="2976" y="2527"/>
                      <a:pt x="3769" y="2774"/>
                    </a:cubicBezTo>
                    <a:lnTo>
                      <a:pt x="3799" y="2774"/>
                    </a:lnTo>
                    <a:cubicBezTo>
                      <a:pt x="4026" y="2932"/>
                      <a:pt x="4249" y="3098"/>
                      <a:pt x="4471" y="3266"/>
                    </a:cubicBezTo>
                    <a:cubicBezTo>
                      <a:pt x="3904" y="3116"/>
                      <a:pt x="3297" y="3056"/>
                      <a:pt x="2717" y="3056"/>
                    </a:cubicBezTo>
                    <a:cubicBezTo>
                      <a:pt x="2683" y="3056"/>
                      <a:pt x="2649" y="3057"/>
                      <a:pt x="2615" y="3057"/>
                    </a:cubicBezTo>
                    <a:cubicBezTo>
                      <a:pt x="2068" y="3060"/>
                      <a:pt x="1208" y="3073"/>
                      <a:pt x="914" y="3647"/>
                    </a:cubicBezTo>
                    <a:cubicBezTo>
                      <a:pt x="600" y="4261"/>
                      <a:pt x="1407" y="4487"/>
                      <a:pt x="1876" y="4504"/>
                    </a:cubicBezTo>
                    <a:cubicBezTo>
                      <a:pt x="1904" y="4505"/>
                      <a:pt x="1932" y="4506"/>
                      <a:pt x="1961" y="4506"/>
                    </a:cubicBezTo>
                    <a:cubicBezTo>
                      <a:pt x="2964" y="4506"/>
                      <a:pt x="3818" y="3873"/>
                      <a:pt x="4717" y="3515"/>
                    </a:cubicBezTo>
                    <a:cubicBezTo>
                      <a:pt x="4734" y="3509"/>
                      <a:pt x="4747" y="3498"/>
                      <a:pt x="4755" y="3489"/>
                    </a:cubicBezTo>
                    <a:cubicBezTo>
                      <a:pt x="5166" y="3813"/>
                      <a:pt x="5565" y="4150"/>
                      <a:pt x="5962" y="4487"/>
                    </a:cubicBezTo>
                    <a:cubicBezTo>
                      <a:pt x="5801" y="4460"/>
                      <a:pt x="5631" y="4447"/>
                      <a:pt x="5461" y="4447"/>
                    </a:cubicBezTo>
                    <a:cubicBezTo>
                      <a:pt x="5138" y="4447"/>
                      <a:pt x="4812" y="4496"/>
                      <a:pt x="4535" y="4596"/>
                    </a:cubicBezTo>
                    <a:cubicBezTo>
                      <a:pt x="4215" y="4710"/>
                      <a:pt x="3688" y="5098"/>
                      <a:pt x="3948" y="5510"/>
                    </a:cubicBezTo>
                    <a:cubicBezTo>
                      <a:pt x="4026" y="5632"/>
                      <a:pt x="4149" y="5682"/>
                      <a:pt x="4300" y="5682"/>
                    </a:cubicBezTo>
                    <a:cubicBezTo>
                      <a:pt x="4888" y="5682"/>
                      <a:pt x="5889" y="4925"/>
                      <a:pt x="6205" y="4774"/>
                    </a:cubicBezTo>
                    <a:cubicBezTo>
                      <a:pt x="6229" y="4764"/>
                      <a:pt x="6242" y="4747"/>
                      <a:pt x="6253" y="4730"/>
                    </a:cubicBezTo>
                    <a:cubicBezTo>
                      <a:pt x="6334" y="4801"/>
                      <a:pt x="6418" y="4872"/>
                      <a:pt x="6502" y="4943"/>
                    </a:cubicBezTo>
                    <a:cubicBezTo>
                      <a:pt x="6823" y="5213"/>
                      <a:pt x="7144" y="5487"/>
                      <a:pt x="7454" y="5766"/>
                    </a:cubicBezTo>
                    <a:cubicBezTo>
                      <a:pt x="7282" y="5731"/>
                      <a:pt x="7100" y="5715"/>
                      <a:pt x="6922" y="5715"/>
                    </a:cubicBezTo>
                    <a:cubicBezTo>
                      <a:pt x="6726" y="5715"/>
                      <a:pt x="6534" y="5734"/>
                      <a:pt x="6364" y="5766"/>
                    </a:cubicBezTo>
                    <a:cubicBezTo>
                      <a:pt x="6141" y="5811"/>
                      <a:pt x="5416" y="6026"/>
                      <a:pt x="5595" y="6411"/>
                    </a:cubicBezTo>
                    <a:cubicBezTo>
                      <a:pt x="5659" y="6545"/>
                      <a:pt x="5807" y="6586"/>
                      <a:pt x="5973" y="6586"/>
                    </a:cubicBezTo>
                    <a:cubicBezTo>
                      <a:pt x="6182" y="6586"/>
                      <a:pt x="6420" y="6520"/>
                      <a:pt x="6549" y="6492"/>
                    </a:cubicBezTo>
                    <a:cubicBezTo>
                      <a:pt x="6988" y="6390"/>
                      <a:pt x="7413" y="6232"/>
                      <a:pt x="7848" y="6130"/>
                    </a:cubicBezTo>
                    <a:cubicBezTo>
                      <a:pt x="8328" y="6590"/>
                      <a:pt x="8776" y="7076"/>
                      <a:pt x="9168" y="7616"/>
                    </a:cubicBezTo>
                    <a:cubicBezTo>
                      <a:pt x="9188" y="7643"/>
                      <a:pt x="9214" y="7654"/>
                      <a:pt x="9239" y="7654"/>
                    </a:cubicBezTo>
                    <a:cubicBezTo>
                      <a:pt x="9308" y="7654"/>
                      <a:pt x="9374" y="7571"/>
                      <a:pt x="9320" y="7497"/>
                    </a:cubicBezTo>
                    <a:cubicBezTo>
                      <a:pt x="8925" y="6954"/>
                      <a:pt x="8473" y="6462"/>
                      <a:pt x="7990" y="5999"/>
                    </a:cubicBezTo>
                    <a:cubicBezTo>
                      <a:pt x="8078" y="5519"/>
                      <a:pt x="9173" y="3033"/>
                      <a:pt x="8164" y="3033"/>
                    </a:cubicBezTo>
                    <a:cubicBezTo>
                      <a:pt x="8122" y="3033"/>
                      <a:pt x="8077" y="3038"/>
                      <a:pt x="8027" y="3047"/>
                    </a:cubicBezTo>
                    <a:cubicBezTo>
                      <a:pt x="7515" y="3134"/>
                      <a:pt x="7504" y="3836"/>
                      <a:pt x="7518" y="4238"/>
                    </a:cubicBezTo>
                    <a:cubicBezTo>
                      <a:pt x="7532" y="4730"/>
                      <a:pt x="7585" y="5250"/>
                      <a:pt x="7707" y="5736"/>
                    </a:cubicBezTo>
                    <a:cubicBezTo>
                      <a:pt x="7258" y="5325"/>
                      <a:pt x="6792" y="4933"/>
                      <a:pt x="6323" y="4545"/>
                    </a:cubicBezTo>
                    <a:cubicBezTo>
                      <a:pt x="6323" y="4501"/>
                      <a:pt x="6320" y="4457"/>
                      <a:pt x="6320" y="4410"/>
                    </a:cubicBezTo>
                    <a:cubicBezTo>
                      <a:pt x="6654" y="3634"/>
                      <a:pt x="7302" y="2972"/>
                      <a:pt x="7613" y="2182"/>
                    </a:cubicBezTo>
                    <a:cubicBezTo>
                      <a:pt x="7777" y="1768"/>
                      <a:pt x="7935" y="788"/>
                      <a:pt x="7219" y="788"/>
                    </a:cubicBezTo>
                    <a:cubicBezTo>
                      <a:pt x="7201" y="788"/>
                      <a:pt x="7183" y="788"/>
                      <a:pt x="7164" y="790"/>
                    </a:cubicBezTo>
                    <a:cubicBezTo>
                      <a:pt x="6540" y="826"/>
                      <a:pt x="6387" y="1883"/>
                      <a:pt x="6310" y="2341"/>
                    </a:cubicBezTo>
                    <a:cubicBezTo>
                      <a:pt x="6199" y="3006"/>
                      <a:pt x="6127" y="3694"/>
                      <a:pt x="6131" y="4376"/>
                    </a:cubicBezTo>
                    <a:cubicBezTo>
                      <a:pt x="6127" y="4376"/>
                      <a:pt x="6127" y="4380"/>
                      <a:pt x="6127" y="4383"/>
                    </a:cubicBezTo>
                    <a:cubicBezTo>
                      <a:pt x="6091" y="4349"/>
                      <a:pt x="6050" y="4319"/>
                      <a:pt x="6013" y="4288"/>
                    </a:cubicBezTo>
                    <a:cubicBezTo>
                      <a:pt x="5618" y="3958"/>
                      <a:pt x="5227" y="3627"/>
                      <a:pt x="4822" y="3310"/>
                    </a:cubicBezTo>
                    <a:cubicBezTo>
                      <a:pt x="4845" y="3293"/>
                      <a:pt x="4859" y="3266"/>
                      <a:pt x="4849" y="3229"/>
                    </a:cubicBezTo>
                    <a:cubicBezTo>
                      <a:pt x="4708" y="2664"/>
                      <a:pt x="5085" y="1"/>
                      <a:pt x="40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52"/>
              <p:cNvSpPr/>
              <p:nvPr/>
            </p:nvSpPr>
            <p:spPr>
              <a:xfrm rot="-3131212">
                <a:off x="6330254" y="653389"/>
                <a:ext cx="1017136" cy="738733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1" name="Google Shape;2491;p52"/>
            <p:cNvGrpSpPr/>
            <p:nvPr/>
          </p:nvGrpSpPr>
          <p:grpSpPr>
            <a:xfrm rot="10800000" flipH="1">
              <a:off x="4580970" y="4019946"/>
              <a:ext cx="2249891" cy="976673"/>
              <a:chOff x="5085720" y="658171"/>
              <a:chExt cx="2249891" cy="976673"/>
            </a:xfrm>
          </p:grpSpPr>
          <p:sp>
            <p:nvSpPr>
              <p:cNvPr id="2492" name="Google Shape;2492;p52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52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52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52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52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52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52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52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52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01" name="Google Shape;2501;p52"/>
          <p:cNvSpPr txBox="1">
            <a:spLocks noGrp="1"/>
          </p:cNvSpPr>
          <p:nvPr>
            <p:ph type="title"/>
          </p:nvPr>
        </p:nvSpPr>
        <p:spPr>
          <a:xfrm>
            <a:off x="1551817" y="197219"/>
            <a:ext cx="4606031" cy="76530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فصل الشتاء</a:t>
            </a:r>
            <a:br>
              <a:rPr lang="ar-EG" sz="28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</a:br>
            <a:r>
              <a:rPr lang="ar-EG" sz="28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(ديسمبر – يناير – فبراير)</a:t>
            </a:r>
            <a:endParaRPr sz="28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pic>
        <p:nvPicPr>
          <p:cNvPr id="58" name="Picture 5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53" y="4359671"/>
            <a:ext cx="428122" cy="428122"/>
          </a:xfrm>
          <a:prstGeom prst="rect">
            <a:avLst/>
          </a:prstGeom>
        </p:spPr>
      </p:pic>
      <p:pic>
        <p:nvPicPr>
          <p:cNvPr id="59" name="Picture 5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63" y="4234901"/>
            <a:ext cx="677662" cy="677662"/>
          </a:xfrm>
          <a:prstGeom prst="rect">
            <a:avLst/>
          </a:prstGeom>
        </p:spPr>
      </p:pic>
      <p:pic>
        <p:nvPicPr>
          <p:cNvPr id="60" name="Picture 59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61" name="Picture 6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7813" y="4359671"/>
            <a:ext cx="428122" cy="428122"/>
          </a:xfrm>
          <a:prstGeom prst="rect">
            <a:avLst/>
          </a:prstGeom>
        </p:spPr>
      </p:pic>
      <p:sp>
        <p:nvSpPr>
          <p:cNvPr id="62" name="Google Shape;2450;p52"/>
          <p:cNvSpPr txBox="1"/>
          <p:nvPr/>
        </p:nvSpPr>
        <p:spPr>
          <a:xfrm>
            <a:off x="807813" y="1563138"/>
            <a:ext cx="1459800" cy="51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الامطار</a:t>
            </a:r>
            <a:endParaRPr sz="2400" b="1" dirty="0">
              <a:solidFill>
                <a:srgbClr val="F3F3F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63" name="Google Shape;2451;p52"/>
          <p:cNvSpPr txBox="1"/>
          <p:nvPr/>
        </p:nvSpPr>
        <p:spPr>
          <a:xfrm>
            <a:off x="2723094" y="1563138"/>
            <a:ext cx="1459800" cy="51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الرياح</a:t>
            </a:r>
            <a:endParaRPr sz="2400" b="1" dirty="0">
              <a:solidFill>
                <a:srgbClr val="F3F3F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64" name="Google Shape;2452;p52"/>
          <p:cNvSpPr txBox="1"/>
          <p:nvPr/>
        </p:nvSpPr>
        <p:spPr>
          <a:xfrm>
            <a:off x="4561992" y="1563138"/>
            <a:ext cx="1600718" cy="51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025" rIns="0" bIns="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1" dirty="0">
                <a:solidFill>
                  <a:srgbClr val="F3F3F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درجة الحرارة</a:t>
            </a:r>
            <a:endParaRPr sz="2400" b="1" dirty="0">
              <a:solidFill>
                <a:srgbClr val="F3F3F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929885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7" name="Google Shape;797;p35"/>
          <p:cNvGrpSpPr/>
          <p:nvPr/>
        </p:nvGrpSpPr>
        <p:grpSpPr>
          <a:xfrm rot="-1702476">
            <a:off x="4941214" y="1585991"/>
            <a:ext cx="718695" cy="613027"/>
            <a:chOff x="5794823" y="394529"/>
            <a:chExt cx="1647605" cy="1405361"/>
          </a:xfrm>
        </p:grpSpPr>
        <p:sp>
          <p:nvSpPr>
            <p:cNvPr id="798" name="Google Shape;798;p35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7" name="Picture 10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632" y="4590608"/>
            <a:ext cx="428122" cy="428122"/>
          </a:xfrm>
          <a:prstGeom prst="rect">
            <a:avLst/>
          </a:prstGeom>
        </p:spPr>
      </p:pic>
      <p:pic>
        <p:nvPicPr>
          <p:cNvPr id="108" name="Picture 10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42" y="4465838"/>
            <a:ext cx="677662" cy="677662"/>
          </a:xfrm>
          <a:prstGeom prst="rect">
            <a:avLst/>
          </a:prstGeom>
        </p:spPr>
      </p:pic>
      <p:pic>
        <p:nvPicPr>
          <p:cNvPr id="109" name="Picture 108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110" name="Picture 10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8592" y="4590608"/>
            <a:ext cx="428122" cy="4281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6492" y="1967515"/>
            <a:ext cx="5222376" cy="1592523"/>
          </a:xfrm>
        </p:spPr>
        <p:txBody>
          <a:bodyPr/>
          <a:lstStyle/>
          <a:p>
            <a:pPr algn="ctr" rtl="1"/>
            <a:r>
              <a:rPr lang="ar-EG" sz="5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فصول السنة</a:t>
            </a:r>
            <a:br>
              <a:rPr lang="ar-EG" sz="5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</a:br>
            <a:r>
              <a:rPr lang="ar-EG" sz="5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رابعا: فصل الربيع</a:t>
            </a:r>
            <a:endParaRPr lang="en-US" sz="54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grpSp>
        <p:nvGrpSpPr>
          <p:cNvPr id="111" name="Google Shape;3365;p58"/>
          <p:cNvGrpSpPr/>
          <p:nvPr/>
        </p:nvGrpSpPr>
        <p:grpSpPr>
          <a:xfrm>
            <a:off x="183144" y="904707"/>
            <a:ext cx="4263350" cy="4256722"/>
            <a:chOff x="1952750" y="456717"/>
            <a:chExt cx="3874255" cy="3868231"/>
          </a:xfrm>
        </p:grpSpPr>
        <p:sp>
          <p:nvSpPr>
            <p:cNvPr id="112" name="Google Shape;3366;p58"/>
            <p:cNvSpPr/>
            <p:nvPr/>
          </p:nvSpPr>
          <p:spPr>
            <a:xfrm>
              <a:off x="1952750" y="456717"/>
              <a:ext cx="1824340" cy="1905746"/>
            </a:xfrm>
            <a:custGeom>
              <a:avLst/>
              <a:gdLst/>
              <a:ahLst/>
              <a:cxnLst/>
              <a:rect l="l" t="t" r="r" b="b"/>
              <a:pathLst>
                <a:path w="27475" h="28701" extrusionOk="0">
                  <a:moveTo>
                    <a:pt x="1" y="0"/>
                  </a:moveTo>
                  <a:lnTo>
                    <a:pt x="5848" y="28700"/>
                  </a:lnTo>
                  <a:lnTo>
                    <a:pt x="27474" y="27361"/>
                  </a:lnTo>
                  <a:lnTo>
                    <a:pt x="21966" y="1419"/>
                  </a:lnTo>
                  <a:lnTo>
                    <a:pt x="20992" y="3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367;p58"/>
            <p:cNvSpPr/>
            <p:nvPr/>
          </p:nvSpPr>
          <p:spPr>
            <a:xfrm>
              <a:off x="2224063" y="1482474"/>
              <a:ext cx="1553030" cy="879999"/>
            </a:xfrm>
            <a:custGeom>
              <a:avLst/>
              <a:gdLst/>
              <a:ahLst/>
              <a:cxnLst/>
              <a:rect l="l" t="t" r="r" b="b"/>
              <a:pathLst>
                <a:path w="23389" h="13253" extrusionOk="0">
                  <a:moveTo>
                    <a:pt x="21143" y="1"/>
                  </a:moveTo>
                  <a:cubicBezTo>
                    <a:pt x="21143" y="1"/>
                    <a:pt x="17379" y="5269"/>
                    <a:pt x="14574" y="5269"/>
                  </a:cubicBezTo>
                  <a:cubicBezTo>
                    <a:pt x="14567" y="5269"/>
                    <a:pt x="14559" y="5269"/>
                    <a:pt x="14551" y="5269"/>
                  </a:cubicBezTo>
                  <a:cubicBezTo>
                    <a:pt x="11744" y="5238"/>
                    <a:pt x="9659" y="1292"/>
                    <a:pt x="6213" y="754"/>
                  </a:cubicBezTo>
                  <a:cubicBezTo>
                    <a:pt x="5971" y="716"/>
                    <a:pt x="5733" y="699"/>
                    <a:pt x="5498" y="699"/>
                  </a:cubicBezTo>
                  <a:cubicBezTo>
                    <a:pt x="2392" y="699"/>
                    <a:pt x="1" y="3779"/>
                    <a:pt x="1" y="3779"/>
                  </a:cubicBezTo>
                  <a:lnTo>
                    <a:pt x="1762" y="13252"/>
                  </a:lnTo>
                  <a:lnTo>
                    <a:pt x="23388" y="11913"/>
                  </a:lnTo>
                  <a:lnTo>
                    <a:pt x="211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368;p58"/>
            <p:cNvSpPr/>
            <p:nvPr/>
          </p:nvSpPr>
          <p:spPr>
            <a:xfrm>
              <a:off x="4228763" y="597155"/>
              <a:ext cx="706297" cy="751980"/>
            </a:xfrm>
            <a:custGeom>
              <a:avLst/>
              <a:gdLst/>
              <a:ahLst/>
              <a:cxnLst/>
              <a:rect l="l" t="t" r="r" b="b"/>
              <a:pathLst>
                <a:path w="10637" h="11325" extrusionOk="0">
                  <a:moveTo>
                    <a:pt x="5366" y="1"/>
                  </a:moveTo>
                  <a:cubicBezTo>
                    <a:pt x="4693" y="1"/>
                    <a:pt x="3720" y="258"/>
                    <a:pt x="3149" y="516"/>
                  </a:cubicBezTo>
                  <a:cubicBezTo>
                    <a:pt x="2310" y="892"/>
                    <a:pt x="430" y="1355"/>
                    <a:pt x="584" y="3439"/>
                  </a:cubicBezTo>
                  <a:lnTo>
                    <a:pt x="1" y="6570"/>
                  </a:lnTo>
                  <a:lnTo>
                    <a:pt x="1" y="6570"/>
                  </a:lnTo>
                  <a:lnTo>
                    <a:pt x="892" y="6212"/>
                  </a:lnTo>
                  <a:cubicBezTo>
                    <a:pt x="892" y="6212"/>
                    <a:pt x="1456" y="8537"/>
                    <a:pt x="1795" y="8586"/>
                  </a:cubicBezTo>
                  <a:cubicBezTo>
                    <a:pt x="1804" y="8587"/>
                    <a:pt x="1814" y="8588"/>
                    <a:pt x="1826" y="8588"/>
                  </a:cubicBezTo>
                  <a:cubicBezTo>
                    <a:pt x="2272" y="8588"/>
                    <a:pt x="4790" y="7650"/>
                    <a:pt x="4790" y="7650"/>
                  </a:cubicBezTo>
                  <a:lnTo>
                    <a:pt x="5027" y="11325"/>
                  </a:lnTo>
                  <a:cubicBezTo>
                    <a:pt x="5027" y="11325"/>
                    <a:pt x="10637" y="8947"/>
                    <a:pt x="10588" y="8914"/>
                  </a:cubicBezTo>
                  <a:cubicBezTo>
                    <a:pt x="10535" y="8879"/>
                    <a:pt x="6397" y="621"/>
                    <a:pt x="6039" y="192"/>
                  </a:cubicBezTo>
                  <a:cubicBezTo>
                    <a:pt x="5925" y="56"/>
                    <a:pt x="5677" y="1"/>
                    <a:pt x="5366" y="1"/>
                  </a:cubicBezTo>
                  <a:close/>
                </a:path>
              </a:pathLst>
            </a:custGeom>
            <a:solidFill>
              <a:srgbClr val="E2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369;p58"/>
            <p:cNvSpPr/>
            <p:nvPr/>
          </p:nvSpPr>
          <p:spPr>
            <a:xfrm>
              <a:off x="4228763" y="832744"/>
              <a:ext cx="59229" cy="200661"/>
            </a:xfrm>
            <a:custGeom>
              <a:avLst/>
              <a:gdLst/>
              <a:ahLst/>
              <a:cxnLst/>
              <a:rect l="l" t="t" r="r" b="b"/>
              <a:pathLst>
                <a:path w="892" h="3022" extrusionOk="0">
                  <a:moveTo>
                    <a:pt x="561" y="0"/>
                  </a:moveTo>
                  <a:lnTo>
                    <a:pt x="1" y="3022"/>
                  </a:lnTo>
                  <a:lnTo>
                    <a:pt x="892" y="2664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rgbClr val="DF6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370;p58"/>
            <p:cNvSpPr/>
            <p:nvPr/>
          </p:nvSpPr>
          <p:spPr>
            <a:xfrm>
              <a:off x="4302468" y="893368"/>
              <a:ext cx="49734" cy="50132"/>
            </a:xfrm>
            <a:custGeom>
              <a:avLst/>
              <a:gdLst/>
              <a:ahLst/>
              <a:cxnLst/>
              <a:rect l="l" t="t" r="r" b="b"/>
              <a:pathLst>
                <a:path w="749" h="755" extrusionOk="0">
                  <a:moveTo>
                    <a:pt x="372" y="1"/>
                  </a:moveTo>
                  <a:cubicBezTo>
                    <a:pt x="166" y="1"/>
                    <a:pt x="0" y="171"/>
                    <a:pt x="0" y="378"/>
                  </a:cubicBezTo>
                  <a:cubicBezTo>
                    <a:pt x="0" y="584"/>
                    <a:pt x="166" y="754"/>
                    <a:pt x="372" y="754"/>
                  </a:cubicBezTo>
                  <a:cubicBezTo>
                    <a:pt x="580" y="754"/>
                    <a:pt x="749" y="584"/>
                    <a:pt x="749" y="378"/>
                  </a:cubicBezTo>
                  <a:cubicBezTo>
                    <a:pt x="749" y="171"/>
                    <a:pt x="580" y="1"/>
                    <a:pt x="372" y="1"/>
                  </a:cubicBezTo>
                  <a:close/>
                </a:path>
              </a:pathLst>
            </a:custGeom>
            <a:solidFill>
              <a:srgbClr val="DF6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371;p58"/>
            <p:cNvSpPr/>
            <p:nvPr/>
          </p:nvSpPr>
          <p:spPr>
            <a:xfrm>
              <a:off x="4252534" y="576903"/>
              <a:ext cx="507163" cy="356302"/>
            </a:xfrm>
            <a:custGeom>
              <a:avLst/>
              <a:gdLst/>
              <a:ahLst/>
              <a:cxnLst/>
              <a:rect l="l" t="t" r="r" b="b"/>
              <a:pathLst>
                <a:path w="7638" h="5366" extrusionOk="0">
                  <a:moveTo>
                    <a:pt x="5023" y="0"/>
                  </a:moveTo>
                  <a:cubicBezTo>
                    <a:pt x="3600" y="0"/>
                    <a:pt x="0" y="2111"/>
                    <a:pt x="0" y="2111"/>
                  </a:cubicBezTo>
                  <a:lnTo>
                    <a:pt x="1784" y="1765"/>
                  </a:lnTo>
                  <a:lnTo>
                    <a:pt x="1784" y="1765"/>
                  </a:lnTo>
                  <a:cubicBezTo>
                    <a:pt x="1784" y="1765"/>
                    <a:pt x="1350" y="2789"/>
                    <a:pt x="1784" y="3150"/>
                  </a:cubicBezTo>
                  <a:cubicBezTo>
                    <a:pt x="2216" y="3515"/>
                    <a:pt x="3220" y="3601"/>
                    <a:pt x="3220" y="3601"/>
                  </a:cubicBezTo>
                  <a:cubicBezTo>
                    <a:pt x="3220" y="3601"/>
                    <a:pt x="3292" y="2754"/>
                    <a:pt x="3793" y="2544"/>
                  </a:cubicBezTo>
                  <a:cubicBezTo>
                    <a:pt x="3862" y="2515"/>
                    <a:pt x="3930" y="2502"/>
                    <a:pt x="3997" y="2502"/>
                  </a:cubicBezTo>
                  <a:cubicBezTo>
                    <a:pt x="4411" y="2502"/>
                    <a:pt x="4744" y="3012"/>
                    <a:pt x="4624" y="3447"/>
                  </a:cubicBezTo>
                  <a:cubicBezTo>
                    <a:pt x="4484" y="3947"/>
                    <a:pt x="3984" y="4659"/>
                    <a:pt x="3984" y="4659"/>
                  </a:cubicBezTo>
                  <a:lnTo>
                    <a:pt x="4503" y="5366"/>
                  </a:lnTo>
                  <a:lnTo>
                    <a:pt x="7638" y="3774"/>
                  </a:lnTo>
                  <a:cubicBezTo>
                    <a:pt x="7638" y="3774"/>
                    <a:pt x="6441" y="0"/>
                    <a:pt x="5023" y="0"/>
                  </a:cubicBez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372;p58"/>
            <p:cNvSpPr/>
            <p:nvPr/>
          </p:nvSpPr>
          <p:spPr>
            <a:xfrm>
              <a:off x="4284938" y="832146"/>
              <a:ext cx="36653" cy="30278"/>
            </a:xfrm>
            <a:custGeom>
              <a:avLst/>
              <a:gdLst/>
              <a:ahLst/>
              <a:cxnLst/>
              <a:rect l="l" t="t" r="r" b="b"/>
              <a:pathLst>
                <a:path w="552" h="456" extrusionOk="0">
                  <a:moveTo>
                    <a:pt x="305" y="1"/>
                  </a:moveTo>
                  <a:cubicBezTo>
                    <a:pt x="292" y="1"/>
                    <a:pt x="279" y="3"/>
                    <a:pt x="264" y="9"/>
                  </a:cubicBezTo>
                  <a:cubicBezTo>
                    <a:pt x="106" y="73"/>
                    <a:pt x="1" y="295"/>
                    <a:pt x="162" y="412"/>
                  </a:cubicBezTo>
                  <a:cubicBezTo>
                    <a:pt x="205" y="443"/>
                    <a:pt x="254" y="456"/>
                    <a:pt x="301" y="456"/>
                  </a:cubicBezTo>
                  <a:cubicBezTo>
                    <a:pt x="431" y="456"/>
                    <a:pt x="551" y="355"/>
                    <a:pt x="513" y="261"/>
                  </a:cubicBezTo>
                  <a:cubicBezTo>
                    <a:pt x="513" y="261"/>
                    <a:pt x="435" y="1"/>
                    <a:pt x="305" y="1"/>
                  </a:cubicBez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373;p58"/>
            <p:cNvSpPr/>
            <p:nvPr/>
          </p:nvSpPr>
          <p:spPr>
            <a:xfrm>
              <a:off x="4248019" y="768269"/>
              <a:ext cx="79215" cy="51726"/>
            </a:xfrm>
            <a:custGeom>
              <a:avLst/>
              <a:gdLst/>
              <a:ahLst/>
              <a:cxnLst/>
              <a:rect l="l" t="t" r="r" b="b"/>
              <a:pathLst>
                <a:path w="1193" h="779" extrusionOk="0">
                  <a:moveTo>
                    <a:pt x="1076" y="0"/>
                  </a:moveTo>
                  <a:lnTo>
                    <a:pt x="0" y="572"/>
                  </a:lnTo>
                  <a:lnTo>
                    <a:pt x="154" y="779"/>
                  </a:lnTo>
                  <a:lnTo>
                    <a:pt x="1192" y="39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374;p58"/>
            <p:cNvSpPr/>
            <p:nvPr/>
          </p:nvSpPr>
          <p:spPr>
            <a:xfrm>
              <a:off x="4312693" y="857179"/>
              <a:ext cx="260155" cy="321110"/>
            </a:xfrm>
            <a:custGeom>
              <a:avLst/>
              <a:gdLst/>
              <a:ahLst/>
              <a:cxnLst/>
              <a:rect l="l" t="t" r="r" b="b"/>
              <a:pathLst>
                <a:path w="3918" h="4836" extrusionOk="0">
                  <a:moveTo>
                    <a:pt x="2653" y="1"/>
                  </a:moveTo>
                  <a:cubicBezTo>
                    <a:pt x="2653" y="1"/>
                    <a:pt x="2920" y="1626"/>
                    <a:pt x="2781" y="2582"/>
                  </a:cubicBezTo>
                  <a:cubicBezTo>
                    <a:pt x="2709" y="3060"/>
                    <a:pt x="2377" y="3169"/>
                    <a:pt x="2001" y="3169"/>
                  </a:cubicBezTo>
                  <a:cubicBezTo>
                    <a:pt x="1844" y="3169"/>
                    <a:pt x="1680" y="3150"/>
                    <a:pt x="1524" y="3131"/>
                  </a:cubicBezTo>
                  <a:cubicBezTo>
                    <a:pt x="1372" y="3113"/>
                    <a:pt x="1227" y="3096"/>
                    <a:pt x="1104" y="3096"/>
                  </a:cubicBezTo>
                  <a:cubicBezTo>
                    <a:pt x="1055" y="3096"/>
                    <a:pt x="1009" y="3099"/>
                    <a:pt x="968" y="3105"/>
                  </a:cubicBezTo>
                  <a:cubicBezTo>
                    <a:pt x="467" y="3184"/>
                    <a:pt x="1" y="3613"/>
                    <a:pt x="1" y="3613"/>
                  </a:cubicBezTo>
                  <a:lnTo>
                    <a:pt x="595" y="4835"/>
                  </a:lnTo>
                  <a:lnTo>
                    <a:pt x="3917" y="3696"/>
                  </a:lnTo>
                  <a:lnTo>
                    <a:pt x="2913" y="1"/>
                  </a:ln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375;p58"/>
            <p:cNvSpPr/>
            <p:nvPr/>
          </p:nvSpPr>
          <p:spPr>
            <a:xfrm>
              <a:off x="4312693" y="957378"/>
              <a:ext cx="87050" cy="84328"/>
            </a:xfrm>
            <a:custGeom>
              <a:avLst/>
              <a:gdLst/>
              <a:ahLst/>
              <a:cxnLst/>
              <a:rect l="l" t="t" r="r" b="b"/>
              <a:pathLst>
                <a:path w="1311" h="1270" extrusionOk="0">
                  <a:moveTo>
                    <a:pt x="787" y="0"/>
                  </a:moveTo>
                  <a:lnTo>
                    <a:pt x="787" y="0"/>
                  </a:lnTo>
                  <a:cubicBezTo>
                    <a:pt x="787" y="1"/>
                    <a:pt x="1043" y="745"/>
                    <a:pt x="720" y="971"/>
                  </a:cubicBezTo>
                  <a:cubicBezTo>
                    <a:pt x="498" y="1125"/>
                    <a:pt x="244" y="1150"/>
                    <a:pt x="105" y="1150"/>
                  </a:cubicBezTo>
                  <a:cubicBezTo>
                    <a:pt x="40" y="1150"/>
                    <a:pt x="1" y="1145"/>
                    <a:pt x="1" y="1145"/>
                  </a:cubicBezTo>
                  <a:lnTo>
                    <a:pt x="1" y="1145"/>
                  </a:lnTo>
                  <a:cubicBezTo>
                    <a:pt x="1" y="1145"/>
                    <a:pt x="239" y="1270"/>
                    <a:pt x="498" y="1270"/>
                  </a:cubicBezTo>
                  <a:cubicBezTo>
                    <a:pt x="679" y="1270"/>
                    <a:pt x="871" y="1209"/>
                    <a:pt x="998" y="1001"/>
                  </a:cubicBezTo>
                  <a:cubicBezTo>
                    <a:pt x="1310" y="494"/>
                    <a:pt x="787" y="1"/>
                    <a:pt x="787" y="0"/>
                  </a:cubicBez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376;p58"/>
            <p:cNvSpPr/>
            <p:nvPr/>
          </p:nvSpPr>
          <p:spPr>
            <a:xfrm>
              <a:off x="4531550" y="885200"/>
              <a:ext cx="114474" cy="390498"/>
            </a:xfrm>
            <a:custGeom>
              <a:avLst/>
              <a:gdLst/>
              <a:ahLst/>
              <a:cxnLst/>
              <a:rect l="l" t="t" r="r" b="b"/>
              <a:pathLst>
                <a:path w="1724" h="5881" extrusionOk="0">
                  <a:moveTo>
                    <a:pt x="1724" y="0"/>
                  </a:moveTo>
                  <a:lnTo>
                    <a:pt x="1" y="982"/>
                  </a:lnTo>
                  <a:lnTo>
                    <a:pt x="621" y="3274"/>
                  </a:lnTo>
                  <a:lnTo>
                    <a:pt x="320" y="3379"/>
                  </a:lnTo>
                  <a:lnTo>
                    <a:pt x="395" y="5881"/>
                  </a:lnTo>
                  <a:lnTo>
                    <a:pt x="1724" y="0"/>
                  </a:lnTo>
                  <a:close/>
                </a:path>
              </a:pathLst>
            </a:custGeom>
            <a:solidFill>
              <a:srgbClr val="DF6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377;p58"/>
            <p:cNvSpPr/>
            <p:nvPr/>
          </p:nvSpPr>
          <p:spPr>
            <a:xfrm>
              <a:off x="3567147" y="1017603"/>
              <a:ext cx="2259858" cy="1629323"/>
            </a:xfrm>
            <a:custGeom>
              <a:avLst/>
              <a:gdLst/>
              <a:ahLst/>
              <a:cxnLst/>
              <a:rect l="l" t="t" r="r" b="b"/>
              <a:pathLst>
                <a:path w="34034" h="24538" extrusionOk="0">
                  <a:moveTo>
                    <a:pt x="19224" y="0"/>
                  </a:moveTo>
                  <a:lnTo>
                    <a:pt x="14833" y="2081"/>
                  </a:lnTo>
                  <a:lnTo>
                    <a:pt x="14991" y="4993"/>
                  </a:lnTo>
                  <a:cubicBezTo>
                    <a:pt x="14991" y="4993"/>
                    <a:pt x="10788" y="6310"/>
                    <a:pt x="9965" y="6871"/>
                  </a:cubicBezTo>
                  <a:cubicBezTo>
                    <a:pt x="9144" y="7427"/>
                    <a:pt x="7763" y="16634"/>
                    <a:pt x="7763" y="16634"/>
                  </a:cubicBezTo>
                  <a:lnTo>
                    <a:pt x="1025" y="10497"/>
                  </a:lnTo>
                  <a:lnTo>
                    <a:pt x="1" y="11890"/>
                  </a:lnTo>
                  <a:cubicBezTo>
                    <a:pt x="1" y="11890"/>
                    <a:pt x="5270" y="24538"/>
                    <a:pt x="6801" y="24538"/>
                  </a:cubicBezTo>
                  <a:cubicBezTo>
                    <a:pt x="6812" y="24538"/>
                    <a:pt x="6823" y="24537"/>
                    <a:pt x="6834" y="24536"/>
                  </a:cubicBezTo>
                  <a:cubicBezTo>
                    <a:pt x="8324" y="24351"/>
                    <a:pt x="13185" y="17191"/>
                    <a:pt x="13185" y="17191"/>
                  </a:cubicBezTo>
                  <a:lnTo>
                    <a:pt x="15145" y="23004"/>
                  </a:lnTo>
                  <a:lnTo>
                    <a:pt x="25199" y="22771"/>
                  </a:lnTo>
                  <a:lnTo>
                    <a:pt x="25199" y="16773"/>
                  </a:lnTo>
                  <a:cubicBezTo>
                    <a:pt x="25199" y="16773"/>
                    <a:pt x="33288" y="11984"/>
                    <a:pt x="33660" y="11567"/>
                  </a:cubicBezTo>
                  <a:cubicBezTo>
                    <a:pt x="34033" y="11149"/>
                    <a:pt x="25154" y="1615"/>
                    <a:pt x="24364" y="1290"/>
                  </a:cubicBezTo>
                  <a:cubicBezTo>
                    <a:pt x="24292" y="1261"/>
                    <a:pt x="24201" y="1248"/>
                    <a:pt x="24097" y="1248"/>
                  </a:cubicBezTo>
                  <a:cubicBezTo>
                    <a:pt x="23049" y="1248"/>
                    <a:pt x="20552" y="2582"/>
                    <a:pt x="20552" y="2582"/>
                  </a:cubicBezTo>
                  <a:lnTo>
                    <a:pt x="192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378;p58"/>
            <p:cNvSpPr/>
            <p:nvPr/>
          </p:nvSpPr>
          <p:spPr>
            <a:xfrm>
              <a:off x="3370336" y="1482474"/>
              <a:ext cx="257632" cy="312213"/>
            </a:xfrm>
            <a:custGeom>
              <a:avLst/>
              <a:gdLst/>
              <a:ahLst/>
              <a:cxnLst/>
              <a:rect l="l" t="t" r="r" b="b"/>
              <a:pathLst>
                <a:path w="3880" h="4702" extrusionOk="0">
                  <a:moveTo>
                    <a:pt x="0" y="1"/>
                  </a:moveTo>
                  <a:cubicBezTo>
                    <a:pt x="0" y="1"/>
                    <a:pt x="193" y="1100"/>
                    <a:pt x="565" y="1736"/>
                  </a:cubicBezTo>
                  <a:cubicBezTo>
                    <a:pt x="936" y="2373"/>
                    <a:pt x="3099" y="4668"/>
                    <a:pt x="3105" y="4701"/>
                  </a:cubicBezTo>
                  <a:lnTo>
                    <a:pt x="3105" y="4701"/>
                  </a:lnTo>
                  <a:cubicBezTo>
                    <a:pt x="3118" y="4679"/>
                    <a:pt x="3880" y="3644"/>
                    <a:pt x="3880" y="3644"/>
                  </a:cubicBezTo>
                  <a:cubicBezTo>
                    <a:pt x="3880" y="3644"/>
                    <a:pt x="3383" y="1984"/>
                    <a:pt x="2852" y="1292"/>
                  </a:cubicBezTo>
                  <a:cubicBezTo>
                    <a:pt x="2319" y="603"/>
                    <a:pt x="2055" y="303"/>
                    <a:pt x="2055" y="303"/>
                  </a:cubicBezTo>
                  <a:lnTo>
                    <a:pt x="2055" y="303"/>
                  </a:lnTo>
                  <a:lnTo>
                    <a:pt x="2495" y="1578"/>
                  </a:lnTo>
                  <a:lnTo>
                    <a:pt x="0" y="1"/>
                  </a:lnTo>
                  <a:close/>
                  <a:moveTo>
                    <a:pt x="3105" y="4701"/>
                  </a:moveTo>
                  <a:cubicBezTo>
                    <a:pt x="3105" y="4701"/>
                    <a:pt x="3105" y="4701"/>
                    <a:pt x="3105" y="4701"/>
                  </a:cubicBezTo>
                  <a:cubicBezTo>
                    <a:pt x="3105" y="4701"/>
                    <a:pt x="3105" y="4701"/>
                    <a:pt x="3105" y="4701"/>
                  </a:cubicBezTo>
                  <a:cubicBezTo>
                    <a:pt x="3105" y="4701"/>
                    <a:pt x="3105" y="4701"/>
                    <a:pt x="3105" y="4701"/>
                  </a:cubicBezTo>
                  <a:close/>
                </a:path>
              </a:pathLst>
            </a:custGeom>
            <a:solidFill>
              <a:srgbClr val="E2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379;p58"/>
            <p:cNvSpPr/>
            <p:nvPr/>
          </p:nvSpPr>
          <p:spPr>
            <a:xfrm>
              <a:off x="3689125" y="1532540"/>
              <a:ext cx="510682" cy="598596"/>
            </a:xfrm>
            <a:custGeom>
              <a:avLst/>
              <a:gdLst/>
              <a:ahLst/>
              <a:cxnLst/>
              <a:rect l="l" t="t" r="r" b="b"/>
              <a:pathLst>
                <a:path w="7691" h="9015" extrusionOk="0">
                  <a:moveTo>
                    <a:pt x="7691" y="0"/>
                  </a:moveTo>
                  <a:lnTo>
                    <a:pt x="7691" y="0"/>
                  </a:lnTo>
                  <a:cubicBezTo>
                    <a:pt x="5486" y="101"/>
                    <a:pt x="5949" y="1930"/>
                    <a:pt x="4783" y="2520"/>
                  </a:cubicBezTo>
                  <a:cubicBezTo>
                    <a:pt x="4643" y="2591"/>
                    <a:pt x="4513" y="2622"/>
                    <a:pt x="4389" y="2622"/>
                  </a:cubicBezTo>
                  <a:cubicBezTo>
                    <a:pt x="3559" y="2622"/>
                    <a:pt x="3022" y="1235"/>
                    <a:pt x="1894" y="1235"/>
                  </a:cubicBezTo>
                  <a:cubicBezTo>
                    <a:pt x="1787" y="1235"/>
                    <a:pt x="1674" y="1247"/>
                    <a:pt x="1555" y="1275"/>
                  </a:cubicBezTo>
                  <a:cubicBezTo>
                    <a:pt x="1" y="1633"/>
                    <a:pt x="313" y="3766"/>
                    <a:pt x="313" y="3766"/>
                  </a:cubicBezTo>
                  <a:lnTo>
                    <a:pt x="6009" y="9015"/>
                  </a:lnTo>
                  <a:lnTo>
                    <a:pt x="7691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380;p58"/>
            <p:cNvSpPr/>
            <p:nvPr/>
          </p:nvSpPr>
          <p:spPr>
            <a:xfrm>
              <a:off x="3794304" y="1726761"/>
              <a:ext cx="125961" cy="135456"/>
            </a:xfrm>
            <a:custGeom>
              <a:avLst/>
              <a:gdLst/>
              <a:ahLst/>
              <a:cxnLst/>
              <a:rect l="l" t="t" r="r" b="b"/>
              <a:pathLst>
                <a:path w="1897" h="2040" extrusionOk="0">
                  <a:moveTo>
                    <a:pt x="815" y="0"/>
                  </a:moveTo>
                  <a:cubicBezTo>
                    <a:pt x="745" y="0"/>
                    <a:pt x="675" y="12"/>
                    <a:pt x="606" y="36"/>
                  </a:cubicBezTo>
                  <a:cubicBezTo>
                    <a:pt x="188" y="182"/>
                    <a:pt x="0" y="739"/>
                    <a:pt x="192" y="1285"/>
                  </a:cubicBezTo>
                  <a:cubicBezTo>
                    <a:pt x="350" y="1738"/>
                    <a:pt x="721" y="2039"/>
                    <a:pt x="1082" y="2039"/>
                  </a:cubicBezTo>
                  <a:cubicBezTo>
                    <a:pt x="1153" y="2039"/>
                    <a:pt x="1223" y="2028"/>
                    <a:pt x="1291" y="2004"/>
                  </a:cubicBezTo>
                  <a:cubicBezTo>
                    <a:pt x="1709" y="1857"/>
                    <a:pt x="1897" y="1300"/>
                    <a:pt x="1709" y="755"/>
                  </a:cubicBezTo>
                  <a:cubicBezTo>
                    <a:pt x="1548" y="301"/>
                    <a:pt x="1177" y="0"/>
                    <a:pt x="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381;p58"/>
            <p:cNvSpPr/>
            <p:nvPr/>
          </p:nvSpPr>
          <p:spPr>
            <a:xfrm>
              <a:off x="3965418" y="1840705"/>
              <a:ext cx="125762" cy="135390"/>
            </a:xfrm>
            <a:custGeom>
              <a:avLst/>
              <a:gdLst/>
              <a:ahLst/>
              <a:cxnLst/>
              <a:rect l="l" t="t" r="r" b="b"/>
              <a:pathLst>
                <a:path w="1894" h="2039" extrusionOk="0">
                  <a:moveTo>
                    <a:pt x="812" y="0"/>
                  </a:moveTo>
                  <a:cubicBezTo>
                    <a:pt x="741" y="0"/>
                    <a:pt x="671" y="12"/>
                    <a:pt x="603" y="36"/>
                  </a:cubicBezTo>
                  <a:cubicBezTo>
                    <a:pt x="185" y="182"/>
                    <a:pt x="1" y="743"/>
                    <a:pt x="188" y="1285"/>
                  </a:cubicBezTo>
                  <a:cubicBezTo>
                    <a:pt x="346" y="1738"/>
                    <a:pt x="717" y="2039"/>
                    <a:pt x="1079" y="2039"/>
                  </a:cubicBezTo>
                  <a:cubicBezTo>
                    <a:pt x="1149" y="2039"/>
                    <a:pt x="1219" y="2027"/>
                    <a:pt x="1287" y="2003"/>
                  </a:cubicBezTo>
                  <a:cubicBezTo>
                    <a:pt x="1709" y="1857"/>
                    <a:pt x="1893" y="1300"/>
                    <a:pt x="1705" y="754"/>
                  </a:cubicBezTo>
                  <a:cubicBezTo>
                    <a:pt x="1545" y="301"/>
                    <a:pt x="1173" y="0"/>
                    <a:pt x="8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382;p58"/>
            <p:cNvSpPr/>
            <p:nvPr/>
          </p:nvSpPr>
          <p:spPr>
            <a:xfrm>
              <a:off x="4049149" y="1670122"/>
              <a:ext cx="105443" cy="126359"/>
            </a:xfrm>
            <a:custGeom>
              <a:avLst/>
              <a:gdLst/>
              <a:ahLst/>
              <a:cxnLst/>
              <a:rect l="l" t="t" r="r" b="b"/>
              <a:pathLst>
                <a:path w="1588" h="1903" extrusionOk="0">
                  <a:moveTo>
                    <a:pt x="844" y="1"/>
                  </a:moveTo>
                  <a:cubicBezTo>
                    <a:pt x="469" y="1"/>
                    <a:pt x="128" y="366"/>
                    <a:pt x="64" y="859"/>
                  </a:cubicBezTo>
                  <a:cubicBezTo>
                    <a:pt x="0" y="1382"/>
                    <a:pt x="271" y="1848"/>
                    <a:pt x="674" y="1898"/>
                  </a:cubicBezTo>
                  <a:cubicBezTo>
                    <a:pt x="699" y="1901"/>
                    <a:pt x="723" y="1902"/>
                    <a:pt x="748" y="1902"/>
                  </a:cubicBezTo>
                  <a:cubicBezTo>
                    <a:pt x="1122" y="1902"/>
                    <a:pt x="1460" y="1534"/>
                    <a:pt x="1524" y="1043"/>
                  </a:cubicBezTo>
                  <a:cubicBezTo>
                    <a:pt x="1588" y="521"/>
                    <a:pt x="1317" y="57"/>
                    <a:pt x="914" y="5"/>
                  </a:cubicBezTo>
                  <a:cubicBezTo>
                    <a:pt x="891" y="2"/>
                    <a:pt x="867" y="1"/>
                    <a:pt x="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383;p58"/>
            <p:cNvSpPr/>
            <p:nvPr/>
          </p:nvSpPr>
          <p:spPr>
            <a:xfrm>
              <a:off x="2551617" y="2325230"/>
              <a:ext cx="390034" cy="1713386"/>
            </a:xfrm>
            <a:custGeom>
              <a:avLst/>
              <a:gdLst/>
              <a:ahLst/>
              <a:cxnLst/>
              <a:rect l="l" t="t" r="r" b="b"/>
              <a:pathLst>
                <a:path w="5874" h="25804" extrusionOk="0">
                  <a:moveTo>
                    <a:pt x="2661" y="1"/>
                  </a:moveTo>
                  <a:lnTo>
                    <a:pt x="1" y="25804"/>
                  </a:lnTo>
                  <a:lnTo>
                    <a:pt x="4035" y="25804"/>
                  </a:lnTo>
                  <a:lnTo>
                    <a:pt x="58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384;p58"/>
            <p:cNvSpPr/>
            <p:nvPr/>
          </p:nvSpPr>
          <p:spPr>
            <a:xfrm>
              <a:off x="3124256" y="2300927"/>
              <a:ext cx="503710" cy="1646521"/>
            </a:xfrm>
            <a:custGeom>
              <a:avLst/>
              <a:gdLst/>
              <a:ahLst/>
              <a:cxnLst/>
              <a:rect l="l" t="t" r="r" b="b"/>
              <a:pathLst>
                <a:path w="7586" h="24797" extrusionOk="0">
                  <a:moveTo>
                    <a:pt x="3116" y="1"/>
                  </a:moveTo>
                  <a:lnTo>
                    <a:pt x="1" y="197"/>
                  </a:lnTo>
                  <a:lnTo>
                    <a:pt x="3706" y="24796"/>
                  </a:lnTo>
                  <a:lnTo>
                    <a:pt x="7586" y="24796"/>
                  </a:lnTo>
                  <a:lnTo>
                    <a:pt x="31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385;p58"/>
            <p:cNvSpPr/>
            <p:nvPr/>
          </p:nvSpPr>
          <p:spPr>
            <a:xfrm>
              <a:off x="2746768" y="3040231"/>
              <a:ext cx="629406" cy="176690"/>
            </a:xfrm>
            <a:custGeom>
              <a:avLst/>
              <a:gdLst/>
              <a:ahLst/>
              <a:cxnLst/>
              <a:rect l="l" t="t" r="r" b="b"/>
              <a:pathLst>
                <a:path w="9479" h="2661" extrusionOk="0">
                  <a:moveTo>
                    <a:pt x="0" y="1"/>
                  </a:moveTo>
                  <a:lnTo>
                    <a:pt x="0" y="2134"/>
                  </a:lnTo>
                  <a:lnTo>
                    <a:pt x="9478" y="2660"/>
                  </a:lnTo>
                  <a:lnTo>
                    <a:pt x="93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386;p58"/>
            <p:cNvSpPr/>
            <p:nvPr/>
          </p:nvSpPr>
          <p:spPr>
            <a:xfrm>
              <a:off x="2224063" y="2273504"/>
              <a:ext cx="1594729" cy="166930"/>
            </a:xfrm>
            <a:custGeom>
              <a:avLst/>
              <a:gdLst/>
              <a:ahLst/>
              <a:cxnLst/>
              <a:rect l="l" t="t" r="r" b="b"/>
              <a:pathLst>
                <a:path w="24017" h="2514" extrusionOk="0">
                  <a:moveTo>
                    <a:pt x="23388" y="0"/>
                  </a:moveTo>
                  <a:lnTo>
                    <a:pt x="1" y="1339"/>
                  </a:lnTo>
                  <a:lnTo>
                    <a:pt x="607" y="2513"/>
                  </a:lnTo>
                  <a:lnTo>
                    <a:pt x="24017" y="1257"/>
                  </a:lnTo>
                  <a:lnTo>
                    <a:pt x="233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387;p58"/>
            <p:cNvSpPr/>
            <p:nvPr/>
          </p:nvSpPr>
          <p:spPr>
            <a:xfrm>
              <a:off x="3674650" y="2530275"/>
              <a:ext cx="1566243" cy="1609005"/>
            </a:xfrm>
            <a:custGeom>
              <a:avLst/>
              <a:gdLst/>
              <a:ahLst/>
              <a:cxnLst/>
              <a:rect l="l" t="t" r="r" b="b"/>
              <a:pathLst>
                <a:path w="23588" h="24232" extrusionOk="0">
                  <a:moveTo>
                    <a:pt x="23113" y="1"/>
                  </a:moveTo>
                  <a:lnTo>
                    <a:pt x="13526" y="223"/>
                  </a:lnTo>
                  <a:cubicBezTo>
                    <a:pt x="13526" y="223"/>
                    <a:pt x="260" y="2537"/>
                    <a:pt x="132" y="3180"/>
                  </a:cubicBezTo>
                  <a:cubicBezTo>
                    <a:pt x="0" y="3828"/>
                    <a:pt x="4557" y="24232"/>
                    <a:pt x="4557" y="24232"/>
                  </a:cubicBezTo>
                  <a:lnTo>
                    <a:pt x="8549" y="24232"/>
                  </a:lnTo>
                  <a:cubicBezTo>
                    <a:pt x="8549" y="24232"/>
                    <a:pt x="8207" y="14525"/>
                    <a:pt x="7992" y="12245"/>
                  </a:cubicBezTo>
                  <a:cubicBezTo>
                    <a:pt x="7778" y="9968"/>
                    <a:pt x="5930" y="7176"/>
                    <a:pt x="5930" y="7176"/>
                  </a:cubicBezTo>
                  <a:cubicBezTo>
                    <a:pt x="5930" y="7176"/>
                    <a:pt x="21179" y="6488"/>
                    <a:pt x="22384" y="5889"/>
                  </a:cubicBezTo>
                  <a:cubicBezTo>
                    <a:pt x="23587" y="5288"/>
                    <a:pt x="23113" y="1"/>
                    <a:pt x="23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388;p58"/>
            <p:cNvSpPr/>
            <p:nvPr/>
          </p:nvSpPr>
          <p:spPr>
            <a:xfrm>
              <a:off x="4216545" y="2980272"/>
              <a:ext cx="753242" cy="1124816"/>
            </a:xfrm>
            <a:custGeom>
              <a:avLst/>
              <a:gdLst/>
              <a:ahLst/>
              <a:cxnLst/>
              <a:rect l="l" t="t" r="r" b="b"/>
              <a:pathLst>
                <a:path w="11344" h="16940" extrusionOk="0">
                  <a:moveTo>
                    <a:pt x="5203" y="1"/>
                  </a:moveTo>
                  <a:lnTo>
                    <a:pt x="0" y="290"/>
                  </a:lnTo>
                  <a:lnTo>
                    <a:pt x="8037" y="16939"/>
                  </a:lnTo>
                  <a:cubicBezTo>
                    <a:pt x="8037" y="16939"/>
                    <a:pt x="11257" y="16898"/>
                    <a:pt x="11302" y="16724"/>
                  </a:cubicBezTo>
                  <a:cubicBezTo>
                    <a:pt x="11344" y="16552"/>
                    <a:pt x="8940" y="7488"/>
                    <a:pt x="8338" y="4997"/>
                  </a:cubicBezTo>
                  <a:cubicBezTo>
                    <a:pt x="7735" y="2507"/>
                    <a:pt x="5203" y="1"/>
                    <a:pt x="5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389;p58"/>
            <p:cNvSpPr/>
            <p:nvPr/>
          </p:nvSpPr>
          <p:spPr>
            <a:xfrm>
              <a:off x="3767810" y="4139228"/>
              <a:ext cx="481998" cy="185721"/>
            </a:xfrm>
            <a:custGeom>
              <a:avLst/>
              <a:gdLst/>
              <a:ahLst/>
              <a:cxnLst/>
              <a:rect l="l" t="t" r="r" b="b"/>
              <a:pathLst>
                <a:path w="7259" h="2797" extrusionOk="0">
                  <a:moveTo>
                    <a:pt x="3571" y="1"/>
                  </a:moveTo>
                  <a:lnTo>
                    <a:pt x="0" y="2797"/>
                  </a:lnTo>
                  <a:lnTo>
                    <a:pt x="7259" y="2797"/>
                  </a:lnTo>
                  <a:lnTo>
                    <a:pt x="6916" y="1"/>
                  </a:ln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390;p58"/>
            <p:cNvSpPr/>
            <p:nvPr/>
          </p:nvSpPr>
          <p:spPr>
            <a:xfrm>
              <a:off x="4599743" y="4096532"/>
              <a:ext cx="367325" cy="218921"/>
            </a:xfrm>
            <a:custGeom>
              <a:avLst/>
              <a:gdLst/>
              <a:ahLst/>
              <a:cxnLst/>
              <a:rect l="l" t="t" r="r" b="b"/>
              <a:pathLst>
                <a:path w="5532" h="3297" extrusionOk="0">
                  <a:moveTo>
                    <a:pt x="5189" y="0"/>
                  </a:moveTo>
                  <a:lnTo>
                    <a:pt x="2634" y="121"/>
                  </a:lnTo>
                  <a:lnTo>
                    <a:pt x="0" y="3183"/>
                  </a:lnTo>
                  <a:lnTo>
                    <a:pt x="5531" y="3296"/>
                  </a:lnTo>
                  <a:lnTo>
                    <a:pt x="5189" y="0"/>
                  </a:ln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391;p58"/>
            <p:cNvSpPr/>
            <p:nvPr/>
          </p:nvSpPr>
          <p:spPr>
            <a:xfrm>
              <a:off x="4599743" y="2952782"/>
              <a:ext cx="901513" cy="171511"/>
            </a:xfrm>
            <a:custGeom>
              <a:avLst/>
              <a:gdLst/>
              <a:ahLst/>
              <a:cxnLst/>
              <a:rect l="l" t="t" r="r" b="b"/>
              <a:pathLst>
                <a:path w="13577" h="2583" extrusionOk="0">
                  <a:moveTo>
                    <a:pt x="12857" y="0"/>
                  </a:moveTo>
                  <a:lnTo>
                    <a:pt x="0" y="415"/>
                  </a:lnTo>
                  <a:lnTo>
                    <a:pt x="294" y="2582"/>
                  </a:lnTo>
                  <a:lnTo>
                    <a:pt x="13576" y="2582"/>
                  </a:lnTo>
                  <a:lnTo>
                    <a:pt x="128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392;p58"/>
            <p:cNvSpPr/>
            <p:nvPr/>
          </p:nvSpPr>
          <p:spPr>
            <a:xfrm>
              <a:off x="5144892" y="3124228"/>
              <a:ext cx="356369" cy="1166980"/>
            </a:xfrm>
            <a:custGeom>
              <a:avLst/>
              <a:gdLst/>
              <a:ahLst/>
              <a:cxnLst/>
              <a:rect l="l" t="t" r="r" b="b"/>
              <a:pathLst>
                <a:path w="5367" h="17575" extrusionOk="0">
                  <a:moveTo>
                    <a:pt x="0" y="0"/>
                  </a:moveTo>
                  <a:lnTo>
                    <a:pt x="2619" y="17574"/>
                  </a:lnTo>
                  <a:lnTo>
                    <a:pt x="5366" y="17574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393;p58"/>
            <p:cNvSpPr/>
            <p:nvPr/>
          </p:nvSpPr>
          <p:spPr>
            <a:xfrm>
              <a:off x="4636462" y="3124228"/>
              <a:ext cx="199930" cy="1200711"/>
            </a:xfrm>
            <a:custGeom>
              <a:avLst/>
              <a:gdLst/>
              <a:ahLst/>
              <a:cxnLst/>
              <a:rect l="l" t="t" r="r" b="b"/>
              <a:pathLst>
                <a:path w="3011" h="18083" extrusionOk="0">
                  <a:moveTo>
                    <a:pt x="1114" y="0"/>
                  </a:moveTo>
                  <a:lnTo>
                    <a:pt x="1" y="18083"/>
                  </a:lnTo>
                  <a:lnTo>
                    <a:pt x="2213" y="17939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394;p58"/>
            <p:cNvSpPr/>
            <p:nvPr/>
          </p:nvSpPr>
          <p:spPr>
            <a:xfrm>
              <a:off x="4783407" y="3216857"/>
              <a:ext cx="539699" cy="379078"/>
            </a:xfrm>
            <a:custGeom>
              <a:avLst/>
              <a:gdLst/>
              <a:ahLst/>
              <a:cxnLst/>
              <a:rect l="l" t="t" r="r" b="b"/>
              <a:pathLst>
                <a:path w="8128" h="5709" extrusionOk="0">
                  <a:moveTo>
                    <a:pt x="0" y="0"/>
                  </a:moveTo>
                  <a:lnTo>
                    <a:pt x="0" y="2240"/>
                  </a:lnTo>
                  <a:lnTo>
                    <a:pt x="8127" y="5708"/>
                  </a:lnTo>
                  <a:lnTo>
                    <a:pt x="7408" y="30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395;p58"/>
            <p:cNvSpPr/>
            <p:nvPr/>
          </p:nvSpPr>
          <p:spPr>
            <a:xfrm>
              <a:off x="3343577" y="1210563"/>
              <a:ext cx="155509" cy="353248"/>
            </a:xfrm>
            <a:custGeom>
              <a:avLst/>
              <a:gdLst/>
              <a:ahLst/>
              <a:cxnLst/>
              <a:rect l="l" t="t" r="r" b="b"/>
              <a:pathLst>
                <a:path w="2342" h="5320" extrusionOk="0">
                  <a:moveTo>
                    <a:pt x="45" y="1"/>
                  </a:moveTo>
                  <a:cubicBezTo>
                    <a:pt x="31" y="1"/>
                    <a:pt x="24" y="19"/>
                    <a:pt x="20" y="51"/>
                  </a:cubicBezTo>
                  <a:cubicBezTo>
                    <a:pt x="1" y="183"/>
                    <a:pt x="1092" y="4533"/>
                    <a:pt x="1092" y="4533"/>
                  </a:cubicBezTo>
                  <a:lnTo>
                    <a:pt x="2341" y="5320"/>
                  </a:lnTo>
                  <a:cubicBezTo>
                    <a:pt x="2341" y="5320"/>
                    <a:pt x="964" y="1373"/>
                    <a:pt x="528" y="695"/>
                  </a:cubicBezTo>
                  <a:cubicBezTo>
                    <a:pt x="200" y="180"/>
                    <a:pt x="88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396;p58"/>
            <p:cNvSpPr/>
            <p:nvPr/>
          </p:nvSpPr>
          <p:spPr>
            <a:xfrm>
              <a:off x="3276379" y="1053526"/>
              <a:ext cx="99534" cy="157700"/>
            </a:xfrm>
            <a:custGeom>
              <a:avLst/>
              <a:gdLst/>
              <a:ahLst/>
              <a:cxnLst/>
              <a:rect l="l" t="t" r="r" b="b"/>
              <a:pathLst>
                <a:path w="1499" h="2375" extrusionOk="0">
                  <a:moveTo>
                    <a:pt x="276" y="1"/>
                  </a:moveTo>
                  <a:cubicBezTo>
                    <a:pt x="276" y="1"/>
                    <a:pt x="38" y="358"/>
                    <a:pt x="19" y="859"/>
                  </a:cubicBezTo>
                  <a:cubicBezTo>
                    <a:pt x="0" y="1359"/>
                    <a:pt x="219" y="2285"/>
                    <a:pt x="1073" y="2375"/>
                  </a:cubicBezTo>
                  <a:cubicBezTo>
                    <a:pt x="1073" y="2375"/>
                    <a:pt x="1498" y="2010"/>
                    <a:pt x="1171" y="1536"/>
                  </a:cubicBezTo>
                  <a:cubicBezTo>
                    <a:pt x="840" y="1062"/>
                    <a:pt x="242" y="949"/>
                    <a:pt x="279" y="509"/>
                  </a:cubicBezTo>
                  <a:cubicBezTo>
                    <a:pt x="313" y="72"/>
                    <a:pt x="276" y="1"/>
                    <a:pt x="276" y="1"/>
                  </a:cubicBez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397;p58"/>
            <p:cNvSpPr/>
            <p:nvPr/>
          </p:nvSpPr>
          <p:spPr>
            <a:xfrm>
              <a:off x="2856196" y="844962"/>
              <a:ext cx="196677" cy="196677"/>
            </a:xfrm>
            <a:custGeom>
              <a:avLst/>
              <a:gdLst/>
              <a:ahLst/>
              <a:cxnLst/>
              <a:rect l="l" t="t" r="r" b="b"/>
              <a:pathLst>
                <a:path w="2962" h="2962" extrusionOk="0">
                  <a:moveTo>
                    <a:pt x="1479" y="0"/>
                  </a:moveTo>
                  <a:cubicBezTo>
                    <a:pt x="662" y="0"/>
                    <a:pt x="0" y="662"/>
                    <a:pt x="0" y="1483"/>
                  </a:cubicBezTo>
                  <a:cubicBezTo>
                    <a:pt x="0" y="2299"/>
                    <a:pt x="662" y="2961"/>
                    <a:pt x="1479" y="2961"/>
                  </a:cubicBezTo>
                  <a:cubicBezTo>
                    <a:pt x="2299" y="2961"/>
                    <a:pt x="2961" y="2299"/>
                    <a:pt x="2961" y="1483"/>
                  </a:cubicBezTo>
                  <a:cubicBezTo>
                    <a:pt x="2961" y="662"/>
                    <a:pt x="2299" y="0"/>
                    <a:pt x="1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398;p58"/>
            <p:cNvSpPr/>
            <p:nvPr/>
          </p:nvSpPr>
          <p:spPr>
            <a:xfrm>
              <a:off x="2905864" y="1178226"/>
              <a:ext cx="394084" cy="677944"/>
            </a:xfrm>
            <a:custGeom>
              <a:avLst/>
              <a:gdLst/>
              <a:ahLst/>
              <a:cxnLst/>
              <a:rect l="l" t="t" r="r" b="b"/>
              <a:pathLst>
                <a:path w="5935" h="10210" extrusionOk="0">
                  <a:moveTo>
                    <a:pt x="1950" y="0"/>
                  </a:moveTo>
                  <a:lnTo>
                    <a:pt x="1" y="3485"/>
                  </a:lnTo>
                  <a:lnTo>
                    <a:pt x="162" y="3959"/>
                  </a:lnTo>
                  <a:lnTo>
                    <a:pt x="731" y="3485"/>
                  </a:lnTo>
                  <a:lnTo>
                    <a:pt x="1074" y="8361"/>
                  </a:lnTo>
                  <a:cubicBezTo>
                    <a:pt x="1074" y="8361"/>
                    <a:pt x="1826" y="9437"/>
                    <a:pt x="3290" y="10046"/>
                  </a:cubicBezTo>
                  <a:cubicBezTo>
                    <a:pt x="3570" y="10162"/>
                    <a:pt x="3840" y="10209"/>
                    <a:pt x="4094" y="10209"/>
                  </a:cubicBezTo>
                  <a:cubicBezTo>
                    <a:pt x="5161" y="10209"/>
                    <a:pt x="5934" y="9377"/>
                    <a:pt x="5934" y="9377"/>
                  </a:cubicBezTo>
                  <a:lnTo>
                    <a:pt x="3937" y="2864"/>
                  </a:lnTo>
                  <a:lnTo>
                    <a:pt x="4790" y="2905"/>
                  </a:lnTo>
                  <a:lnTo>
                    <a:pt x="4790" y="2574"/>
                  </a:lnTo>
                  <a:lnTo>
                    <a:pt x="19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399;p58"/>
            <p:cNvSpPr/>
            <p:nvPr/>
          </p:nvSpPr>
          <p:spPr>
            <a:xfrm>
              <a:off x="2993579" y="1431080"/>
              <a:ext cx="52323" cy="121446"/>
            </a:xfrm>
            <a:custGeom>
              <a:avLst/>
              <a:gdLst/>
              <a:ahLst/>
              <a:cxnLst/>
              <a:rect l="l" t="t" r="r" b="b"/>
              <a:pathLst>
                <a:path w="788" h="1829" extrusionOk="0">
                  <a:moveTo>
                    <a:pt x="1" y="0"/>
                  </a:moveTo>
                  <a:lnTo>
                    <a:pt x="185" y="1829"/>
                  </a:lnTo>
                  <a:lnTo>
                    <a:pt x="787" y="1829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F0C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400;p58"/>
            <p:cNvSpPr/>
            <p:nvPr/>
          </p:nvSpPr>
          <p:spPr>
            <a:xfrm>
              <a:off x="3112038" y="1431080"/>
              <a:ext cx="62018" cy="114474"/>
            </a:xfrm>
            <a:custGeom>
              <a:avLst/>
              <a:gdLst/>
              <a:ahLst/>
              <a:cxnLst/>
              <a:rect l="l" t="t" r="r" b="b"/>
              <a:pathLst>
                <a:path w="934" h="1724" extrusionOk="0">
                  <a:moveTo>
                    <a:pt x="0" y="0"/>
                  </a:moveTo>
                  <a:lnTo>
                    <a:pt x="372" y="1723"/>
                  </a:lnTo>
                  <a:lnTo>
                    <a:pt x="933" y="1723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0C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401;p58"/>
            <p:cNvSpPr/>
            <p:nvPr/>
          </p:nvSpPr>
          <p:spPr>
            <a:xfrm>
              <a:off x="4294499" y="707048"/>
              <a:ext cx="10226" cy="12550"/>
            </a:xfrm>
            <a:custGeom>
              <a:avLst/>
              <a:gdLst/>
              <a:ahLst/>
              <a:cxnLst/>
              <a:rect l="l" t="t" r="r" b="b"/>
              <a:pathLst>
                <a:path w="154" h="189" extrusionOk="0">
                  <a:moveTo>
                    <a:pt x="154" y="0"/>
                  </a:moveTo>
                  <a:lnTo>
                    <a:pt x="120" y="8"/>
                  </a:lnTo>
                  <a:lnTo>
                    <a:pt x="0" y="188"/>
                  </a:lnTo>
                  <a:cubicBezTo>
                    <a:pt x="49" y="125"/>
                    <a:pt x="98" y="61"/>
                    <a:pt x="154" y="0"/>
                  </a:cubicBezTo>
                  <a:close/>
                </a:path>
              </a:pathLst>
            </a:custGeom>
            <a:solidFill>
              <a:srgbClr val="EFB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402;p58"/>
            <p:cNvSpPr/>
            <p:nvPr/>
          </p:nvSpPr>
          <p:spPr>
            <a:xfrm>
              <a:off x="4293968" y="694033"/>
              <a:ext cx="172441" cy="132003"/>
            </a:xfrm>
            <a:custGeom>
              <a:avLst/>
              <a:gdLst/>
              <a:ahLst/>
              <a:cxnLst/>
              <a:rect l="l" t="t" r="r" b="b"/>
              <a:pathLst>
                <a:path w="2597" h="1988" extrusionOk="0">
                  <a:moveTo>
                    <a:pt x="1160" y="1"/>
                  </a:moveTo>
                  <a:lnTo>
                    <a:pt x="162" y="196"/>
                  </a:lnTo>
                  <a:cubicBezTo>
                    <a:pt x="106" y="257"/>
                    <a:pt x="57" y="321"/>
                    <a:pt x="8" y="384"/>
                  </a:cubicBezTo>
                  <a:lnTo>
                    <a:pt x="0" y="392"/>
                  </a:lnTo>
                  <a:lnTo>
                    <a:pt x="828" y="392"/>
                  </a:lnTo>
                  <a:cubicBezTo>
                    <a:pt x="828" y="392"/>
                    <a:pt x="399" y="1431"/>
                    <a:pt x="1042" y="1811"/>
                  </a:cubicBezTo>
                  <a:cubicBezTo>
                    <a:pt x="1268" y="1946"/>
                    <a:pt x="1524" y="1987"/>
                    <a:pt x="1765" y="1987"/>
                  </a:cubicBezTo>
                  <a:cubicBezTo>
                    <a:pt x="2212" y="1987"/>
                    <a:pt x="2596" y="1837"/>
                    <a:pt x="2596" y="1837"/>
                  </a:cubicBezTo>
                  <a:cubicBezTo>
                    <a:pt x="2596" y="1837"/>
                    <a:pt x="1592" y="1751"/>
                    <a:pt x="1160" y="1386"/>
                  </a:cubicBezTo>
                  <a:cubicBezTo>
                    <a:pt x="726" y="1025"/>
                    <a:pt x="1160" y="1"/>
                    <a:pt x="1160" y="1"/>
                  </a:cubicBezTo>
                  <a:close/>
                </a:path>
              </a:pathLst>
            </a:custGeom>
            <a:solidFill>
              <a:srgbClr val="D46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403;p58"/>
            <p:cNvSpPr/>
            <p:nvPr/>
          </p:nvSpPr>
          <p:spPr>
            <a:xfrm>
              <a:off x="4302468" y="689518"/>
              <a:ext cx="163942" cy="126558"/>
            </a:xfrm>
            <a:custGeom>
              <a:avLst/>
              <a:gdLst/>
              <a:ahLst/>
              <a:cxnLst/>
              <a:rect l="l" t="t" r="r" b="b"/>
              <a:pathLst>
                <a:path w="2469" h="1906" extrusionOk="0">
                  <a:moveTo>
                    <a:pt x="1249" y="1"/>
                  </a:moveTo>
                  <a:lnTo>
                    <a:pt x="0" y="272"/>
                  </a:lnTo>
                  <a:lnTo>
                    <a:pt x="0" y="272"/>
                  </a:lnTo>
                  <a:lnTo>
                    <a:pt x="34" y="264"/>
                  </a:lnTo>
                  <a:lnTo>
                    <a:pt x="1032" y="69"/>
                  </a:lnTo>
                  <a:lnTo>
                    <a:pt x="1032" y="69"/>
                  </a:lnTo>
                  <a:cubicBezTo>
                    <a:pt x="1032" y="69"/>
                    <a:pt x="598" y="1093"/>
                    <a:pt x="1032" y="1454"/>
                  </a:cubicBezTo>
                  <a:cubicBezTo>
                    <a:pt x="1464" y="1819"/>
                    <a:pt x="2468" y="1905"/>
                    <a:pt x="2468" y="1905"/>
                  </a:cubicBezTo>
                  <a:lnTo>
                    <a:pt x="1249" y="1"/>
                  </a:lnTo>
                  <a:close/>
                </a:path>
              </a:pathLst>
            </a:custGeom>
            <a:solidFill>
              <a:srgbClr val="3B1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404;p58"/>
            <p:cNvSpPr/>
            <p:nvPr/>
          </p:nvSpPr>
          <p:spPr>
            <a:xfrm>
              <a:off x="4466344" y="743037"/>
              <a:ext cx="74766" cy="73040"/>
            </a:xfrm>
            <a:custGeom>
              <a:avLst/>
              <a:gdLst/>
              <a:ahLst/>
              <a:cxnLst/>
              <a:rect l="l" t="t" r="r" b="b"/>
              <a:pathLst>
                <a:path w="1126" h="1100" extrusionOk="0">
                  <a:moveTo>
                    <a:pt x="780" y="0"/>
                  </a:moveTo>
                  <a:cubicBezTo>
                    <a:pt x="712" y="0"/>
                    <a:pt x="640" y="16"/>
                    <a:pt x="573" y="42"/>
                  </a:cubicBezTo>
                  <a:cubicBezTo>
                    <a:pt x="72" y="252"/>
                    <a:pt x="0" y="1099"/>
                    <a:pt x="0" y="1099"/>
                  </a:cubicBezTo>
                  <a:cubicBezTo>
                    <a:pt x="0" y="1099"/>
                    <a:pt x="347" y="429"/>
                    <a:pt x="512" y="297"/>
                  </a:cubicBezTo>
                  <a:cubicBezTo>
                    <a:pt x="674" y="166"/>
                    <a:pt x="1125" y="128"/>
                    <a:pt x="1125" y="128"/>
                  </a:cubicBezTo>
                  <a:cubicBezTo>
                    <a:pt x="1024" y="49"/>
                    <a:pt x="903" y="0"/>
                    <a:pt x="780" y="0"/>
                  </a:cubicBezTo>
                  <a:close/>
                </a:path>
              </a:pathLst>
            </a:custGeom>
            <a:solidFill>
              <a:srgbClr val="D46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405;p58"/>
            <p:cNvSpPr/>
            <p:nvPr/>
          </p:nvSpPr>
          <p:spPr>
            <a:xfrm>
              <a:off x="4458841" y="739518"/>
              <a:ext cx="82270" cy="76559"/>
            </a:xfrm>
            <a:custGeom>
              <a:avLst/>
              <a:gdLst/>
              <a:ahLst/>
              <a:cxnLst/>
              <a:rect l="l" t="t" r="r" b="b"/>
              <a:pathLst>
                <a:path w="1239" h="1153" extrusionOk="0">
                  <a:moveTo>
                    <a:pt x="809" y="1"/>
                  </a:moveTo>
                  <a:cubicBezTo>
                    <a:pt x="641" y="1"/>
                    <a:pt x="448" y="53"/>
                    <a:pt x="309" y="181"/>
                  </a:cubicBezTo>
                  <a:cubicBezTo>
                    <a:pt x="0" y="463"/>
                    <a:pt x="113" y="1152"/>
                    <a:pt x="113" y="1152"/>
                  </a:cubicBezTo>
                  <a:cubicBezTo>
                    <a:pt x="113" y="1152"/>
                    <a:pt x="185" y="305"/>
                    <a:pt x="686" y="95"/>
                  </a:cubicBezTo>
                  <a:cubicBezTo>
                    <a:pt x="753" y="69"/>
                    <a:pt x="825" y="53"/>
                    <a:pt x="893" y="53"/>
                  </a:cubicBezTo>
                  <a:cubicBezTo>
                    <a:pt x="1016" y="53"/>
                    <a:pt x="1137" y="102"/>
                    <a:pt x="1238" y="181"/>
                  </a:cubicBezTo>
                  <a:cubicBezTo>
                    <a:pt x="1190" y="72"/>
                    <a:pt x="1013" y="1"/>
                    <a:pt x="809" y="1"/>
                  </a:cubicBezTo>
                  <a:close/>
                </a:path>
              </a:pathLst>
            </a:custGeom>
            <a:solidFill>
              <a:srgbClr val="3B1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406;p58"/>
            <p:cNvSpPr/>
            <p:nvPr/>
          </p:nvSpPr>
          <p:spPr>
            <a:xfrm>
              <a:off x="4749144" y="832213"/>
              <a:ext cx="18526" cy="27290"/>
            </a:xfrm>
            <a:custGeom>
              <a:avLst/>
              <a:gdLst/>
              <a:ahLst/>
              <a:cxnLst/>
              <a:rect l="l" t="t" r="r" b="b"/>
              <a:pathLst>
                <a:path w="279" h="411" extrusionOk="0">
                  <a:moveTo>
                    <a:pt x="16" y="1"/>
                  </a:moveTo>
                  <a:lnTo>
                    <a:pt x="1" y="8"/>
                  </a:lnTo>
                  <a:cubicBezTo>
                    <a:pt x="68" y="144"/>
                    <a:pt x="136" y="275"/>
                    <a:pt x="207" y="411"/>
                  </a:cubicBezTo>
                  <a:lnTo>
                    <a:pt x="279" y="37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EFB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407;p58"/>
            <p:cNvSpPr/>
            <p:nvPr/>
          </p:nvSpPr>
          <p:spPr>
            <a:xfrm>
              <a:off x="4529558" y="832744"/>
              <a:ext cx="233396" cy="137714"/>
            </a:xfrm>
            <a:custGeom>
              <a:avLst/>
              <a:gdLst/>
              <a:ahLst/>
              <a:cxnLst/>
              <a:rect l="l" t="t" r="r" b="b"/>
              <a:pathLst>
                <a:path w="3515" h="2074" extrusionOk="0">
                  <a:moveTo>
                    <a:pt x="3308" y="0"/>
                  </a:moveTo>
                  <a:lnTo>
                    <a:pt x="331" y="1513"/>
                  </a:lnTo>
                  <a:lnTo>
                    <a:pt x="324" y="1501"/>
                  </a:lnTo>
                  <a:lnTo>
                    <a:pt x="0" y="1667"/>
                  </a:lnTo>
                  <a:lnTo>
                    <a:pt x="109" y="2073"/>
                  </a:lnTo>
                  <a:lnTo>
                    <a:pt x="31" y="1772"/>
                  </a:lnTo>
                  <a:lnTo>
                    <a:pt x="1754" y="790"/>
                  </a:lnTo>
                  <a:lnTo>
                    <a:pt x="1634" y="1328"/>
                  </a:lnTo>
                  <a:lnTo>
                    <a:pt x="3514" y="403"/>
                  </a:lnTo>
                  <a:cubicBezTo>
                    <a:pt x="3443" y="267"/>
                    <a:pt x="3375" y="136"/>
                    <a:pt x="3308" y="0"/>
                  </a:cubicBezTo>
                  <a:close/>
                </a:path>
              </a:pathLst>
            </a:custGeom>
            <a:solidFill>
              <a:srgbClr val="D46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408;p58"/>
            <p:cNvSpPr/>
            <p:nvPr/>
          </p:nvSpPr>
          <p:spPr>
            <a:xfrm>
              <a:off x="4551071" y="832213"/>
              <a:ext cx="199200" cy="100994"/>
            </a:xfrm>
            <a:custGeom>
              <a:avLst/>
              <a:gdLst/>
              <a:ahLst/>
              <a:cxnLst/>
              <a:rect l="l" t="t" r="r" b="b"/>
              <a:pathLst>
                <a:path w="3000" h="1521" extrusionOk="0">
                  <a:moveTo>
                    <a:pt x="2999" y="1"/>
                  </a:moveTo>
                  <a:lnTo>
                    <a:pt x="2984" y="8"/>
                  </a:lnTo>
                  <a:lnTo>
                    <a:pt x="2891" y="55"/>
                  </a:lnTo>
                  <a:lnTo>
                    <a:pt x="2999" y="1"/>
                  </a:lnTo>
                  <a:close/>
                  <a:moveTo>
                    <a:pt x="2891" y="55"/>
                  </a:moveTo>
                  <a:lnTo>
                    <a:pt x="0" y="1509"/>
                  </a:lnTo>
                  <a:lnTo>
                    <a:pt x="7" y="1521"/>
                  </a:lnTo>
                  <a:lnTo>
                    <a:pt x="2891" y="55"/>
                  </a:lnTo>
                  <a:close/>
                </a:path>
              </a:pathLst>
            </a:custGeom>
            <a:solidFill>
              <a:srgbClr val="3B1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409;p58"/>
            <p:cNvSpPr/>
            <p:nvPr/>
          </p:nvSpPr>
          <p:spPr>
            <a:xfrm>
              <a:off x="4529558" y="943434"/>
              <a:ext cx="7304" cy="29747"/>
            </a:xfrm>
            <a:custGeom>
              <a:avLst/>
              <a:gdLst/>
              <a:ahLst/>
              <a:cxnLst/>
              <a:rect l="l" t="t" r="r" b="b"/>
              <a:pathLst>
                <a:path w="110" h="448" extrusionOk="0">
                  <a:moveTo>
                    <a:pt x="0" y="0"/>
                  </a:moveTo>
                  <a:lnTo>
                    <a:pt x="31" y="448"/>
                  </a:lnTo>
                  <a:lnTo>
                    <a:pt x="109" y="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1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410;p58"/>
            <p:cNvSpPr/>
            <p:nvPr/>
          </p:nvSpPr>
          <p:spPr>
            <a:xfrm>
              <a:off x="4531550" y="885200"/>
              <a:ext cx="114474" cy="85258"/>
            </a:xfrm>
            <a:custGeom>
              <a:avLst/>
              <a:gdLst/>
              <a:ahLst/>
              <a:cxnLst/>
              <a:rect l="l" t="t" r="r" b="b"/>
              <a:pathLst>
                <a:path w="1724" h="1284" extrusionOk="0">
                  <a:moveTo>
                    <a:pt x="1724" y="0"/>
                  </a:moveTo>
                  <a:lnTo>
                    <a:pt x="1" y="982"/>
                  </a:lnTo>
                  <a:lnTo>
                    <a:pt x="79" y="1283"/>
                  </a:lnTo>
                  <a:lnTo>
                    <a:pt x="1604" y="538"/>
                  </a:lnTo>
                  <a:lnTo>
                    <a:pt x="1724" y="0"/>
                  </a:lnTo>
                  <a:close/>
                </a:path>
              </a:pathLst>
            </a:custGeom>
            <a:solidFill>
              <a:srgbClr val="D14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411;p58"/>
            <p:cNvSpPr/>
            <p:nvPr/>
          </p:nvSpPr>
          <p:spPr>
            <a:xfrm>
              <a:off x="4266014" y="816941"/>
              <a:ext cx="1527" cy="15870"/>
            </a:xfrm>
            <a:custGeom>
              <a:avLst/>
              <a:gdLst/>
              <a:ahLst/>
              <a:cxnLst/>
              <a:rect l="l" t="t" r="r" b="b"/>
              <a:pathLst>
                <a:path w="23" h="239" extrusionOk="0">
                  <a:moveTo>
                    <a:pt x="15" y="1"/>
                  </a:moveTo>
                  <a:lnTo>
                    <a:pt x="0" y="238"/>
                  </a:lnTo>
                  <a:lnTo>
                    <a:pt x="23" y="129"/>
                  </a:lnTo>
                  <a:cubicBezTo>
                    <a:pt x="18" y="87"/>
                    <a:pt x="15" y="42"/>
                    <a:pt x="15" y="1"/>
                  </a:cubicBezTo>
                  <a:close/>
                </a:path>
              </a:pathLst>
            </a:custGeom>
            <a:solidFill>
              <a:srgbClr val="EFB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412;p58"/>
            <p:cNvSpPr/>
            <p:nvPr/>
          </p:nvSpPr>
          <p:spPr>
            <a:xfrm>
              <a:off x="4266014" y="794497"/>
              <a:ext cx="61221" cy="38313"/>
            </a:xfrm>
            <a:custGeom>
              <a:avLst/>
              <a:gdLst/>
              <a:ahLst/>
              <a:cxnLst/>
              <a:rect l="l" t="t" r="r" b="b"/>
              <a:pathLst>
                <a:path w="922" h="577" extrusionOk="0">
                  <a:moveTo>
                    <a:pt x="921" y="0"/>
                  </a:moveTo>
                  <a:lnTo>
                    <a:pt x="15" y="339"/>
                  </a:lnTo>
                  <a:cubicBezTo>
                    <a:pt x="15" y="380"/>
                    <a:pt x="18" y="425"/>
                    <a:pt x="23" y="467"/>
                  </a:cubicBezTo>
                  <a:lnTo>
                    <a:pt x="0" y="576"/>
                  </a:lnTo>
                  <a:lnTo>
                    <a:pt x="921" y="173"/>
                  </a:lnTo>
                  <a:lnTo>
                    <a:pt x="921" y="0"/>
                  </a:lnTo>
                  <a:close/>
                </a:path>
              </a:pathLst>
            </a:custGeom>
            <a:solidFill>
              <a:srgbClr val="D46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413;p58"/>
            <p:cNvSpPr/>
            <p:nvPr/>
          </p:nvSpPr>
          <p:spPr>
            <a:xfrm>
              <a:off x="4266943" y="794497"/>
              <a:ext cx="60291" cy="22510"/>
            </a:xfrm>
            <a:custGeom>
              <a:avLst/>
              <a:gdLst/>
              <a:ahLst/>
              <a:cxnLst/>
              <a:rect l="l" t="t" r="r" b="b"/>
              <a:pathLst>
                <a:path w="908" h="339" extrusionOk="0">
                  <a:moveTo>
                    <a:pt x="907" y="0"/>
                  </a:moveTo>
                  <a:lnTo>
                    <a:pt x="1" y="324"/>
                  </a:lnTo>
                  <a:lnTo>
                    <a:pt x="1" y="339"/>
                  </a:lnTo>
                  <a:lnTo>
                    <a:pt x="907" y="0"/>
                  </a:lnTo>
                  <a:close/>
                </a:path>
              </a:pathLst>
            </a:custGeom>
            <a:solidFill>
              <a:srgbClr val="3B1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414;p58"/>
            <p:cNvSpPr/>
            <p:nvPr/>
          </p:nvSpPr>
          <p:spPr>
            <a:xfrm>
              <a:off x="4284739" y="984602"/>
              <a:ext cx="17795" cy="52522"/>
            </a:xfrm>
            <a:custGeom>
              <a:avLst/>
              <a:gdLst/>
              <a:ahLst/>
              <a:cxnLst/>
              <a:rect l="l" t="t" r="r" b="b"/>
              <a:pathLst>
                <a:path w="268" h="791" extrusionOk="0">
                  <a:moveTo>
                    <a:pt x="0" y="0"/>
                  </a:moveTo>
                  <a:lnTo>
                    <a:pt x="49" y="377"/>
                  </a:lnTo>
                  <a:lnTo>
                    <a:pt x="181" y="791"/>
                  </a:lnTo>
                  <a:lnTo>
                    <a:pt x="267" y="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6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415;p58"/>
            <p:cNvSpPr/>
            <p:nvPr/>
          </p:nvSpPr>
          <p:spPr>
            <a:xfrm>
              <a:off x="4228763" y="984602"/>
              <a:ext cx="59229" cy="48804"/>
            </a:xfrm>
            <a:custGeom>
              <a:avLst/>
              <a:gdLst/>
              <a:ahLst/>
              <a:cxnLst/>
              <a:rect l="l" t="t" r="r" b="b"/>
              <a:pathLst>
                <a:path w="892" h="735" extrusionOk="0">
                  <a:moveTo>
                    <a:pt x="843" y="0"/>
                  </a:moveTo>
                  <a:lnTo>
                    <a:pt x="1" y="735"/>
                  </a:lnTo>
                  <a:lnTo>
                    <a:pt x="892" y="377"/>
                  </a:lnTo>
                  <a:lnTo>
                    <a:pt x="843" y="0"/>
                  </a:lnTo>
                  <a:close/>
                </a:path>
              </a:pathLst>
            </a:custGeom>
            <a:solidFill>
              <a:srgbClr val="D14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416;p58"/>
            <p:cNvSpPr/>
            <p:nvPr/>
          </p:nvSpPr>
          <p:spPr>
            <a:xfrm>
              <a:off x="5240376" y="2131340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B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417;p58"/>
            <p:cNvSpPr/>
            <p:nvPr/>
          </p:nvSpPr>
          <p:spPr>
            <a:xfrm>
              <a:off x="5205316" y="1563748"/>
              <a:ext cx="132534" cy="567654"/>
            </a:xfrm>
            <a:custGeom>
              <a:avLst/>
              <a:gdLst/>
              <a:ahLst/>
              <a:cxnLst/>
              <a:rect l="l" t="t" r="r" b="b"/>
              <a:pathLst>
                <a:path w="1996" h="8549" extrusionOk="0">
                  <a:moveTo>
                    <a:pt x="1" y="1"/>
                  </a:moveTo>
                  <a:lnTo>
                    <a:pt x="528" y="8548"/>
                  </a:lnTo>
                  <a:lnTo>
                    <a:pt x="1995" y="767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418;p58"/>
            <p:cNvSpPr/>
            <p:nvPr/>
          </p:nvSpPr>
          <p:spPr>
            <a:xfrm>
              <a:off x="4501603" y="2530275"/>
              <a:ext cx="713003" cy="95085"/>
            </a:xfrm>
            <a:custGeom>
              <a:avLst/>
              <a:gdLst/>
              <a:ahLst/>
              <a:cxnLst/>
              <a:rect l="l" t="t" r="r" b="b"/>
              <a:pathLst>
                <a:path w="10738" h="1432" extrusionOk="0">
                  <a:moveTo>
                    <a:pt x="10659" y="1"/>
                  </a:moveTo>
                  <a:lnTo>
                    <a:pt x="1072" y="223"/>
                  </a:lnTo>
                  <a:lnTo>
                    <a:pt x="0" y="716"/>
                  </a:lnTo>
                  <a:lnTo>
                    <a:pt x="10738" y="1431"/>
                  </a:lnTo>
                  <a:lnTo>
                    <a:pt x="106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419;p58"/>
            <p:cNvSpPr/>
            <p:nvPr/>
          </p:nvSpPr>
          <p:spPr>
            <a:xfrm>
              <a:off x="4216545" y="2980272"/>
              <a:ext cx="345546" cy="489966"/>
            </a:xfrm>
            <a:custGeom>
              <a:avLst/>
              <a:gdLst/>
              <a:ahLst/>
              <a:cxnLst/>
              <a:rect l="l" t="t" r="r" b="b"/>
              <a:pathLst>
                <a:path w="5204" h="7379" extrusionOk="0">
                  <a:moveTo>
                    <a:pt x="5203" y="1"/>
                  </a:moveTo>
                  <a:lnTo>
                    <a:pt x="0" y="290"/>
                  </a:lnTo>
                  <a:lnTo>
                    <a:pt x="3420" y="7378"/>
                  </a:lnTo>
                  <a:lnTo>
                    <a:pt x="52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420;p58"/>
            <p:cNvSpPr/>
            <p:nvPr/>
          </p:nvSpPr>
          <p:spPr>
            <a:xfrm>
              <a:off x="4707644" y="3124228"/>
              <a:ext cx="2855" cy="43758"/>
            </a:xfrm>
            <a:custGeom>
              <a:avLst/>
              <a:gdLst/>
              <a:ahLst/>
              <a:cxnLst/>
              <a:rect l="l" t="t" r="r" b="b"/>
              <a:pathLst>
                <a:path w="43" h="659" extrusionOk="0">
                  <a:moveTo>
                    <a:pt x="42" y="0"/>
                  </a:moveTo>
                  <a:lnTo>
                    <a:pt x="42" y="0"/>
                  </a:lnTo>
                  <a:lnTo>
                    <a:pt x="1" y="658"/>
                  </a:lnTo>
                  <a:lnTo>
                    <a:pt x="1" y="658"/>
                  </a:lnTo>
                  <a:close/>
                </a:path>
              </a:pathLst>
            </a:custGeom>
            <a:solidFill>
              <a:srgbClr val="EFB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421;p58"/>
            <p:cNvSpPr/>
            <p:nvPr/>
          </p:nvSpPr>
          <p:spPr>
            <a:xfrm>
              <a:off x="4707644" y="3167920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64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422;p58"/>
            <p:cNvSpPr/>
            <p:nvPr/>
          </p:nvSpPr>
          <p:spPr>
            <a:xfrm>
              <a:off x="4707644" y="3124228"/>
              <a:ext cx="128750" cy="57967"/>
            </a:xfrm>
            <a:custGeom>
              <a:avLst/>
              <a:gdLst/>
              <a:ahLst/>
              <a:cxnLst/>
              <a:rect l="l" t="t" r="r" b="b"/>
              <a:pathLst>
                <a:path w="1939" h="873" extrusionOk="0">
                  <a:moveTo>
                    <a:pt x="42" y="0"/>
                  </a:moveTo>
                  <a:lnTo>
                    <a:pt x="1" y="658"/>
                  </a:lnTo>
                  <a:lnTo>
                    <a:pt x="1901" y="872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423;p58"/>
            <p:cNvSpPr/>
            <p:nvPr/>
          </p:nvSpPr>
          <p:spPr>
            <a:xfrm>
              <a:off x="5144892" y="3124228"/>
              <a:ext cx="152986" cy="74700"/>
            </a:xfrm>
            <a:custGeom>
              <a:avLst/>
              <a:gdLst/>
              <a:ahLst/>
              <a:cxnLst/>
              <a:rect l="l" t="t" r="r" b="b"/>
              <a:pathLst>
                <a:path w="2304" h="1125" extrusionOk="0">
                  <a:moveTo>
                    <a:pt x="0" y="0"/>
                  </a:moveTo>
                  <a:lnTo>
                    <a:pt x="132" y="872"/>
                  </a:lnTo>
                  <a:lnTo>
                    <a:pt x="2303" y="1124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424;p58"/>
            <p:cNvSpPr/>
            <p:nvPr/>
          </p:nvSpPr>
          <p:spPr>
            <a:xfrm>
              <a:off x="2929171" y="2404114"/>
              <a:ext cx="12483" cy="95815"/>
            </a:xfrm>
            <a:custGeom>
              <a:avLst/>
              <a:gdLst/>
              <a:ahLst/>
              <a:cxnLst/>
              <a:rect l="l" t="t" r="r" b="b"/>
              <a:pathLst>
                <a:path w="188" h="1443" extrusionOk="0">
                  <a:moveTo>
                    <a:pt x="188" y="1"/>
                  </a:moveTo>
                  <a:lnTo>
                    <a:pt x="101" y="5"/>
                  </a:lnTo>
                  <a:lnTo>
                    <a:pt x="0" y="14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EFB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425;p58"/>
            <p:cNvSpPr/>
            <p:nvPr/>
          </p:nvSpPr>
          <p:spPr>
            <a:xfrm>
              <a:off x="2710314" y="2404379"/>
              <a:ext cx="225627" cy="95550"/>
            </a:xfrm>
            <a:custGeom>
              <a:avLst/>
              <a:gdLst/>
              <a:ahLst/>
              <a:cxnLst/>
              <a:rect l="l" t="t" r="r" b="b"/>
              <a:pathLst>
                <a:path w="3398" h="1439" extrusionOk="0">
                  <a:moveTo>
                    <a:pt x="3397" y="1"/>
                  </a:moveTo>
                  <a:lnTo>
                    <a:pt x="128" y="174"/>
                  </a:lnTo>
                  <a:lnTo>
                    <a:pt x="0" y="1438"/>
                  </a:lnTo>
                  <a:lnTo>
                    <a:pt x="3296" y="1438"/>
                  </a:lnTo>
                  <a:lnTo>
                    <a:pt x="33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426;p58"/>
            <p:cNvSpPr/>
            <p:nvPr/>
          </p:nvSpPr>
          <p:spPr>
            <a:xfrm>
              <a:off x="3136274" y="2393623"/>
              <a:ext cx="222108" cy="72575"/>
            </a:xfrm>
            <a:custGeom>
              <a:avLst/>
              <a:gdLst/>
              <a:ahLst/>
              <a:cxnLst/>
              <a:rect l="l" t="t" r="r" b="b"/>
              <a:pathLst>
                <a:path w="3345" h="1093" extrusionOk="0">
                  <a:moveTo>
                    <a:pt x="3307" y="682"/>
                  </a:moveTo>
                  <a:lnTo>
                    <a:pt x="3345" y="878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162" y="1093"/>
                  </a:lnTo>
                  <a:close/>
                </a:path>
              </a:pathLst>
            </a:custGeom>
            <a:solidFill>
              <a:srgbClr val="EFB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427;p58"/>
            <p:cNvSpPr/>
            <p:nvPr/>
          </p:nvSpPr>
          <p:spPr>
            <a:xfrm>
              <a:off x="3136274" y="2382467"/>
              <a:ext cx="222108" cy="83730"/>
            </a:xfrm>
            <a:custGeom>
              <a:avLst/>
              <a:gdLst/>
              <a:ahLst/>
              <a:cxnLst/>
              <a:rect l="l" t="t" r="r" b="b"/>
              <a:pathLst>
                <a:path w="3345" h="1261" extrusionOk="0">
                  <a:moveTo>
                    <a:pt x="3157" y="0"/>
                  </a:moveTo>
                  <a:lnTo>
                    <a:pt x="0" y="169"/>
                  </a:lnTo>
                  <a:lnTo>
                    <a:pt x="162" y="1261"/>
                  </a:lnTo>
                  <a:lnTo>
                    <a:pt x="3345" y="1046"/>
                  </a:lnTo>
                  <a:lnTo>
                    <a:pt x="3307" y="850"/>
                  </a:lnTo>
                  <a:lnTo>
                    <a:pt x="3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428;p58"/>
            <p:cNvSpPr/>
            <p:nvPr/>
          </p:nvSpPr>
          <p:spPr>
            <a:xfrm>
              <a:off x="2329573" y="2300927"/>
              <a:ext cx="10292" cy="54846"/>
            </a:xfrm>
            <a:custGeom>
              <a:avLst/>
              <a:gdLst/>
              <a:ahLst/>
              <a:cxnLst/>
              <a:rect l="l" t="t" r="r" b="b"/>
              <a:pathLst>
                <a:path w="155" h="826" extrusionOk="0">
                  <a:moveTo>
                    <a:pt x="0" y="1"/>
                  </a:moveTo>
                  <a:lnTo>
                    <a:pt x="0" y="1"/>
                  </a:lnTo>
                  <a:lnTo>
                    <a:pt x="155" y="825"/>
                  </a:lnTo>
                  <a:lnTo>
                    <a:pt x="155" y="825"/>
                  </a:lnTo>
                  <a:close/>
                </a:path>
              </a:pathLst>
            </a:custGeom>
            <a:solidFill>
              <a:srgbClr val="E18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429;p58"/>
            <p:cNvSpPr/>
            <p:nvPr/>
          </p:nvSpPr>
          <p:spPr>
            <a:xfrm>
              <a:off x="2329573" y="2190835"/>
              <a:ext cx="1447520" cy="164938"/>
            </a:xfrm>
            <a:custGeom>
              <a:avLst/>
              <a:gdLst/>
              <a:ahLst/>
              <a:cxnLst/>
              <a:rect l="l" t="t" r="r" b="b"/>
              <a:pathLst>
                <a:path w="21800" h="2484" extrusionOk="0">
                  <a:moveTo>
                    <a:pt x="21205" y="0"/>
                  </a:moveTo>
                  <a:lnTo>
                    <a:pt x="0" y="1659"/>
                  </a:lnTo>
                  <a:lnTo>
                    <a:pt x="155" y="2483"/>
                  </a:lnTo>
                  <a:lnTo>
                    <a:pt x="5990" y="2148"/>
                  </a:lnTo>
                  <a:lnTo>
                    <a:pt x="6005" y="2025"/>
                  </a:lnTo>
                  <a:lnTo>
                    <a:pt x="8195" y="2025"/>
                  </a:lnTo>
                  <a:lnTo>
                    <a:pt x="21799" y="1245"/>
                  </a:lnTo>
                  <a:lnTo>
                    <a:pt x="21799" y="1238"/>
                  </a:lnTo>
                  <a:cubicBezTo>
                    <a:pt x="21596" y="828"/>
                    <a:pt x="21401" y="414"/>
                    <a:pt x="21205" y="4"/>
                  </a:cubicBezTo>
                  <a:lnTo>
                    <a:pt x="21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430;p58"/>
            <p:cNvSpPr/>
            <p:nvPr/>
          </p:nvSpPr>
          <p:spPr>
            <a:xfrm>
              <a:off x="3737598" y="2191034"/>
              <a:ext cx="39508" cy="82070"/>
            </a:xfrm>
            <a:custGeom>
              <a:avLst/>
              <a:gdLst/>
              <a:ahLst/>
              <a:cxnLst/>
              <a:rect l="l" t="t" r="r" b="b"/>
              <a:pathLst>
                <a:path w="595" h="1236" extrusionOk="0">
                  <a:moveTo>
                    <a:pt x="0" y="1"/>
                  </a:moveTo>
                  <a:cubicBezTo>
                    <a:pt x="196" y="411"/>
                    <a:pt x="391" y="825"/>
                    <a:pt x="594" y="12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B1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431;p58"/>
            <p:cNvSpPr/>
            <p:nvPr/>
          </p:nvSpPr>
          <p:spPr>
            <a:xfrm>
              <a:off x="1952750" y="456717"/>
              <a:ext cx="448798" cy="1905746"/>
            </a:xfrm>
            <a:custGeom>
              <a:avLst/>
              <a:gdLst/>
              <a:ahLst/>
              <a:cxnLst/>
              <a:rect l="l" t="t" r="r" b="b"/>
              <a:pathLst>
                <a:path w="6759" h="28701" extrusionOk="0">
                  <a:moveTo>
                    <a:pt x="1" y="0"/>
                  </a:moveTo>
                  <a:lnTo>
                    <a:pt x="5848" y="28700"/>
                  </a:lnTo>
                  <a:lnTo>
                    <a:pt x="6759" y="28618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432;p58"/>
            <p:cNvSpPr/>
            <p:nvPr/>
          </p:nvSpPr>
          <p:spPr>
            <a:xfrm>
              <a:off x="4442573" y="1856043"/>
              <a:ext cx="242426" cy="490696"/>
            </a:xfrm>
            <a:custGeom>
              <a:avLst/>
              <a:gdLst/>
              <a:ahLst/>
              <a:cxnLst/>
              <a:rect l="l" t="t" r="r" b="b"/>
              <a:pathLst>
                <a:path w="3651" h="7390" extrusionOk="0">
                  <a:moveTo>
                    <a:pt x="3651" y="1"/>
                  </a:moveTo>
                  <a:lnTo>
                    <a:pt x="1" y="4564"/>
                  </a:lnTo>
                  <a:lnTo>
                    <a:pt x="957" y="7390"/>
                  </a:lnTo>
                  <a:lnTo>
                    <a:pt x="36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381250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8"/>
          <p:cNvSpPr txBox="1">
            <a:spLocks noGrp="1"/>
          </p:cNvSpPr>
          <p:nvPr>
            <p:ph type="title" idx="6"/>
          </p:nvPr>
        </p:nvSpPr>
        <p:spPr>
          <a:xfrm>
            <a:off x="705000" y="156808"/>
            <a:ext cx="7734000" cy="80021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فصل الربيع</a:t>
            </a:r>
            <a:br>
              <a:rPr lang="ar-EG" sz="32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</a:br>
            <a:r>
              <a:rPr lang="ar-EG" sz="32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(مارس – ابريل – مايو)</a:t>
            </a:r>
            <a:endParaRPr sz="28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77" name="Google Shape;1077;p38"/>
          <p:cNvSpPr txBox="1">
            <a:spLocks noGrp="1"/>
          </p:cNvSpPr>
          <p:nvPr>
            <p:ph type="title"/>
          </p:nvPr>
        </p:nvSpPr>
        <p:spPr>
          <a:xfrm>
            <a:off x="1251626" y="2257407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الامطار</a:t>
            </a:r>
            <a:endParaRPr sz="20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78" name="Google Shape;1078;p38"/>
          <p:cNvSpPr txBox="1">
            <a:spLocks noGrp="1"/>
          </p:cNvSpPr>
          <p:nvPr>
            <p:ph type="subTitle" idx="1"/>
          </p:nvPr>
        </p:nvSpPr>
        <p:spPr>
          <a:xfrm>
            <a:off x="1215923" y="2776803"/>
            <a:ext cx="1882177" cy="22053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dirty="0" smtClean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قد </a:t>
            </a:r>
            <a:r>
              <a:rPr lang="ar-EG" sz="1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تسقط في فصلي مارس وابريل خاصة علي الساحل الشمالي، وتسقط امطار فجائية تؤدي الي السيول.</a:t>
            </a:r>
            <a:endParaRPr sz="18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79" name="Google Shape;1079;p38"/>
          <p:cNvSpPr txBox="1">
            <a:spLocks noGrp="1"/>
          </p:cNvSpPr>
          <p:nvPr>
            <p:ph type="title" idx="2"/>
          </p:nvPr>
        </p:nvSpPr>
        <p:spPr>
          <a:xfrm>
            <a:off x="3651769" y="2257407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الرياح</a:t>
            </a:r>
            <a:endParaRPr sz="20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0" name="Google Shape;1080;p38"/>
          <p:cNvSpPr txBox="1">
            <a:spLocks noGrp="1"/>
          </p:cNvSpPr>
          <p:nvPr>
            <p:ph type="subTitle" idx="3"/>
          </p:nvPr>
        </p:nvSpPr>
        <p:spPr>
          <a:xfrm>
            <a:off x="3651769" y="2776803"/>
            <a:ext cx="1841400" cy="22053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dirty="0" smtClean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تنقسم </a:t>
            </a:r>
            <a:r>
              <a:rPr lang="ar-EG" sz="1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الي رياح شمالية وتهب علي معظم انحاء مصر، ورياح الخماسين نتيجة مرور منخفضات جوية.</a:t>
            </a:r>
            <a:endParaRPr sz="18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1" name="Google Shape;1081;p38"/>
          <p:cNvSpPr txBox="1">
            <a:spLocks noGrp="1"/>
          </p:cNvSpPr>
          <p:nvPr>
            <p:ph type="title" idx="4"/>
          </p:nvPr>
        </p:nvSpPr>
        <p:spPr>
          <a:xfrm>
            <a:off x="6052401" y="2257407"/>
            <a:ext cx="1841400" cy="401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درجة الحرارة</a:t>
            </a:r>
            <a:endParaRPr sz="20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2" name="Google Shape;1082;p38"/>
          <p:cNvSpPr txBox="1">
            <a:spLocks noGrp="1"/>
          </p:cNvSpPr>
          <p:nvPr>
            <p:ph type="subTitle" idx="5"/>
          </p:nvPr>
        </p:nvSpPr>
        <p:spPr>
          <a:xfrm>
            <a:off x="6052401" y="2776803"/>
            <a:ext cx="1841400" cy="198130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dirty="0" smtClean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ترتفع </a:t>
            </a:r>
            <a:r>
              <a:rPr lang="ar-EG" sz="18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درجة الحرارة تدريجيا مع بداية فصل الربيع ويسود الدفيء شهر ابريل ومايو</a:t>
            </a:r>
            <a:endParaRPr sz="1800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083" name="Google Shape;1083;p38"/>
          <p:cNvSpPr/>
          <p:nvPr/>
        </p:nvSpPr>
        <p:spPr>
          <a:xfrm>
            <a:off x="-107391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8574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8"/>
          <p:cNvSpPr/>
          <p:nvPr/>
        </p:nvSpPr>
        <p:spPr>
          <a:xfrm>
            <a:off x="-212658" y="3238312"/>
            <a:ext cx="2929" cy="64"/>
          </a:xfrm>
          <a:custGeom>
            <a:avLst/>
            <a:gdLst/>
            <a:ahLst/>
            <a:cxnLst/>
            <a:rect l="l" t="t" r="r" b="b"/>
            <a:pathLst>
              <a:path w="46" h="1" extrusionOk="0">
                <a:moveTo>
                  <a:pt x="45" y="1"/>
                </a:moveTo>
                <a:lnTo>
                  <a:pt x="45" y="1"/>
                </a:lnTo>
                <a:lnTo>
                  <a:pt x="1" y="1"/>
                </a:lnTo>
                <a:close/>
              </a:path>
            </a:pathLst>
          </a:custGeom>
          <a:solidFill>
            <a:srgbClr val="D87B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5" name="Google Shape;1085;p38"/>
          <p:cNvGrpSpPr/>
          <p:nvPr/>
        </p:nvGrpSpPr>
        <p:grpSpPr>
          <a:xfrm rot="9212037" flipH="1">
            <a:off x="-574663" y="962470"/>
            <a:ext cx="2248048" cy="1996524"/>
            <a:chOff x="5400719" y="1493275"/>
            <a:chExt cx="3101802" cy="2754756"/>
          </a:xfrm>
        </p:grpSpPr>
        <p:sp>
          <p:nvSpPr>
            <p:cNvPr id="1086" name="Google Shape;1086;p38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8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88;p38"/>
          <p:cNvGrpSpPr/>
          <p:nvPr/>
        </p:nvGrpSpPr>
        <p:grpSpPr>
          <a:xfrm>
            <a:off x="4155506" y="1429421"/>
            <a:ext cx="833942" cy="833942"/>
            <a:chOff x="1021200" y="2367856"/>
            <a:chExt cx="365700" cy="365700"/>
          </a:xfrm>
        </p:grpSpPr>
        <p:sp>
          <p:nvSpPr>
            <p:cNvPr id="1089" name="Google Shape;1089;p38"/>
            <p:cNvSpPr/>
            <p:nvPr/>
          </p:nvSpPr>
          <p:spPr>
            <a:xfrm>
              <a:off x="1021200" y="2367856"/>
              <a:ext cx="365700" cy="3657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065750" y="2400050"/>
              <a:ext cx="320350" cy="242050"/>
            </a:xfrm>
            <a:custGeom>
              <a:avLst/>
              <a:gdLst/>
              <a:ahLst/>
              <a:cxnLst/>
              <a:rect l="l" t="t" r="r" b="b"/>
              <a:pathLst>
                <a:path w="12814" h="9682" extrusionOk="0">
                  <a:moveTo>
                    <a:pt x="609" y="0"/>
                  </a:moveTo>
                  <a:cubicBezTo>
                    <a:pt x="278" y="0"/>
                    <a:pt x="1" y="269"/>
                    <a:pt x="1" y="609"/>
                  </a:cubicBezTo>
                  <a:lnTo>
                    <a:pt x="1" y="9681"/>
                  </a:lnTo>
                  <a:lnTo>
                    <a:pt x="11919" y="9681"/>
                  </a:lnTo>
                  <a:cubicBezTo>
                    <a:pt x="11955" y="9619"/>
                    <a:pt x="11990" y="9547"/>
                    <a:pt x="12017" y="9484"/>
                  </a:cubicBezTo>
                  <a:cubicBezTo>
                    <a:pt x="12089" y="9341"/>
                    <a:pt x="12160" y="9198"/>
                    <a:pt x="12223" y="9055"/>
                  </a:cubicBezTo>
                  <a:cubicBezTo>
                    <a:pt x="12241" y="9001"/>
                    <a:pt x="12268" y="8948"/>
                    <a:pt x="12286" y="8894"/>
                  </a:cubicBezTo>
                  <a:cubicBezTo>
                    <a:pt x="12635" y="8026"/>
                    <a:pt x="12813" y="7096"/>
                    <a:pt x="12813" y="6156"/>
                  </a:cubicBezTo>
                  <a:cubicBezTo>
                    <a:pt x="12813" y="4125"/>
                    <a:pt x="11972" y="2175"/>
                    <a:pt x="10478" y="788"/>
                  </a:cubicBezTo>
                  <a:cubicBezTo>
                    <a:pt x="10425" y="734"/>
                    <a:pt x="10362" y="680"/>
                    <a:pt x="10308" y="627"/>
                  </a:cubicBezTo>
                  <a:cubicBezTo>
                    <a:pt x="10040" y="403"/>
                    <a:pt x="9762" y="188"/>
                    <a:pt x="9476" y="0"/>
                  </a:cubicBezTo>
                  <a:close/>
                </a:path>
              </a:pathLst>
            </a:custGeom>
            <a:solidFill>
              <a:srgbClr val="D6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081650" y="2415700"/>
              <a:ext cx="304450" cy="210725"/>
            </a:xfrm>
            <a:custGeom>
              <a:avLst/>
              <a:gdLst/>
              <a:ahLst/>
              <a:cxnLst/>
              <a:rect l="l" t="t" r="r" b="b"/>
              <a:pathLst>
                <a:path w="12178" h="8429" extrusionOk="0">
                  <a:moveTo>
                    <a:pt x="0" y="1"/>
                  </a:moveTo>
                  <a:lnTo>
                    <a:pt x="0" y="8429"/>
                  </a:lnTo>
                  <a:lnTo>
                    <a:pt x="11587" y="8429"/>
                  </a:lnTo>
                  <a:cubicBezTo>
                    <a:pt x="11605" y="8375"/>
                    <a:pt x="11632" y="8322"/>
                    <a:pt x="11650" y="8268"/>
                  </a:cubicBezTo>
                  <a:cubicBezTo>
                    <a:pt x="11999" y="7400"/>
                    <a:pt x="12177" y="6470"/>
                    <a:pt x="12177" y="5530"/>
                  </a:cubicBezTo>
                  <a:cubicBezTo>
                    <a:pt x="12177" y="3499"/>
                    <a:pt x="11336" y="1549"/>
                    <a:pt x="9842" y="162"/>
                  </a:cubicBezTo>
                  <a:cubicBezTo>
                    <a:pt x="9789" y="108"/>
                    <a:pt x="9726" y="54"/>
                    <a:pt x="9663" y="1"/>
                  </a:cubicBezTo>
                  <a:close/>
                </a:path>
              </a:pathLst>
            </a:custGeom>
            <a:solidFill>
              <a:srgbClr val="1B1E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085675" y="2419725"/>
              <a:ext cx="300425" cy="202675"/>
            </a:xfrm>
            <a:custGeom>
              <a:avLst/>
              <a:gdLst/>
              <a:ahLst/>
              <a:cxnLst/>
              <a:rect l="l" t="t" r="r" b="b"/>
              <a:pathLst>
                <a:path w="12017" h="8107" extrusionOk="0">
                  <a:moveTo>
                    <a:pt x="0" y="1"/>
                  </a:moveTo>
                  <a:lnTo>
                    <a:pt x="0" y="8107"/>
                  </a:lnTo>
                  <a:lnTo>
                    <a:pt x="11489" y="8107"/>
                  </a:lnTo>
                  <a:cubicBezTo>
                    <a:pt x="11838" y="7239"/>
                    <a:pt x="12016" y="6309"/>
                    <a:pt x="12016" y="5369"/>
                  </a:cubicBezTo>
                  <a:cubicBezTo>
                    <a:pt x="12016" y="3338"/>
                    <a:pt x="11175" y="1388"/>
                    <a:pt x="9681" y="1"/>
                  </a:cubicBezTo>
                  <a:close/>
                </a:path>
              </a:pathLst>
            </a:custGeom>
            <a:solidFill>
              <a:srgbClr val="222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052350" y="2637150"/>
              <a:ext cx="313850" cy="20600"/>
            </a:xfrm>
            <a:custGeom>
              <a:avLst/>
              <a:gdLst/>
              <a:ahLst/>
              <a:cxnLst/>
              <a:rect l="l" t="t" r="r" b="b"/>
              <a:pathLst>
                <a:path w="12554" h="824" extrusionOk="0">
                  <a:moveTo>
                    <a:pt x="0" y="0"/>
                  </a:moveTo>
                  <a:lnTo>
                    <a:pt x="0" y="824"/>
                  </a:lnTo>
                  <a:lnTo>
                    <a:pt x="12061" y="824"/>
                  </a:lnTo>
                  <a:cubicBezTo>
                    <a:pt x="12204" y="618"/>
                    <a:pt x="12329" y="412"/>
                    <a:pt x="12455" y="197"/>
                  </a:cubicBezTo>
                  <a:cubicBezTo>
                    <a:pt x="12491" y="135"/>
                    <a:pt x="12526" y="63"/>
                    <a:pt x="12553" y="0"/>
                  </a:cubicBezTo>
                  <a:close/>
                </a:path>
              </a:pathLst>
            </a:custGeom>
            <a:solidFill>
              <a:srgbClr val="90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268425" y="2601350"/>
              <a:ext cx="26850" cy="25975"/>
            </a:xfrm>
            <a:custGeom>
              <a:avLst/>
              <a:gdLst/>
              <a:ahLst/>
              <a:cxnLst/>
              <a:rect l="l" t="t" r="r" b="b"/>
              <a:pathLst>
                <a:path w="1074" h="1039" extrusionOk="0">
                  <a:moveTo>
                    <a:pt x="202" y="1"/>
                  </a:moveTo>
                  <a:cubicBezTo>
                    <a:pt x="155" y="1"/>
                    <a:pt x="108" y="19"/>
                    <a:pt x="72" y="55"/>
                  </a:cubicBezTo>
                  <a:cubicBezTo>
                    <a:pt x="0" y="126"/>
                    <a:pt x="0" y="242"/>
                    <a:pt x="72" y="314"/>
                  </a:cubicBezTo>
                  <a:lnTo>
                    <a:pt x="743" y="985"/>
                  </a:lnTo>
                  <a:cubicBezTo>
                    <a:pt x="779" y="1021"/>
                    <a:pt x="826" y="1039"/>
                    <a:pt x="873" y="1039"/>
                  </a:cubicBezTo>
                  <a:cubicBezTo>
                    <a:pt x="920" y="1039"/>
                    <a:pt x="966" y="1021"/>
                    <a:pt x="1002" y="985"/>
                  </a:cubicBezTo>
                  <a:cubicBezTo>
                    <a:pt x="1074" y="914"/>
                    <a:pt x="1074" y="797"/>
                    <a:pt x="1002" y="726"/>
                  </a:cubicBezTo>
                  <a:lnTo>
                    <a:pt x="331" y="55"/>
                  </a:lnTo>
                  <a:cubicBezTo>
                    <a:pt x="295" y="19"/>
                    <a:pt x="248" y="1"/>
                    <a:pt x="202" y="1"/>
                  </a:cubicBezTo>
                  <a:close/>
                </a:path>
              </a:pathLst>
            </a:custGeom>
            <a:solidFill>
              <a:srgbClr val="F5E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284525" y="2599175"/>
              <a:ext cx="16800" cy="31900"/>
            </a:xfrm>
            <a:custGeom>
              <a:avLst/>
              <a:gdLst/>
              <a:ahLst/>
              <a:cxnLst/>
              <a:rect l="l" t="t" r="r" b="b"/>
              <a:pathLst>
                <a:path w="672" h="1276" extrusionOk="0">
                  <a:moveTo>
                    <a:pt x="203" y="1"/>
                  </a:moveTo>
                  <a:cubicBezTo>
                    <a:pt x="187" y="1"/>
                    <a:pt x="170" y="3"/>
                    <a:pt x="153" y="7"/>
                  </a:cubicBezTo>
                  <a:cubicBezTo>
                    <a:pt x="54" y="34"/>
                    <a:pt x="0" y="133"/>
                    <a:pt x="27" y="231"/>
                  </a:cubicBezTo>
                  <a:lnTo>
                    <a:pt x="305" y="1144"/>
                  </a:lnTo>
                  <a:cubicBezTo>
                    <a:pt x="327" y="1225"/>
                    <a:pt x="398" y="1276"/>
                    <a:pt x="477" y="1276"/>
                  </a:cubicBezTo>
                  <a:cubicBezTo>
                    <a:pt x="494" y="1276"/>
                    <a:pt x="511" y="1274"/>
                    <a:pt x="528" y="1269"/>
                  </a:cubicBezTo>
                  <a:cubicBezTo>
                    <a:pt x="618" y="1242"/>
                    <a:pt x="671" y="1144"/>
                    <a:pt x="645" y="1045"/>
                  </a:cubicBezTo>
                  <a:lnTo>
                    <a:pt x="376" y="133"/>
                  </a:lnTo>
                  <a:cubicBezTo>
                    <a:pt x="354" y="51"/>
                    <a:pt x="283" y="1"/>
                    <a:pt x="203" y="1"/>
                  </a:cubicBezTo>
                  <a:close/>
                </a:path>
              </a:pathLst>
            </a:custGeom>
            <a:solidFill>
              <a:srgbClr val="F5E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302875" y="2609425"/>
              <a:ext cx="26850" cy="25950"/>
            </a:xfrm>
            <a:custGeom>
              <a:avLst/>
              <a:gdLst/>
              <a:ahLst/>
              <a:cxnLst/>
              <a:rect l="l" t="t" r="r" b="b"/>
              <a:pathLst>
                <a:path w="1074" h="1038" extrusionOk="0">
                  <a:moveTo>
                    <a:pt x="872" y="0"/>
                  </a:moveTo>
                  <a:cubicBezTo>
                    <a:pt x="825" y="0"/>
                    <a:pt x="778" y="18"/>
                    <a:pt x="743" y="54"/>
                  </a:cubicBezTo>
                  <a:lnTo>
                    <a:pt x="72" y="725"/>
                  </a:lnTo>
                  <a:cubicBezTo>
                    <a:pt x="0" y="796"/>
                    <a:pt x="0" y="913"/>
                    <a:pt x="72" y="984"/>
                  </a:cubicBezTo>
                  <a:cubicBezTo>
                    <a:pt x="107" y="1020"/>
                    <a:pt x="154" y="1038"/>
                    <a:pt x="201" y="1038"/>
                  </a:cubicBezTo>
                  <a:cubicBezTo>
                    <a:pt x="248" y="1038"/>
                    <a:pt x="295" y="1020"/>
                    <a:pt x="331" y="984"/>
                  </a:cubicBezTo>
                  <a:lnTo>
                    <a:pt x="1002" y="313"/>
                  </a:lnTo>
                  <a:cubicBezTo>
                    <a:pt x="1074" y="242"/>
                    <a:pt x="1074" y="125"/>
                    <a:pt x="1002" y="54"/>
                  </a:cubicBezTo>
                  <a:cubicBezTo>
                    <a:pt x="966" y="18"/>
                    <a:pt x="919" y="0"/>
                    <a:pt x="872" y="0"/>
                  </a:cubicBezTo>
                  <a:close/>
                </a:path>
              </a:pathLst>
            </a:custGeom>
            <a:solidFill>
              <a:srgbClr val="F5E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268875" y="2615900"/>
              <a:ext cx="70475" cy="21275"/>
            </a:xfrm>
            <a:custGeom>
              <a:avLst/>
              <a:gdLst/>
              <a:ahLst/>
              <a:cxnLst/>
              <a:rect l="l" t="t" r="r" b="b"/>
              <a:pathLst>
                <a:path w="2819" h="851" extrusionOk="0">
                  <a:moveTo>
                    <a:pt x="0" y="0"/>
                  </a:moveTo>
                  <a:lnTo>
                    <a:pt x="0" y="528"/>
                  </a:lnTo>
                  <a:cubicBezTo>
                    <a:pt x="0" y="707"/>
                    <a:pt x="143" y="850"/>
                    <a:pt x="322" y="850"/>
                  </a:cubicBezTo>
                  <a:lnTo>
                    <a:pt x="2496" y="850"/>
                  </a:lnTo>
                  <a:cubicBezTo>
                    <a:pt x="2675" y="850"/>
                    <a:pt x="2818" y="707"/>
                    <a:pt x="2818" y="528"/>
                  </a:cubicBezTo>
                  <a:lnTo>
                    <a:pt x="2818" y="0"/>
                  </a:lnTo>
                  <a:close/>
                </a:path>
              </a:pathLst>
            </a:custGeom>
            <a:solidFill>
              <a:srgbClr val="E78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268875" y="2615900"/>
              <a:ext cx="16800" cy="21275"/>
            </a:xfrm>
            <a:custGeom>
              <a:avLst/>
              <a:gdLst/>
              <a:ahLst/>
              <a:cxnLst/>
              <a:rect l="l" t="t" r="r" b="b"/>
              <a:pathLst>
                <a:path w="672" h="851" extrusionOk="0">
                  <a:moveTo>
                    <a:pt x="0" y="0"/>
                  </a:moveTo>
                  <a:lnTo>
                    <a:pt x="0" y="528"/>
                  </a:lnTo>
                  <a:cubicBezTo>
                    <a:pt x="0" y="707"/>
                    <a:pt x="143" y="850"/>
                    <a:pt x="322" y="850"/>
                  </a:cubicBezTo>
                  <a:lnTo>
                    <a:pt x="671" y="850"/>
                  </a:lnTo>
                  <a:cubicBezTo>
                    <a:pt x="492" y="850"/>
                    <a:pt x="349" y="707"/>
                    <a:pt x="349" y="528"/>
                  </a:cubicBezTo>
                  <a:lnTo>
                    <a:pt x="349" y="0"/>
                  </a:lnTo>
                  <a:close/>
                </a:path>
              </a:pathLst>
            </a:custGeom>
            <a:solidFill>
              <a:srgbClr val="E67C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123475" y="2468050"/>
              <a:ext cx="241150" cy="18800"/>
            </a:xfrm>
            <a:custGeom>
              <a:avLst/>
              <a:gdLst/>
              <a:ahLst/>
              <a:cxnLst/>
              <a:rect l="l" t="t" r="r" b="b"/>
              <a:pathLst>
                <a:path w="9646" h="752" extrusionOk="0">
                  <a:moveTo>
                    <a:pt x="152" y="0"/>
                  </a:moveTo>
                  <a:lnTo>
                    <a:pt x="0" y="117"/>
                  </a:lnTo>
                  <a:lnTo>
                    <a:pt x="340" y="546"/>
                  </a:lnTo>
                  <a:cubicBezTo>
                    <a:pt x="420" y="651"/>
                    <a:pt x="542" y="709"/>
                    <a:pt x="669" y="709"/>
                  </a:cubicBezTo>
                  <a:cubicBezTo>
                    <a:pt x="727" y="709"/>
                    <a:pt x="785" y="697"/>
                    <a:pt x="841" y="671"/>
                  </a:cubicBezTo>
                  <a:lnTo>
                    <a:pt x="1700" y="251"/>
                  </a:lnTo>
                  <a:cubicBezTo>
                    <a:pt x="1729" y="236"/>
                    <a:pt x="1761" y="229"/>
                    <a:pt x="1792" y="229"/>
                  </a:cubicBezTo>
                  <a:cubicBezTo>
                    <a:pt x="1856" y="229"/>
                    <a:pt x="1920" y="259"/>
                    <a:pt x="1969" y="314"/>
                  </a:cubicBezTo>
                  <a:lnTo>
                    <a:pt x="2130" y="546"/>
                  </a:lnTo>
                  <a:cubicBezTo>
                    <a:pt x="2216" y="651"/>
                    <a:pt x="2340" y="709"/>
                    <a:pt x="2467" y="709"/>
                  </a:cubicBezTo>
                  <a:cubicBezTo>
                    <a:pt x="2525" y="709"/>
                    <a:pt x="2584" y="697"/>
                    <a:pt x="2640" y="671"/>
                  </a:cubicBezTo>
                  <a:lnTo>
                    <a:pt x="3490" y="251"/>
                  </a:lnTo>
                  <a:cubicBezTo>
                    <a:pt x="3519" y="239"/>
                    <a:pt x="3551" y="233"/>
                    <a:pt x="3583" y="233"/>
                  </a:cubicBezTo>
                  <a:cubicBezTo>
                    <a:pt x="3649" y="233"/>
                    <a:pt x="3716" y="259"/>
                    <a:pt x="3758" y="314"/>
                  </a:cubicBezTo>
                  <a:lnTo>
                    <a:pt x="3928" y="546"/>
                  </a:lnTo>
                  <a:cubicBezTo>
                    <a:pt x="4014" y="651"/>
                    <a:pt x="4138" y="709"/>
                    <a:pt x="4266" y="709"/>
                  </a:cubicBezTo>
                  <a:cubicBezTo>
                    <a:pt x="4324" y="709"/>
                    <a:pt x="4382" y="697"/>
                    <a:pt x="4438" y="671"/>
                  </a:cubicBezTo>
                  <a:lnTo>
                    <a:pt x="5288" y="251"/>
                  </a:lnTo>
                  <a:cubicBezTo>
                    <a:pt x="5320" y="239"/>
                    <a:pt x="5353" y="233"/>
                    <a:pt x="5385" y="233"/>
                  </a:cubicBezTo>
                  <a:cubicBezTo>
                    <a:pt x="5452" y="233"/>
                    <a:pt x="5514" y="259"/>
                    <a:pt x="5557" y="314"/>
                  </a:cubicBezTo>
                  <a:lnTo>
                    <a:pt x="5736" y="546"/>
                  </a:lnTo>
                  <a:cubicBezTo>
                    <a:pt x="5815" y="651"/>
                    <a:pt x="5938" y="709"/>
                    <a:pt x="6064" y="709"/>
                  </a:cubicBezTo>
                  <a:cubicBezTo>
                    <a:pt x="6122" y="709"/>
                    <a:pt x="6181" y="697"/>
                    <a:pt x="6237" y="671"/>
                  </a:cubicBezTo>
                  <a:lnTo>
                    <a:pt x="7096" y="251"/>
                  </a:lnTo>
                  <a:cubicBezTo>
                    <a:pt x="7125" y="239"/>
                    <a:pt x="7156" y="233"/>
                    <a:pt x="7186" y="233"/>
                  </a:cubicBezTo>
                  <a:cubicBezTo>
                    <a:pt x="7251" y="233"/>
                    <a:pt x="7316" y="259"/>
                    <a:pt x="7364" y="314"/>
                  </a:cubicBezTo>
                  <a:lnTo>
                    <a:pt x="7534" y="546"/>
                  </a:lnTo>
                  <a:cubicBezTo>
                    <a:pt x="7614" y="651"/>
                    <a:pt x="7740" y="709"/>
                    <a:pt x="7867" y="709"/>
                  </a:cubicBezTo>
                  <a:cubicBezTo>
                    <a:pt x="7924" y="709"/>
                    <a:pt x="7982" y="697"/>
                    <a:pt x="8035" y="671"/>
                  </a:cubicBezTo>
                  <a:lnTo>
                    <a:pt x="8894" y="251"/>
                  </a:lnTo>
                  <a:cubicBezTo>
                    <a:pt x="8923" y="239"/>
                    <a:pt x="8955" y="233"/>
                    <a:pt x="8987" y="233"/>
                  </a:cubicBezTo>
                  <a:cubicBezTo>
                    <a:pt x="9053" y="233"/>
                    <a:pt x="9120" y="259"/>
                    <a:pt x="9162" y="314"/>
                  </a:cubicBezTo>
                  <a:lnTo>
                    <a:pt x="9493" y="752"/>
                  </a:lnTo>
                  <a:lnTo>
                    <a:pt x="9646" y="636"/>
                  </a:lnTo>
                  <a:lnTo>
                    <a:pt x="9314" y="197"/>
                  </a:lnTo>
                  <a:cubicBezTo>
                    <a:pt x="9236" y="95"/>
                    <a:pt x="9114" y="41"/>
                    <a:pt x="8991" y="41"/>
                  </a:cubicBezTo>
                  <a:cubicBezTo>
                    <a:pt x="8930" y="41"/>
                    <a:pt x="8869" y="54"/>
                    <a:pt x="8813" y="81"/>
                  </a:cubicBezTo>
                  <a:lnTo>
                    <a:pt x="7954" y="492"/>
                  </a:lnTo>
                  <a:cubicBezTo>
                    <a:pt x="7925" y="507"/>
                    <a:pt x="7893" y="514"/>
                    <a:pt x="7861" y="514"/>
                  </a:cubicBezTo>
                  <a:cubicBezTo>
                    <a:pt x="7795" y="514"/>
                    <a:pt x="7728" y="484"/>
                    <a:pt x="7686" y="430"/>
                  </a:cubicBezTo>
                  <a:lnTo>
                    <a:pt x="7516" y="197"/>
                  </a:lnTo>
                  <a:cubicBezTo>
                    <a:pt x="7432" y="95"/>
                    <a:pt x="7312" y="41"/>
                    <a:pt x="7188" y="41"/>
                  </a:cubicBezTo>
                  <a:cubicBezTo>
                    <a:pt x="7127" y="41"/>
                    <a:pt x="7065" y="54"/>
                    <a:pt x="7006" y="81"/>
                  </a:cubicBezTo>
                  <a:lnTo>
                    <a:pt x="6156" y="492"/>
                  </a:lnTo>
                  <a:cubicBezTo>
                    <a:pt x="6124" y="507"/>
                    <a:pt x="6091" y="514"/>
                    <a:pt x="6059" y="514"/>
                  </a:cubicBezTo>
                  <a:cubicBezTo>
                    <a:pt x="5992" y="514"/>
                    <a:pt x="5930" y="484"/>
                    <a:pt x="5888" y="430"/>
                  </a:cubicBezTo>
                  <a:lnTo>
                    <a:pt x="5709" y="197"/>
                  </a:lnTo>
                  <a:cubicBezTo>
                    <a:pt x="5631" y="95"/>
                    <a:pt x="5512" y="41"/>
                    <a:pt x="5389" y="41"/>
                  </a:cubicBezTo>
                  <a:cubicBezTo>
                    <a:pt x="5328" y="41"/>
                    <a:pt x="5267" y="54"/>
                    <a:pt x="5208" y="81"/>
                  </a:cubicBezTo>
                  <a:lnTo>
                    <a:pt x="4358" y="492"/>
                  </a:lnTo>
                  <a:cubicBezTo>
                    <a:pt x="4326" y="507"/>
                    <a:pt x="4293" y="514"/>
                    <a:pt x="4260" y="514"/>
                  </a:cubicBezTo>
                  <a:cubicBezTo>
                    <a:pt x="4194" y="514"/>
                    <a:pt x="4131" y="484"/>
                    <a:pt x="4089" y="430"/>
                  </a:cubicBezTo>
                  <a:lnTo>
                    <a:pt x="3919" y="206"/>
                  </a:lnTo>
                  <a:cubicBezTo>
                    <a:pt x="3839" y="102"/>
                    <a:pt x="3713" y="44"/>
                    <a:pt x="3587" y="44"/>
                  </a:cubicBezTo>
                  <a:cubicBezTo>
                    <a:pt x="3529" y="44"/>
                    <a:pt x="3471" y="56"/>
                    <a:pt x="3418" y="81"/>
                  </a:cubicBezTo>
                  <a:lnTo>
                    <a:pt x="2559" y="501"/>
                  </a:lnTo>
                  <a:cubicBezTo>
                    <a:pt x="2530" y="513"/>
                    <a:pt x="2498" y="519"/>
                    <a:pt x="2466" y="519"/>
                  </a:cubicBezTo>
                  <a:cubicBezTo>
                    <a:pt x="2400" y="519"/>
                    <a:pt x="2333" y="493"/>
                    <a:pt x="2291" y="439"/>
                  </a:cubicBezTo>
                  <a:lnTo>
                    <a:pt x="2121" y="206"/>
                  </a:lnTo>
                  <a:cubicBezTo>
                    <a:pt x="2035" y="102"/>
                    <a:pt x="1911" y="44"/>
                    <a:pt x="1784" y="44"/>
                  </a:cubicBezTo>
                  <a:cubicBezTo>
                    <a:pt x="1726" y="44"/>
                    <a:pt x="1667" y="56"/>
                    <a:pt x="1611" y="81"/>
                  </a:cubicBezTo>
                  <a:lnTo>
                    <a:pt x="761" y="501"/>
                  </a:lnTo>
                  <a:cubicBezTo>
                    <a:pt x="729" y="513"/>
                    <a:pt x="696" y="519"/>
                    <a:pt x="664" y="519"/>
                  </a:cubicBezTo>
                  <a:cubicBezTo>
                    <a:pt x="597" y="519"/>
                    <a:pt x="535" y="493"/>
                    <a:pt x="492" y="439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rgbClr val="F5E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123475" y="2504950"/>
              <a:ext cx="241150" cy="18600"/>
            </a:xfrm>
            <a:custGeom>
              <a:avLst/>
              <a:gdLst/>
              <a:ahLst/>
              <a:cxnLst/>
              <a:rect l="l" t="t" r="r" b="b"/>
              <a:pathLst>
                <a:path w="9646" h="744" extrusionOk="0">
                  <a:moveTo>
                    <a:pt x="152" y="1"/>
                  </a:moveTo>
                  <a:lnTo>
                    <a:pt x="0" y="108"/>
                  </a:lnTo>
                  <a:lnTo>
                    <a:pt x="331" y="546"/>
                  </a:lnTo>
                  <a:cubicBezTo>
                    <a:pt x="415" y="642"/>
                    <a:pt x="534" y="698"/>
                    <a:pt x="657" y="698"/>
                  </a:cubicBezTo>
                  <a:cubicBezTo>
                    <a:pt x="719" y="698"/>
                    <a:pt x="782" y="684"/>
                    <a:pt x="841" y="654"/>
                  </a:cubicBezTo>
                  <a:lnTo>
                    <a:pt x="1700" y="242"/>
                  </a:lnTo>
                  <a:cubicBezTo>
                    <a:pt x="1729" y="228"/>
                    <a:pt x="1761" y="221"/>
                    <a:pt x="1792" y="221"/>
                  </a:cubicBezTo>
                  <a:cubicBezTo>
                    <a:pt x="1856" y="221"/>
                    <a:pt x="1920" y="251"/>
                    <a:pt x="1969" y="305"/>
                  </a:cubicBezTo>
                  <a:lnTo>
                    <a:pt x="2139" y="546"/>
                  </a:lnTo>
                  <a:cubicBezTo>
                    <a:pt x="2216" y="642"/>
                    <a:pt x="2334" y="694"/>
                    <a:pt x="2456" y="694"/>
                  </a:cubicBezTo>
                  <a:cubicBezTo>
                    <a:pt x="2518" y="694"/>
                    <a:pt x="2580" y="681"/>
                    <a:pt x="2640" y="654"/>
                  </a:cubicBezTo>
                  <a:lnTo>
                    <a:pt x="3490" y="251"/>
                  </a:lnTo>
                  <a:cubicBezTo>
                    <a:pt x="3522" y="237"/>
                    <a:pt x="3555" y="230"/>
                    <a:pt x="3587" y="230"/>
                  </a:cubicBezTo>
                  <a:cubicBezTo>
                    <a:pt x="3653" y="230"/>
                    <a:pt x="3716" y="260"/>
                    <a:pt x="3758" y="314"/>
                  </a:cubicBezTo>
                  <a:lnTo>
                    <a:pt x="3937" y="546"/>
                  </a:lnTo>
                  <a:cubicBezTo>
                    <a:pt x="4015" y="642"/>
                    <a:pt x="4136" y="698"/>
                    <a:pt x="4259" y="698"/>
                  </a:cubicBezTo>
                  <a:cubicBezTo>
                    <a:pt x="4320" y="698"/>
                    <a:pt x="4382" y="684"/>
                    <a:pt x="4438" y="654"/>
                  </a:cubicBezTo>
                  <a:lnTo>
                    <a:pt x="5297" y="251"/>
                  </a:lnTo>
                  <a:cubicBezTo>
                    <a:pt x="5326" y="237"/>
                    <a:pt x="5357" y="230"/>
                    <a:pt x="5388" y="230"/>
                  </a:cubicBezTo>
                  <a:cubicBezTo>
                    <a:pt x="5453" y="230"/>
                    <a:pt x="5517" y="260"/>
                    <a:pt x="5566" y="314"/>
                  </a:cubicBezTo>
                  <a:lnTo>
                    <a:pt x="5736" y="546"/>
                  </a:lnTo>
                  <a:cubicBezTo>
                    <a:pt x="5819" y="642"/>
                    <a:pt x="5938" y="698"/>
                    <a:pt x="6062" y="698"/>
                  </a:cubicBezTo>
                  <a:cubicBezTo>
                    <a:pt x="6123" y="698"/>
                    <a:pt x="6186" y="684"/>
                    <a:pt x="6246" y="654"/>
                  </a:cubicBezTo>
                  <a:lnTo>
                    <a:pt x="7096" y="242"/>
                  </a:lnTo>
                  <a:cubicBezTo>
                    <a:pt x="7128" y="228"/>
                    <a:pt x="7161" y="221"/>
                    <a:pt x="7193" y="221"/>
                  </a:cubicBezTo>
                  <a:cubicBezTo>
                    <a:pt x="7259" y="221"/>
                    <a:pt x="7322" y="251"/>
                    <a:pt x="7364" y="305"/>
                  </a:cubicBezTo>
                  <a:lnTo>
                    <a:pt x="7543" y="537"/>
                  </a:lnTo>
                  <a:cubicBezTo>
                    <a:pt x="7621" y="640"/>
                    <a:pt x="7739" y="693"/>
                    <a:pt x="7863" y="693"/>
                  </a:cubicBezTo>
                  <a:cubicBezTo>
                    <a:pt x="7923" y="693"/>
                    <a:pt x="7985" y="680"/>
                    <a:pt x="8044" y="654"/>
                  </a:cubicBezTo>
                  <a:lnTo>
                    <a:pt x="8894" y="242"/>
                  </a:lnTo>
                  <a:cubicBezTo>
                    <a:pt x="8923" y="228"/>
                    <a:pt x="8955" y="221"/>
                    <a:pt x="8987" y="221"/>
                  </a:cubicBezTo>
                  <a:cubicBezTo>
                    <a:pt x="9054" y="221"/>
                    <a:pt x="9120" y="251"/>
                    <a:pt x="9162" y="305"/>
                  </a:cubicBezTo>
                  <a:lnTo>
                    <a:pt x="9493" y="743"/>
                  </a:lnTo>
                  <a:lnTo>
                    <a:pt x="9646" y="627"/>
                  </a:lnTo>
                  <a:lnTo>
                    <a:pt x="9314" y="189"/>
                  </a:lnTo>
                  <a:cubicBezTo>
                    <a:pt x="9236" y="87"/>
                    <a:pt x="9114" y="29"/>
                    <a:pt x="8991" y="29"/>
                  </a:cubicBezTo>
                  <a:cubicBezTo>
                    <a:pt x="8930" y="29"/>
                    <a:pt x="8869" y="43"/>
                    <a:pt x="8813" y="72"/>
                  </a:cubicBezTo>
                  <a:lnTo>
                    <a:pt x="7954" y="484"/>
                  </a:lnTo>
                  <a:cubicBezTo>
                    <a:pt x="7925" y="498"/>
                    <a:pt x="7893" y="505"/>
                    <a:pt x="7861" y="505"/>
                  </a:cubicBezTo>
                  <a:cubicBezTo>
                    <a:pt x="7795" y="505"/>
                    <a:pt x="7728" y="475"/>
                    <a:pt x="7686" y="421"/>
                  </a:cubicBezTo>
                  <a:lnTo>
                    <a:pt x="7516" y="189"/>
                  </a:lnTo>
                  <a:cubicBezTo>
                    <a:pt x="7432" y="87"/>
                    <a:pt x="7312" y="29"/>
                    <a:pt x="7188" y="29"/>
                  </a:cubicBezTo>
                  <a:cubicBezTo>
                    <a:pt x="7127" y="29"/>
                    <a:pt x="7065" y="43"/>
                    <a:pt x="7006" y="72"/>
                  </a:cubicBezTo>
                  <a:lnTo>
                    <a:pt x="6156" y="484"/>
                  </a:lnTo>
                  <a:cubicBezTo>
                    <a:pt x="6124" y="498"/>
                    <a:pt x="6091" y="505"/>
                    <a:pt x="6059" y="505"/>
                  </a:cubicBezTo>
                  <a:cubicBezTo>
                    <a:pt x="5992" y="505"/>
                    <a:pt x="5930" y="475"/>
                    <a:pt x="5888" y="421"/>
                  </a:cubicBezTo>
                  <a:lnTo>
                    <a:pt x="5709" y="189"/>
                  </a:lnTo>
                  <a:cubicBezTo>
                    <a:pt x="5631" y="87"/>
                    <a:pt x="5513" y="29"/>
                    <a:pt x="5389" y="29"/>
                  </a:cubicBezTo>
                  <a:cubicBezTo>
                    <a:pt x="5328" y="29"/>
                    <a:pt x="5267" y="43"/>
                    <a:pt x="5208" y="72"/>
                  </a:cubicBezTo>
                  <a:lnTo>
                    <a:pt x="4358" y="484"/>
                  </a:lnTo>
                  <a:cubicBezTo>
                    <a:pt x="4326" y="498"/>
                    <a:pt x="4293" y="505"/>
                    <a:pt x="4260" y="505"/>
                  </a:cubicBezTo>
                  <a:cubicBezTo>
                    <a:pt x="4194" y="505"/>
                    <a:pt x="4131" y="475"/>
                    <a:pt x="4089" y="421"/>
                  </a:cubicBezTo>
                  <a:lnTo>
                    <a:pt x="3910" y="197"/>
                  </a:lnTo>
                  <a:cubicBezTo>
                    <a:pt x="3832" y="96"/>
                    <a:pt x="3714" y="38"/>
                    <a:pt x="3591" y="38"/>
                  </a:cubicBezTo>
                  <a:cubicBezTo>
                    <a:pt x="3530" y="38"/>
                    <a:pt x="3468" y="52"/>
                    <a:pt x="3409" y="81"/>
                  </a:cubicBezTo>
                  <a:lnTo>
                    <a:pt x="2559" y="493"/>
                  </a:lnTo>
                  <a:cubicBezTo>
                    <a:pt x="2527" y="507"/>
                    <a:pt x="2494" y="514"/>
                    <a:pt x="2462" y="514"/>
                  </a:cubicBezTo>
                  <a:cubicBezTo>
                    <a:pt x="2396" y="514"/>
                    <a:pt x="2333" y="484"/>
                    <a:pt x="2291" y="430"/>
                  </a:cubicBezTo>
                  <a:lnTo>
                    <a:pt x="2112" y="197"/>
                  </a:lnTo>
                  <a:cubicBezTo>
                    <a:pt x="2034" y="96"/>
                    <a:pt x="1912" y="38"/>
                    <a:pt x="1788" y="38"/>
                  </a:cubicBezTo>
                  <a:cubicBezTo>
                    <a:pt x="1728" y="38"/>
                    <a:pt x="1667" y="52"/>
                    <a:pt x="1611" y="81"/>
                  </a:cubicBezTo>
                  <a:lnTo>
                    <a:pt x="752" y="493"/>
                  </a:lnTo>
                  <a:cubicBezTo>
                    <a:pt x="723" y="507"/>
                    <a:pt x="692" y="514"/>
                    <a:pt x="661" y="514"/>
                  </a:cubicBezTo>
                  <a:cubicBezTo>
                    <a:pt x="596" y="514"/>
                    <a:pt x="532" y="484"/>
                    <a:pt x="483" y="430"/>
                  </a:cubicBezTo>
                  <a:lnTo>
                    <a:pt x="152" y="1"/>
                  </a:lnTo>
                  <a:close/>
                </a:path>
              </a:pathLst>
            </a:custGeom>
            <a:solidFill>
              <a:srgbClr val="F5E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123475" y="2541425"/>
              <a:ext cx="241375" cy="18575"/>
            </a:xfrm>
            <a:custGeom>
              <a:avLst/>
              <a:gdLst/>
              <a:ahLst/>
              <a:cxnLst/>
              <a:rect l="l" t="t" r="r" b="b"/>
              <a:pathLst>
                <a:path w="9655" h="743" extrusionOk="0">
                  <a:moveTo>
                    <a:pt x="152" y="0"/>
                  </a:moveTo>
                  <a:lnTo>
                    <a:pt x="0" y="107"/>
                  </a:lnTo>
                  <a:lnTo>
                    <a:pt x="340" y="546"/>
                  </a:lnTo>
                  <a:cubicBezTo>
                    <a:pt x="418" y="648"/>
                    <a:pt x="537" y="706"/>
                    <a:pt x="660" y="706"/>
                  </a:cubicBezTo>
                  <a:cubicBezTo>
                    <a:pt x="721" y="706"/>
                    <a:pt x="782" y="692"/>
                    <a:pt x="841" y="662"/>
                  </a:cubicBezTo>
                  <a:lnTo>
                    <a:pt x="1700" y="251"/>
                  </a:lnTo>
                  <a:cubicBezTo>
                    <a:pt x="1729" y="236"/>
                    <a:pt x="1761" y="229"/>
                    <a:pt x="1792" y="229"/>
                  </a:cubicBezTo>
                  <a:cubicBezTo>
                    <a:pt x="1856" y="229"/>
                    <a:pt x="1920" y="259"/>
                    <a:pt x="1969" y="313"/>
                  </a:cubicBezTo>
                  <a:lnTo>
                    <a:pt x="2130" y="546"/>
                  </a:lnTo>
                  <a:cubicBezTo>
                    <a:pt x="2214" y="648"/>
                    <a:pt x="2334" y="706"/>
                    <a:pt x="2458" y="706"/>
                  </a:cubicBezTo>
                  <a:cubicBezTo>
                    <a:pt x="2519" y="706"/>
                    <a:pt x="2581" y="692"/>
                    <a:pt x="2640" y="662"/>
                  </a:cubicBezTo>
                  <a:lnTo>
                    <a:pt x="3490" y="251"/>
                  </a:lnTo>
                  <a:cubicBezTo>
                    <a:pt x="3522" y="236"/>
                    <a:pt x="3555" y="229"/>
                    <a:pt x="3587" y="229"/>
                  </a:cubicBezTo>
                  <a:cubicBezTo>
                    <a:pt x="3653" y="229"/>
                    <a:pt x="3716" y="259"/>
                    <a:pt x="3758" y="313"/>
                  </a:cubicBezTo>
                  <a:lnTo>
                    <a:pt x="3937" y="546"/>
                  </a:lnTo>
                  <a:cubicBezTo>
                    <a:pt x="4015" y="648"/>
                    <a:pt x="4137" y="706"/>
                    <a:pt x="4261" y="706"/>
                  </a:cubicBezTo>
                  <a:cubicBezTo>
                    <a:pt x="4321" y="706"/>
                    <a:pt x="4382" y="692"/>
                    <a:pt x="4438" y="662"/>
                  </a:cubicBezTo>
                  <a:lnTo>
                    <a:pt x="5297" y="251"/>
                  </a:lnTo>
                  <a:cubicBezTo>
                    <a:pt x="5326" y="236"/>
                    <a:pt x="5357" y="229"/>
                    <a:pt x="5388" y="229"/>
                  </a:cubicBezTo>
                  <a:cubicBezTo>
                    <a:pt x="5453" y="229"/>
                    <a:pt x="5517" y="259"/>
                    <a:pt x="5566" y="313"/>
                  </a:cubicBezTo>
                  <a:lnTo>
                    <a:pt x="5736" y="546"/>
                  </a:lnTo>
                  <a:cubicBezTo>
                    <a:pt x="5820" y="648"/>
                    <a:pt x="5940" y="706"/>
                    <a:pt x="6064" y="706"/>
                  </a:cubicBezTo>
                  <a:cubicBezTo>
                    <a:pt x="6125" y="706"/>
                    <a:pt x="6187" y="692"/>
                    <a:pt x="6246" y="662"/>
                  </a:cubicBezTo>
                  <a:lnTo>
                    <a:pt x="7096" y="251"/>
                  </a:lnTo>
                  <a:cubicBezTo>
                    <a:pt x="7128" y="236"/>
                    <a:pt x="7161" y="229"/>
                    <a:pt x="7193" y="229"/>
                  </a:cubicBezTo>
                  <a:cubicBezTo>
                    <a:pt x="7259" y="229"/>
                    <a:pt x="7322" y="259"/>
                    <a:pt x="7364" y="313"/>
                  </a:cubicBezTo>
                  <a:lnTo>
                    <a:pt x="7534" y="546"/>
                  </a:lnTo>
                  <a:cubicBezTo>
                    <a:pt x="7612" y="648"/>
                    <a:pt x="7734" y="706"/>
                    <a:pt x="7858" y="706"/>
                  </a:cubicBezTo>
                  <a:cubicBezTo>
                    <a:pt x="7918" y="706"/>
                    <a:pt x="7979" y="692"/>
                    <a:pt x="8035" y="662"/>
                  </a:cubicBezTo>
                  <a:lnTo>
                    <a:pt x="8894" y="251"/>
                  </a:lnTo>
                  <a:cubicBezTo>
                    <a:pt x="8923" y="236"/>
                    <a:pt x="8955" y="229"/>
                    <a:pt x="8987" y="229"/>
                  </a:cubicBezTo>
                  <a:cubicBezTo>
                    <a:pt x="9054" y="229"/>
                    <a:pt x="9120" y="259"/>
                    <a:pt x="9162" y="313"/>
                  </a:cubicBezTo>
                  <a:lnTo>
                    <a:pt x="9493" y="743"/>
                  </a:lnTo>
                  <a:lnTo>
                    <a:pt x="9654" y="626"/>
                  </a:lnTo>
                  <a:lnTo>
                    <a:pt x="9314" y="197"/>
                  </a:lnTo>
                  <a:cubicBezTo>
                    <a:pt x="9236" y="88"/>
                    <a:pt x="9117" y="33"/>
                    <a:pt x="8993" y="33"/>
                  </a:cubicBezTo>
                  <a:cubicBezTo>
                    <a:pt x="8933" y="33"/>
                    <a:pt x="8872" y="45"/>
                    <a:pt x="8813" y="72"/>
                  </a:cubicBezTo>
                  <a:lnTo>
                    <a:pt x="7963" y="492"/>
                  </a:lnTo>
                  <a:cubicBezTo>
                    <a:pt x="7934" y="503"/>
                    <a:pt x="7904" y="508"/>
                    <a:pt x="7874" y="508"/>
                  </a:cubicBezTo>
                  <a:cubicBezTo>
                    <a:pt x="7805" y="508"/>
                    <a:pt x="7739" y="480"/>
                    <a:pt x="7695" y="430"/>
                  </a:cubicBezTo>
                  <a:lnTo>
                    <a:pt x="7516" y="197"/>
                  </a:lnTo>
                  <a:cubicBezTo>
                    <a:pt x="7438" y="88"/>
                    <a:pt x="7314" y="33"/>
                    <a:pt x="7190" y="33"/>
                  </a:cubicBezTo>
                  <a:cubicBezTo>
                    <a:pt x="7130" y="33"/>
                    <a:pt x="7070" y="45"/>
                    <a:pt x="7015" y="72"/>
                  </a:cubicBezTo>
                  <a:lnTo>
                    <a:pt x="6156" y="492"/>
                  </a:lnTo>
                  <a:cubicBezTo>
                    <a:pt x="6129" y="503"/>
                    <a:pt x="6101" y="508"/>
                    <a:pt x="6073" y="508"/>
                  </a:cubicBezTo>
                  <a:cubicBezTo>
                    <a:pt x="6006" y="508"/>
                    <a:pt x="5938" y="480"/>
                    <a:pt x="5888" y="430"/>
                  </a:cubicBezTo>
                  <a:lnTo>
                    <a:pt x="5718" y="206"/>
                  </a:lnTo>
                  <a:cubicBezTo>
                    <a:pt x="5639" y="97"/>
                    <a:pt x="5516" y="37"/>
                    <a:pt x="5389" y="37"/>
                  </a:cubicBezTo>
                  <a:cubicBezTo>
                    <a:pt x="5328" y="37"/>
                    <a:pt x="5266" y="51"/>
                    <a:pt x="5208" y="81"/>
                  </a:cubicBezTo>
                  <a:lnTo>
                    <a:pt x="4358" y="492"/>
                  </a:lnTo>
                  <a:cubicBezTo>
                    <a:pt x="4328" y="503"/>
                    <a:pt x="4298" y="508"/>
                    <a:pt x="4269" y="508"/>
                  </a:cubicBezTo>
                  <a:cubicBezTo>
                    <a:pt x="4199" y="508"/>
                    <a:pt x="4133" y="480"/>
                    <a:pt x="4089" y="430"/>
                  </a:cubicBezTo>
                  <a:lnTo>
                    <a:pt x="3910" y="206"/>
                  </a:lnTo>
                  <a:cubicBezTo>
                    <a:pt x="3830" y="95"/>
                    <a:pt x="3707" y="35"/>
                    <a:pt x="3580" y="35"/>
                  </a:cubicBezTo>
                  <a:cubicBezTo>
                    <a:pt x="3523" y="35"/>
                    <a:pt x="3465" y="47"/>
                    <a:pt x="3409" y="72"/>
                  </a:cubicBezTo>
                  <a:lnTo>
                    <a:pt x="2559" y="492"/>
                  </a:lnTo>
                  <a:cubicBezTo>
                    <a:pt x="2530" y="503"/>
                    <a:pt x="2500" y="508"/>
                    <a:pt x="2470" y="508"/>
                  </a:cubicBezTo>
                  <a:cubicBezTo>
                    <a:pt x="2401" y="508"/>
                    <a:pt x="2335" y="480"/>
                    <a:pt x="2291" y="430"/>
                  </a:cubicBezTo>
                  <a:lnTo>
                    <a:pt x="2112" y="206"/>
                  </a:lnTo>
                  <a:cubicBezTo>
                    <a:pt x="2032" y="101"/>
                    <a:pt x="1910" y="43"/>
                    <a:pt x="1783" y="43"/>
                  </a:cubicBezTo>
                  <a:cubicBezTo>
                    <a:pt x="1726" y="43"/>
                    <a:pt x="1667" y="55"/>
                    <a:pt x="1611" y="81"/>
                  </a:cubicBezTo>
                  <a:lnTo>
                    <a:pt x="761" y="501"/>
                  </a:lnTo>
                  <a:cubicBezTo>
                    <a:pt x="732" y="512"/>
                    <a:pt x="703" y="517"/>
                    <a:pt x="674" y="517"/>
                  </a:cubicBezTo>
                  <a:cubicBezTo>
                    <a:pt x="604" y="517"/>
                    <a:pt x="537" y="487"/>
                    <a:pt x="492" y="430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rgbClr val="F5E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" name="Google Shape;1102;p38"/>
          <p:cNvGrpSpPr/>
          <p:nvPr/>
        </p:nvGrpSpPr>
        <p:grpSpPr>
          <a:xfrm>
            <a:off x="6558823" y="1427563"/>
            <a:ext cx="837648" cy="837648"/>
            <a:chOff x="5334050" y="2368838"/>
            <a:chExt cx="367325" cy="367325"/>
          </a:xfrm>
        </p:grpSpPr>
        <p:sp>
          <p:nvSpPr>
            <p:cNvPr id="1103" name="Google Shape;1103;p38"/>
            <p:cNvSpPr/>
            <p:nvPr/>
          </p:nvSpPr>
          <p:spPr>
            <a:xfrm>
              <a:off x="5334050" y="2368838"/>
              <a:ext cx="367325" cy="367325"/>
            </a:xfrm>
            <a:custGeom>
              <a:avLst/>
              <a:gdLst/>
              <a:ahLst/>
              <a:cxnLst/>
              <a:rect l="l" t="t" r="r" b="b"/>
              <a:pathLst>
                <a:path w="14693" h="14693" extrusionOk="0">
                  <a:moveTo>
                    <a:pt x="7346" y="1"/>
                  </a:moveTo>
                  <a:cubicBezTo>
                    <a:pt x="3293" y="1"/>
                    <a:pt x="1" y="3285"/>
                    <a:pt x="1" y="7347"/>
                  </a:cubicBezTo>
                  <a:cubicBezTo>
                    <a:pt x="1" y="11400"/>
                    <a:pt x="3293" y="14692"/>
                    <a:pt x="7346" y="14692"/>
                  </a:cubicBezTo>
                  <a:cubicBezTo>
                    <a:pt x="11408" y="14692"/>
                    <a:pt x="14692" y="11400"/>
                    <a:pt x="14692" y="7347"/>
                  </a:cubicBezTo>
                  <a:cubicBezTo>
                    <a:pt x="14692" y="3285"/>
                    <a:pt x="11408" y="1"/>
                    <a:pt x="7346" y="1"/>
                  </a:cubicBezTo>
                  <a:close/>
                </a:path>
              </a:pathLst>
            </a:custGeom>
            <a:solidFill>
              <a:srgbClr val="F5E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04" name="Google Shape;1104;p38"/>
            <p:cNvGrpSpPr/>
            <p:nvPr/>
          </p:nvGrpSpPr>
          <p:grpSpPr>
            <a:xfrm>
              <a:off x="5395575" y="2368950"/>
              <a:ext cx="238925" cy="366875"/>
              <a:chOff x="5395575" y="2368950"/>
              <a:chExt cx="238925" cy="366875"/>
            </a:xfrm>
          </p:grpSpPr>
          <p:sp>
            <p:nvSpPr>
              <p:cNvPr id="1105" name="Google Shape;1105;p38"/>
              <p:cNvSpPr/>
              <p:nvPr/>
            </p:nvSpPr>
            <p:spPr>
              <a:xfrm>
                <a:off x="5395800" y="2609850"/>
                <a:ext cx="238700" cy="125975"/>
              </a:xfrm>
              <a:custGeom>
                <a:avLst/>
                <a:gdLst/>
                <a:ahLst/>
                <a:cxnLst/>
                <a:rect l="l" t="t" r="r" b="b"/>
                <a:pathLst>
                  <a:path w="9548" h="5039" extrusionOk="0">
                    <a:moveTo>
                      <a:pt x="1" y="1"/>
                    </a:moveTo>
                    <a:lnTo>
                      <a:pt x="1" y="46"/>
                    </a:lnTo>
                    <a:lnTo>
                      <a:pt x="305" y="3517"/>
                    </a:lnTo>
                    <a:lnTo>
                      <a:pt x="430" y="3616"/>
                    </a:lnTo>
                    <a:cubicBezTo>
                      <a:pt x="940" y="3991"/>
                      <a:pt x="1495" y="4296"/>
                      <a:pt x="2077" y="4528"/>
                    </a:cubicBezTo>
                    <a:lnTo>
                      <a:pt x="2148" y="4555"/>
                    </a:lnTo>
                    <a:cubicBezTo>
                      <a:pt x="2873" y="4832"/>
                      <a:pt x="3642" y="4993"/>
                      <a:pt x="4421" y="5029"/>
                    </a:cubicBezTo>
                    <a:cubicBezTo>
                      <a:pt x="4537" y="5038"/>
                      <a:pt x="4662" y="5038"/>
                      <a:pt x="4779" y="5038"/>
                    </a:cubicBezTo>
                    <a:lnTo>
                      <a:pt x="5226" y="5038"/>
                    </a:lnTo>
                    <a:lnTo>
                      <a:pt x="5360" y="5029"/>
                    </a:lnTo>
                    <a:cubicBezTo>
                      <a:pt x="6711" y="4922"/>
                      <a:pt x="8009" y="4439"/>
                      <a:pt x="9100" y="3642"/>
                    </a:cubicBezTo>
                    <a:lnTo>
                      <a:pt x="9225" y="3544"/>
                    </a:lnTo>
                    <a:lnTo>
                      <a:pt x="9548" y="64"/>
                    </a:lnTo>
                    <a:lnTo>
                      <a:pt x="9548" y="1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7D4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8"/>
              <p:cNvSpPr/>
              <p:nvPr/>
            </p:nvSpPr>
            <p:spPr>
              <a:xfrm>
                <a:off x="5395800" y="2610075"/>
                <a:ext cx="51700" cy="11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4529" extrusionOk="0">
                    <a:moveTo>
                      <a:pt x="1" y="1"/>
                    </a:moveTo>
                    <a:lnTo>
                      <a:pt x="1" y="46"/>
                    </a:lnTo>
                    <a:lnTo>
                      <a:pt x="305" y="3526"/>
                    </a:lnTo>
                    <a:lnTo>
                      <a:pt x="430" y="3616"/>
                    </a:lnTo>
                    <a:cubicBezTo>
                      <a:pt x="931" y="3991"/>
                      <a:pt x="1486" y="4304"/>
                      <a:pt x="2068" y="4528"/>
                    </a:cubicBezTo>
                    <a:lnTo>
                      <a:pt x="1916" y="896"/>
                    </a:lnTo>
                    <a:lnTo>
                      <a:pt x="1871" y="1"/>
                    </a:lnTo>
                    <a:close/>
                  </a:path>
                </a:pathLst>
              </a:custGeom>
              <a:solidFill>
                <a:srgbClr val="F3B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8"/>
              <p:cNvSpPr/>
              <p:nvPr/>
            </p:nvSpPr>
            <p:spPr>
              <a:xfrm>
                <a:off x="5395575" y="2581900"/>
                <a:ext cx="238925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2256" extrusionOk="0">
                    <a:moveTo>
                      <a:pt x="4779" y="1"/>
                    </a:moveTo>
                    <a:cubicBezTo>
                      <a:pt x="2139" y="1"/>
                      <a:pt x="1" y="510"/>
                      <a:pt x="1" y="1128"/>
                    </a:cubicBezTo>
                    <a:cubicBezTo>
                      <a:pt x="1" y="1754"/>
                      <a:pt x="2139" y="2255"/>
                      <a:pt x="4779" y="2255"/>
                    </a:cubicBezTo>
                    <a:cubicBezTo>
                      <a:pt x="7418" y="2255"/>
                      <a:pt x="9557" y="1754"/>
                      <a:pt x="9557" y="1128"/>
                    </a:cubicBezTo>
                    <a:cubicBezTo>
                      <a:pt x="9557" y="510"/>
                      <a:pt x="7418" y="1"/>
                      <a:pt x="4779" y="1"/>
                    </a:cubicBezTo>
                    <a:close/>
                  </a:path>
                </a:pathLst>
              </a:custGeom>
              <a:solidFill>
                <a:srgbClr val="EFA9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8"/>
              <p:cNvSpPr/>
              <p:nvPr/>
            </p:nvSpPr>
            <p:spPr>
              <a:xfrm>
                <a:off x="5575425" y="2368950"/>
                <a:ext cx="21950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558" extrusionOk="0">
                    <a:moveTo>
                      <a:pt x="1" y="1"/>
                    </a:moveTo>
                    <a:lnTo>
                      <a:pt x="1" y="1558"/>
                    </a:lnTo>
                    <a:lnTo>
                      <a:pt x="877" y="1558"/>
                    </a:lnTo>
                    <a:lnTo>
                      <a:pt x="877" y="1"/>
                    </a:lnTo>
                    <a:close/>
                  </a:path>
                </a:pathLst>
              </a:custGeom>
              <a:solidFill>
                <a:srgbClr val="A397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8"/>
              <p:cNvSpPr/>
              <p:nvPr/>
            </p:nvSpPr>
            <p:spPr>
              <a:xfrm>
                <a:off x="5575425" y="2368950"/>
                <a:ext cx="852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341" h="1558" extrusionOk="0">
                    <a:moveTo>
                      <a:pt x="1" y="1"/>
                    </a:moveTo>
                    <a:lnTo>
                      <a:pt x="1" y="1558"/>
                    </a:lnTo>
                    <a:lnTo>
                      <a:pt x="341" y="1558"/>
                    </a:lnTo>
                    <a:lnTo>
                      <a:pt x="341" y="1"/>
                    </a:lnTo>
                    <a:close/>
                  </a:path>
                </a:pathLst>
              </a:custGeom>
              <a:solidFill>
                <a:srgbClr val="7E6D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8"/>
              <p:cNvSpPr/>
              <p:nvPr/>
            </p:nvSpPr>
            <p:spPr>
              <a:xfrm>
                <a:off x="5596000" y="2398250"/>
                <a:ext cx="28875" cy="140950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5638" extrusionOk="0">
                    <a:moveTo>
                      <a:pt x="197" y="1"/>
                    </a:moveTo>
                    <a:cubicBezTo>
                      <a:pt x="1" y="19"/>
                      <a:pt x="1" y="314"/>
                      <a:pt x="197" y="332"/>
                    </a:cubicBezTo>
                    <a:cubicBezTo>
                      <a:pt x="537" y="332"/>
                      <a:pt x="806" y="627"/>
                      <a:pt x="770" y="958"/>
                    </a:cubicBezTo>
                    <a:lnTo>
                      <a:pt x="555" y="3088"/>
                    </a:lnTo>
                    <a:cubicBezTo>
                      <a:pt x="466" y="3902"/>
                      <a:pt x="529" y="4725"/>
                      <a:pt x="725" y="5521"/>
                    </a:cubicBezTo>
                    <a:cubicBezTo>
                      <a:pt x="743" y="5593"/>
                      <a:pt x="806" y="5638"/>
                      <a:pt x="886" y="5638"/>
                    </a:cubicBezTo>
                    <a:lnTo>
                      <a:pt x="922" y="5638"/>
                    </a:lnTo>
                    <a:cubicBezTo>
                      <a:pt x="1012" y="5620"/>
                      <a:pt x="1065" y="5530"/>
                      <a:pt x="1047" y="5441"/>
                    </a:cubicBezTo>
                    <a:cubicBezTo>
                      <a:pt x="851" y="4680"/>
                      <a:pt x="797" y="3893"/>
                      <a:pt x="877" y="3123"/>
                    </a:cubicBezTo>
                    <a:lnTo>
                      <a:pt x="1092" y="994"/>
                    </a:lnTo>
                    <a:cubicBezTo>
                      <a:pt x="1155" y="466"/>
                      <a:pt x="734" y="1"/>
                      <a:pt x="197" y="1"/>
                    </a:cubicBezTo>
                    <a:close/>
                  </a:path>
                </a:pathLst>
              </a:custGeom>
              <a:solidFill>
                <a:srgbClr val="A397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8"/>
              <p:cNvSpPr/>
              <p:nvPr/>
            </p:nvSpPr>
            <p:spPr>
              <a:xfrm>
                <a:off x="5567600" y="2395800"/>
                <a:ext cx="37600" cy="23957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9583" extrusionOk="0">
                    <a:moveTo>
                      <a:pt x="0" y="0"/>
                    </a:moveTo>
                    <a:lnTo>
                      <a:pt x="0" y="9583"/>
                    </a:lnTo>
                    <a:cubicBezTo>
                      <a:pt x="152" y="9565"/>
                      <a:pt x="305" y="9547"/>
                      <a:pt x="448" y="9520"/>
                    </a:cubicBezTo>
                    <a:cubicBezTo>
                      <a:pt x="671" y="9493"/>
                      <a:pt x="877" y="9458"/>
                      <a:pt x="1074" y="9413"/>
                    </a:cubicBezTo>
                    <a:cubicBezTo>
                      <a:pt x="1226" y="9377"/>
                      <a:pt x="1369" y="9350"/>
                      <a:pt x="1503" y="9314"/>
                    </a:cubicBezTo>
                    <a:lnTo>
                      <a:pt x="1503" y="0"/>
                    </a:ln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8"/>
              <p:cNvSpPr/>
              <p:nvPr/>
            </p:nvSpPr>
            <p:spPr>
              <a:xfrm>
                <a:off x="5567600" y="2395800"/>
                <a:ext cx="11200" cy="2395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9583" extrusionOk="0">
                    <a:moveTo>
                      <a:pt x="0" y="0"/>
                    </a:moveTo>
                    <a:lnTo>
                      <a:pt x="0" y="9583"/>
                    </a:lnTo>
                    <a:cubicBezTo>
                      <a:pt x="152" y="9565"/>
                      <a:pt x="305" y="9547"/>
                      <a:pt x="448" y="9520"/>
                    </a:cubicBezTo>
                    <a:lnTo>
                      <a:pt x="448" y="0"/>
                    </a:lnTo>
                    <a:close/>
                  </a:path>
                </a:pathLst>
              </a:custGeom>
              <a:solidFill>
                <a:srgbClr val="BE7D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8"/>
              <p:cNvSpPr/>
              <p:nvPr/>
            </p:nvSpPr>
            <p:spPr>
              <a:xfrm>
                <a:off x="5567600" y="2622825"/>
                <a:ext cx="37600" cy="8300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332" extrusionOk="0">
                    <a:moveTo>
                      <a:pt x="0" y="1"/>
                    </a:moveTo>
                    <a:lnTo>
                      <a:pt x="0" y="332"/>
                    </a:lnTo>
                    <a:lnTo>
                      <a:pt x="1074" y="332"/>
                    </a:lnTo>
                    <a:cubicBezTo>
                      <a:pt x="1226" y="296"/>
                      <a:pt x="1369" y="260"/>
                      <a:pt x="1503" y="225"/>
                    </a:cubicBezTo>
                    <a:lnTo>
                      <a:pt x="1503" y="1"/>
                    </a:lnTo>
                    <a:close/>
                  </a:path>
                </a:pathLst>
              </a:custGeom>
              <a:solidFill>
                <a:srgbClr val="A397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8"/>
              <p:cNvSpPr/>
              <p:nvPr/>
            </p:nvSpPr>
            <p:spPr>
              <a:xfrm>
                <a:off x="5473550" y="2416925"/>
                <a:ext cx="8625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345" h="1572" extrusionOk="0">
                    <a:moveTo>
                      <a:pt x="171" y="1"/>
                    </a:moveTo>
                    <a:cubicBezTo>
                      <a:pt x="85" y="1"/>
                      <a:pt x="0" y="59"/>
                      <a:pt x="13" y="175"/>
                    </a:cubicBezTo>
                    <a:lnTo>
                      <a:pt x="13" y="1401"/>
                    </a:lnTo>
                    <a:cubicBezTo>
                      <a:pt x="13" y="1500"/>
                      <a:pt x="85" y="1571"/>
                      <a:pt x="174" y="1571"/>
                    </a:cubicBezTo>
                    <a:cubicBezTo>
                      <a:pt x="264" y="1571"/>
                      <a:pt x="336" y="1500"/>
                      <a:pt x="336" y="1401"/>
                    </a:cubicBezTo>
                    <a:lnTo>
                      <a:pt x="336" y="175"/>
                    </a:lnTo>
                    <a:cubicBezTo>
                      <a:pt x="344" y="59"/>
                      <a:pt x="257" y="1"/>
                      <a:pt x="171" y="1"/>
                    </a:cubicBezTo>
                    <a:close/>
                  </a:path>
                </a:pathLst>
              </a:custGeom>
              <a:solidFill>
                <a:srgbClr val="7578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8"/>
              <p:cNvSpPr/>
              <p:nvPr/>
            </p:nvSpPr>
            <p:spPr>
              <a:xfrm>
                <a:off x="5459100" y="2427775"/>
                <a:ext cx="37625" cy="21007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8403" extrusionOk="0">
                    <a:moveTo>
                      <a:pt x="752" y="1"/>
                    </a:moveTo>
                    <a:cubicBezTo>
                      <a:pt x="699" y="55"/>
                      <a:pt x="645" y="99"/>
                      <a:pt x="591" y="162"/>
                    </a:cubicBezTo>
                    <a:cubicBezTo>
                      <a:pt x="216" y="565"/>
                      <a:pt x="1" y="1092"/>
                      <a:pt x="1" y="1647"/>
                    </a:cubicBezTo>
                    <a:lnTo>
                      <a:pt x="1" y="8286"/>
                    </a:lnTo>
                    <a:cubicBezTo>
                      <a:pt x="144" y="8304"/>
                      <a:pt x="296" y="8322"/>
                      <a:pt x="448" y="8340"/>
                    </a:cubicBezTo>
                    <a:cubicBezTo>
                      <a:pt x="779" y="8367"/>
                      <a:pt x="1137" y="8393"/>
                      <a:pt x="1504" y="8402"/>
                    </a:cubicBezTo>
                    <a:lnTo>
                      <a:pt x="1504" y="1647"/>
                    </a:lnTo>
                    <a:cubicBezTo>
                      <a:pt x="1504" y="1092"/>
                      <a:pt x="1289" y="565"/>
                      <a:pt x="914" y="162"/>
                    </a:cubicBezTo>
                    <a:lnTo>
                      <a:pt x="869" y="117"/>
                    </a:lnTo>
                    <a:lnTo>
                      <a:pt x="860" y="108"/>
                    </a:lnTo>
                    <a:lnTo>
                      <a:pt x="824" y="72"/>
                    </a:lnTo>
                    <a:lnTo>
                      <a:pt x="806" y="46"/>
                    </a:lnTo>
                    <a:lnTo>
                      <a:pt x="752" y="1"/>
                    </a:lnTo>
                    <a:close/>
                  </a:path>
                </a:pathLst>
              </a:custGeom>
              <a:solidFill>
                <a:srgbClr val="D671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8"/>
              <p:cNvSpPr/>
              <p:nvPr/>
            </p:nvSpPr>
            <p:spPr>
              <a:xfrm>
                <a:off x="5459100" y="2427775"/>
                <a:ext cx="24425" cy="208500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340" extrusionOk="0">
                    <a:moveTo>
                      <a:pt x="752" y="1"/>
                    </a:moveTo>
                    <a:cubicBezTo>
                      <a:pt x="699" y="55"/>
                      <a:pt x="645" y="99"/>
                      <a:pt x="591" y="162"/>
                    </a:cubicBezTo>
                    <a:cubicBezTo>
                      <a:pt x="216" y="565"/>
                      <a:pt x="1" y="1092"/>
                      <a:pt x="1" y="1647"/>
                    </a:cubicBezTo>
                    <a:lnTo>
                      <a:pt x="1" y="8286"/>
                    </a:lnTo>
                    <a:cubicBezTo>
                      <a:pt x="144" y="8304"/>
                      <a:pt x="296" y="8322"/>
                      <a:pt x="448" y="8340"/>
                    </a:cubicBezTo>
                    <a:lnTo>
                      <a:pt x="448" y="1647"/>
                    </a:lnTo>
                    <a:cubicBezTo>
                      <a:pt x="448" y="1155"/>
                      <a:pt x="609" y="690"/>
                      <a:pt x="914" y="305"/>
                    </a:cubicBezTo>
                    <a:cubicBezTo>
                      <a:pt x="931" y="278"/>
                      <a:pt x="958" y="251"/>
                      <a:pt x="976" y="225"/>
                    </a:cubicBezTo>
                    <a:cubicBezTo>
                      <a:pt x="958" y="207"/>
                      <a:pt x="931" y="180"/>
                      <a:pt x="914" y="162"/>
                    </a:cubicBezTo>
                    <a:lnTo>
                      <a:pt x="869" y="117"/>
                    </a:lnTo>
                    <a:lnTo>
                      <a:pt x="869" y="108"/>
                    </a:lnTo>
                    <a:lnTo>
                      <a:pt x="833" y="72"/>
                    </a:lnTo>
                    <a:lnTo>
                      <a:pt x="806" y="46"/>
                    </a:lnTo>
                    <a:lnTo>
                      <a:pt x="752" y="1"/>
                    </a:ln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8"/>
              <p:cNvSpPr/>
              <p:nvPr/>
            </p:nvSpPr>
            <p:spPr>
              <a:xfrm>
                <a:off x="5459100" y="2507650"/>
                <a:ext cx="374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323" extrusionOk="0">
                    <a:moveTo>
                      <a:pt x="1" y="0"/>
                    </a:moveTo>
                    <a:lnTo>
                      <a:pt x="1" y="322"/>
                    </a:lnTo>
                    <a:lnTo>
                      <a:pt x="1495" y="322"/>
                    </a:lnTo>
                    <a:lnTo>
                      <a:pt x="1495" y="0"/>
                    </a:ln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8"/>
              <p:cNvSpPr/>
              <p:nvPr/>
            </p:nvSpPr>
            <p:spPr>
              <a:xfrm>
                <a:off x="5459100" y="2520825"/>
                <a:ext cx="37400" cy="8300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332" extrusionOk="0">
                    <a:moveTo>
                      <a:pt x="1" y="1"/>
                    </a:moveTo>
                    <a:lnTo>
                      <a:pt x="1" y="332"/>
                    </a:lnTo>
                    <a:lnTo>
                      <a:pt x="1495" y="332"/>
                    </a:lnTo>
                    <a:lnTo>
                      <a:pt x="1495" y="1"/>
                    </a:ln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8"/>
              <p:cNvSpPr/>
              <p:nvPr/>
            </p:nvSpPr>
            <p:spPr>
              <a:xfrm>
                <a:off x="5459100" y="2534025"/>
                <a:ext cx="37400" cy="8300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332" extrusionOk="0">
                    <a:moveTo>
                      <a:pt x="1" y="1"/>
                    </a:moveTo>
                    <a:lnTo>
                      <a:pt x="1" y="332"/>
                    </a:lnTo>
                    <a:lnTo>
                      <a:pt x="1495" y="332"/>
                    </a:lnTo>
                    <a:lnTo>
                      <a:pt x="1495" y="1"/>
                    </a:ln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8"/>
              <p:cNvSpPr/>
              <p:nvPr/>
            </p:nvSpPr>
            <p:spPr>
              <a:xfrm>
                <a:off x="5459100" y="2547450"/>
                <a:ext cx="374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323" extrusionOk="0">
                    <a:moveTo>
                      <a:pt x="1" y="1"/>
                    </a:moveTo>
                    <a:lnTo>
                      <a:pt x="1" y="323"/>
                    </a:lnTo>
                    <a:lnTo>
                      <a:pt x="1495" y="323"/>
                    </a:lnTo>
                    <a:lnTo>
                      <a:pt x="1495" y="1"/>
                    </a:ln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8"/>
              <p:cNvSpPr/>
              <p:nvPr/>
            </p:nvSpPr>
            <p:spPr>
              <a:xfrm>
                <a:off x="5459100" y="2560650"/>
                <a:ext cx="374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323" extrusionOk="0">
                    <a:moveTo>
                      <a:pt x="1" y="1"/>
                    </a:moveTo>
                    <a:lnTo>
                      <a:pt x="1" y="323"/>
                    </a:lnTo>
                    <a:lnTo>
                      <a:pt x="1495" y="323"/>
                    </a:lnTo>
                    <a:lnTo>
                      <a:pt x="1495" y="1"/>
                    </a:ln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8"/>
              <p:cNvSpPr/>
              <p:nvPr/>
            </p:nvSpPr>
            <p:spPr>
              <a:xfrm>
                <a:off x="5540750" y="2443450"/>
                <a:ext cx="10550" cy="194175"/>
              </a:xfrm>
              <a:custGeom>
                <a:avLst/>
                <a:gdLst/>
                <a:ahLst/>
                <a:cxnLst/>
                <a:rect l="l" t="t" r="r" b="b"/>
                <a:pathLst>
                  <a:path w="422" h="7767" extrusionOk="0">
                    <a:moveTo>
                      <a:pt x="1" y="0"/>
                    </a:moveTo>
                    <a:lnTo>
                      <a:pt x="1" y="7766"/>
                    </a:lnTo>
                    <a:cubicBezTo>
                      <a:pt x="144" y="7757"/>
                      <a:pt x="278" y="7748"/>
                      <a:pt x="421" y="7740"/>
                    </a:cubicBez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DC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8"/>
              <p:cNvSpPr/>
              <p:nvPr/>
            </p:nvSpPr>
            <p:spPr>
              <a:xfrm>
                <a:off x="5513900" y="2431150"/>
                <a:ext cx="37400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493" extrusionOk="0">
                    <a:moveTo>
                      <a:pt x="1" y="0"/>
                    </a:moveTo>
                    <a:lnTo>
                      <a:pt x="1" y="492"/>
                    </a:lnTo>
                    <a:lnTo>
                      <a:pt x="1495" y="492"/>
                    </a:lnTo>
                    <a:lnTo>
                      <a:pt x="1495" y="0"/>
                    </a:lnTo>
                    <a:close/>
                  </a:path>
                </a:pathLst>
              </a:custGeom>
              <a:solidFill>
                <a:srgbClr val="F3B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8"/>
              <p:cNvSpPr/>
              <p:nvPr/>
            </p:nvSpPr>
            <p:spPr>
              <a:xfrm>
                <a:off x="5513900" y="2419050"/>
                <a:ext cx="3740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1496" h="485" extrusionOk="0">
                    <a:moveTo>
                      <a:pt x="1" y="1"/>
                    </a:moveTo>
                    <a:lnTo>
                      <a:pt x="1" y="484"/>
                    </a:lnTo>
                    <a:lnTo>
                      <a:pt x="1495" y="484"/>
                    </a:lnTo>
                    <a:lnTo>
                      <a:pt x="1495" y="1"/>
                    </a:lnTo>
                    <a:close/>
                  </a:path>
                </a:pathLst>
              </a:custGeom>
              <a:solidFill>
                <a:srgbClr val="F3B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8"/>
              <p:cNvSpPr/>
              <p:nvPr/>
            </p:nvSpPr>
            <p:spPr>
              <a:xfrm>
                <a:off x="5513700" y="2388875"/>
                <a:ext cx="376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199" extrusionOk="0">
                    <a:moveTo>
                      <a:pt x="421" y="0"/>
                    </a:moveTo>
                    <a:cubicBezTo>
                      <a:pt x="188" y="0"/>
                      <a:pt x="0" y="188"/>
                      <a:pt x="0" y="421"/>
                    </a:cubicBezTo>
                    <a:lnTo>
                      <a:pt x="0" y="1199"/>
                    </a:lnTo>
                    <a:lnTo>
                      <a:pt x="1503" y="1199"/>
                    </a:lnTo>
                    <a:lnTo>
                      <a:pt x="1503" y="421"/>
                    </a:lnTo>
                    <a:cubicBezTo>
                      <a:pt x="1503" y="188"/>
                      <a:pt x="1315" y="0"/>
                      <a:pt x="1083" y="0"/>
                    </a:cubicBezTo>
                    <a:close/>
                  </a:path>
                </a:pathLst>
              </a:custGeom>
              <a:solidFill>
                <a:srgbClr val="75788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38"/>
              <p:cNvSpPr/>
              <p:nvPr/>
            </p:nvSpPr>
            <p:spPr>
              <a:xfrm>
                <a:off x="5513900" y="2388875"/>
                <a:ext cx="21075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199" extrusionOk="0">
                    <a:moveTo>
                      <a:pt x="413" y="0"/>
                    </a:moveTo>
                    <a:cubicBezTo>
                      <a:pt x="180" y="0"/>
                      <a:pt x="1" y="188"/>
                      <a:pt x="1" y="421"/>
                    </a:cubicBezTo>
                    <a:lnTo>
                      <a:pt x="1" y="1199"/>
                    </a:lnTo>
                    <a:lnTo>
                      <a:pt x="422" y="1199"/>
                    </a:lnTo>
                    <a:lnTo>
                      <a:pt x="422" y="421"/>
                    </a:lnTo>
                    <a:cubicBezTo>
                      <a:pt x="422" y="188"/>
                      <a:pt x="609" y="0"/>
                      <a:pt x="842" y="0"/>
                    </a:cubicBezTo>
                    <a:close/>
                  </a:path>
                </a:pathLst>
              </a:custGeom>
              <a:solidFill>
                <a:srgbClr val="5257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38"/>
              <p:cNvSpPr/>
              <p:nvPr/>
            </p:nvSpPr>
            <p:spPr>
              <a:xfrm>
                <a:off x="5524200" y="2443450"/>
                <a:ext cx="16575" cy="19462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785" extrusionOk="0">
                    <a:moveTo>
                      <a:pt x="1" y="0"/>
                    </a:moveTo>
                    <a:lnTo>
                      <a:pt x="1" y="7784"/>
                    </a:lnTo>
                    <a:cubicBezTo>
                      <a:pt x="233" y="7784"/>
                      <a:pt x="448" y="7775"/>
                      <a:pt x="663" y="7766"/>
                    </a:cubicBezTo>
                    <a:lnTo>
                      <a:pt x="663" y="0"/>
                    </a:lnTo>
                    <a:close/>
                  </a:path>
                </a:pathLst>
              </a:custGeom>
              <a:solidFill>
                <a:srgbClr val="E78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8"/>
              <p:cNvSpPr/>
              <p:nvPr/>
            </p:nvSpPr>
            <p:spPr>
              <a:xfrm>
                <a:off x="5513900" y="2443450"/>
                <a:ext cx="10325" cy="194625"/>
              </a:xfrm>
              <a:custGeom>
                <a:avLst/>
                <a:gdLst/>
                <a:ahLst/>
                <a:cxnLst/>
                <a:rect l="l" t="t" r="r" b="b"/>
                <a:pathLst>
                  <a:path w="413" h="7785" extrusionOk="0">
                    <a:moveTo>
                      <a:pt x="1" y="0"/>
                    </a:moveTo>
                    <a:lnTo>
                      <a:pt x="1" y="7784"/>
                    </a:lnTo>
                    <a:lnTo>
                      <a:pt x="413" y="7784"/>
                    </a:lnTo>
                    <a:lnTo>
                      <a:pt x="413" y="0"/>
                    </a:lnTo>
                    <a:close/>
                  </a:path>
                </a:pathLst>
              </a:custGeom>
              <a:solidFill>
                <a:srgbClr val="C8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8"/>
              <p:cNvSpPr/>
              <p:nvPr/>
            </p:nvSpPr>
            <p:spPr>
              <a:xfrm>
                <a:off x="5508775" y="2439875"/>
                <a:ext cx="4722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287" extrusionOk="0">
                    <a:moveTo>
                      <a:pt x="197" y="0"/>
                    </a:moveTo>
                    <a:cubicBezTo>
                      <a:pt x="0" y="0"/>
                      <a:pt x="0" y="286"/>
                      <a:pt x="197" y="286"/>
                    </a:cubicBezTo>
                    <a:lnTo>
                      <a:pt x="1700" y="286"/>
                    </a:lnTo>
                    <a:cubicBezTo>
                      <a:pt x="1888" y="286"/>
                      <a:pt x="1888" y="0"/>
                      <a:pt x="1700" y="0"/>
                    </a:cubicBezTo>
                    <a:close/>
                  </a:path>
                </a:pathLst>
              </a:custGeom>
              <a:solidFill>
                <a:srgbClr val="EFA9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8"/>
              <p:cNvSpPr/>
              <p:nvPr/>
            </p:nvSpPr>
            <p:spPr>
              <a:xfrm>
                <a:off x="5508775" y="2427550"/>
                <a:ext cx="4722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297" extrusionOk="0">
                    <a:moveTo>
                      <a:pt x="197" y="1"/>
                    </a:moveTo>
                    <a:cubicBezTo>
                      <a:pt x="0" y="1"/>
                      <a:pt x="0" y="296"/>
                      <a:pt x="197" y="296"/>
                    </a:cubicBezTo>
                    <a:lnTo>
                      <a:pt x="1700" y="296"/>
                    </a:lnTo>
                    <a:cubicBezTo>
                      <a:pt x="1888" y="296"/>
                      <a:pt x="1888" y="1"/>
                      <a:pt x="1700" y="1"/>
                    </a:cubicBezTo>
                    <a:close/>
                  </a:path>
                </a:pathLst>
              </a:custGeom>
              <a:solidFill>
                <a:srgbClr val="EFA9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8"/>
              <p:cNvSpPr/>
              <p:nvPr/>
            </p:nvSpPr>
            <p:spPr>
              <a:xfrm>
                <a:off x="5508775" y="2415250"/>
                <a:ext cx="4722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297" extrusionOk="0">
                    <a:moveTo>
                      <a:pt x="197" y="1"/>
                    </a:moveTo>
                    <a:cubicBezTo>
                      <a:pt x="0" y="1"/>
                      <a:pt x="0" y="296"/>
                      <a:pt x="197" y="296"/>
                    </a:cubicBezTo>
                    <a:lnTo>
                      <a:pt x="1700" y="296"/>
                    </a:lnTo>
                    <a:cubicBezTo>
                      <a:pt x="1888" y="296"/>
                      <a:pt x="1888" y="1"/>
                      <a:pt x="1700" y="1"/>
                    </a:cubicBezTo>
                    <a:close/>
                  </a:path>
                </a:pathLst>
              </a:custGeom>
              <a:solidFill>
                <a:srgbClr val="EFA9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8"/>
              <p:cNvSpPr/>
              <p:nvPr/>
            </p:nvSpPr>
            <p:spPr>
              <a:xfrm>
                <a:off x="5439650" y="2432475"/>
                <a:ext cx="10550" cy="20135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8054" extrusionOk="0">
                    <a:moveTo>
                      <a:pt x="0" y="1"/>
                    </a:moveTo>
                    <a:lnTo>
                      <a:pt x="0" y="7982"/>
                    </a:lnTo>
                    <a:cubicBezTo>
                      <a:pt x="135" y="8009"/>
                      <a:pt x="278" y="8026"/>
                      <a:pt x="421" y="8053"/>
                    </a:cubicBezTo>
                    <a:lnTo>
                      <a:pt x="421" y="1"/>
                    </a:lnTo>
                    <a:close/>
                  </a:path>
                </a:pathLst>
              </a:custGeom>
              <a:solidFill>
                <a:srgbClr val="95D0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8"/>
              <p:cNvSpPr/>
              <p:nvPr/>
            </p:nvSpPr>
            <p:spPr>
              <a:xfrm>
                <a:off x="5412575" y="2420175"/>
                <a:ext cx="3762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493" extrusionOk="0">
                    <a:moveTo>
                      <a:pt x="1" y="1"/>
                    </a:moveTo>
                    <a:lnTo>
                      <a:pt x="1" y="493"/>
                    </a:lnTo>
                    <a:lnTo>
                      <a:pt x="1504" y="493"/>
                    </a:lnTo>
                    <a:lnTo>
                      <a:pt x="1504" y="1"/>
                    </a:lnTo>
                    <a:close/>
                  </a:path>
                </a:pathLst>
              </a:custGeom>
              <a:solidFill>
                <a:srgbClr val="F3B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8"/>
              <p:cNvSpPr/>
              <p:nvPr/>
            </p:nvSpPr>
            <p:spPr>
              <a:xfrm>
                <a:off x="5412575" y="2407875"/>
                <a:ext cx="3762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493" extrusionOk="0">
                    <a:moveTo>
                      <a:pt x="1" y="1"/>
                    </a:moveTo>
                    <a:lnTo>
                      <a:pt x="1" y="493"/>
                    </a:lnTo>
                    <a:lnTo>
                      <a:pt x="1504" y="493"/>
                    </a:lnTo>
                    <a:lnTo>
                      <a:pt x="1504" y="1"/>
                    </a:lnTo>
                    <a:close/>
                  </a:path>
                </a:pathLst>
              </a:custGeom>
              <a:solidFill>
                <a:srgbClr val="F3BF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8"/>
              <p:cNvSpPr/>
              <p:nvPr/>
            </p:nvSpPr>
            <p:spPr>
              <a:xfrm>
                <a:off x="5412575" y="2377900"/>
                <a:ext cx="37625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200" extrusionOk="0">
                    <a:moveTo>
                      <a:pt x="1099" y="0"/>
                    </a:moveTo>
                    <a:cubicBezTo>
                      <a:pt x="1094" y="0"/>
                      <a:pt x="1089" y="0"/>
                      <a:pt x="1083" y="1"/>
                    </a:cubicBezTo>
                    <a:lnTo>
                      <a:pt x="421" y="1"/>
                    </a:lnTo>
                    <a:cubicBezTo>
                      <a:pt x="189" y="1"/>
                      <a:pt x="1" y="180"/>
                      <a:pt x="1" y="412"/>
                    </a:cubicBezTo>
                    <a:lnTo>
                      <a:pt x="1" y="1200"/>
                    </a:lnTo>
                    <a:lnTo>
                      <a:pt x="1504" y="1200"/>
                    </a:lnTo>
                    <a:lnTo>
                      <a:pt x="1504" y="412"/>
                    </a:lnTo>
                    <a:cubicBezTo>
                      <a:pt x="1504" y="185"/>
                      <a:pt x="1325" y="0"/>
                      <a:pt x="1099" y="0"/>
                    </a:cubicBezTo>
                    <a:close/>
                  </a:path>
                </a:pathLst>
              </a:custGeom>
              <a:solidFill>
                <a:srgbClr val="E78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8"/>
              <p:cNvSpPr/>
              <p:nvPr/>
            </p:nvSpPr>
            <p:spPr>
              <a:xfrm>
                <a:off x="5412800" y="2377900"/>
                <a:ext cx="21050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842" h="1200" extrusionOk="0">
                    <a:moveTo>
                      <a:pt x="412" y="1"/>
                    </a:moveTo>
                    <a:cubicBezTo>
                      <a:pt x="180" y="1"/>
                      <a:pt x="1" y="180"/>
                      <a:pt x="1" y="412"/>
                    </a:cubicBezTo>
                    <a:lnTo>
                      <a:pt x="1" y="1200"/>
                    </a:lnTo>
                    <a:lnTo>
                      <a:pt x="421" y="1200"/>
                    </a:lnTo>
                    <a:lnTo>
                      <a:pt x="421" y="412"/>
                    </a:lnTo>
                    <a:cubicBezTo>
                      <a:pt x="421" y="180"/>
                      <a:pt x="609" y="1"/>
                      <a:pt x="842" y="1"/>
                    </a:cubicBezTo>
                    <a:close/>
                  </a:path>
                </a:pathLst>
              </a:custGeom>
              <a:solidFill>
                <a:srgbClr val="C8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5423100" y="2432250"/>
                <a:ext cx="1657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991" extrusionOk="0">
                    <a:moveTo>
                      <a:pt x="0" y="1"/>
                    </a:moveTo>
                    <a:lnTo>
                      <a:pt x="0" y="7830"/>
                    </a:lnTo>
                    <a:cubicBezTo>
                      <a:pt x="197" y="7892"/>
                      <a:pt x="421" y="7937"/>
                      <a:pt x="662" y="7991"/>
                    </a:cubicBezTo>
                    <a:lnTo>
                      <a:pt x="662" y="1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DBA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5412575" y="2432475"/>
                <a:ext cx="10550" cy="19575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7830" extrusionOk="0">
                    <a:moveTo>
                      <a:pt x="1" y="1"/>
                    </a:moveTo>
                    <a:lnTo>
                      <a:pt x="1" y="7686"/>
                    </a:lnTo>
                    <a:cubicBezTo>
                      <a:pt x="126" y="7740"/>
                      <a:pt x="269" y="7785"/>
                      <a:pt x="421" y="7830"/>
                    </a:cubicBezTo>
                    <a:lnTo>
                      <a:pt x="421" y="1"/>
                    </a:lnTo>
                    <a:close/>
                  </a:path>
                </a:pathLst>
              </a:custGeom>
              <a:solidFill>
                <a:srgbClr val="6EA4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5407675" y="2428675"/>
                <a:ext cx="47425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96" extrusionOk="0">
                    <a:moveTo>
                      <a:pt x="197" y="1"/>
                    </a:moveTo>
                    <a:cubicBezTo>
                      <a:pt x="0" y="1"/>
                      <a:pt x="0" y="296"/>
                      <a:pt x="197" y="296"/>
                    </a:cubicBezTo>
                    <a:lnTo>
                      <a:pt x="1700" y="296"/>
                    </a:lnTo>
                    <a:cubicBezTo>
                      <a:pt x="1897" y="296"/>
                      <a:pt x="1897" y="1"/>
                      <a:pt x="1700" y="1"/>
                    </a:cubicBezTo>
                    <a:close/>
                  </a:path>
                </a:pathLst>
              </a:custGeom>
              <a:solidFill>
                <a:srgbClr val="EFA9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5407675" y="2416600"/>
                <a:ext cx="47425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87" extrusionOk="0">
                    <a:moveTo>
                      <a:pt x="197" y="0"/>
                    </a:moveTo>
                    <a:cubicBezTo>
                      <a:pt x="0" y="0"/>
                      <a:pt x="0" y="287"/>
                      <a:pt x="197" y="287"/>
                    </a:cubicBezTo>
                    <a:lnTo>
                      <a:pt x="1700" y="287"/>
                    </a:lnTo>
                    <a:cubicBezTo>
                      <a:pt x="1897" y="287"/>
                      <a:pt x="1897" y="0"/>
                      <a:pt x="1700" y="0"/>
                    </a:cubicBezTo>
                    <a:close/>
                  </a:path>
                </a:pathLst>
              </a:custGeom>
              <a:solidFill>
                <a:srgbClr val="EFA9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5407675" y="2404300"/>
                <a:ext cx="47425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1897" h="296" extrusionOk="0">
                    <a:moveTo>
                      <a:pt x="197" y="0"/>
                    </a:moveTo>
                    <a:cubicBezTo>
                      <a:pt x="0" y="0"/>
                      <a:pt x="0" y="296"/>
                      <a:pt x="197" y="296"/>
                    </a:cubicBezTo>
                    <a:lnTo>
                      <a:pt x="1700" y="296"/>
                    </a:lnTo>
                    <a:cubicBezTo>
                      <a:pt x="1897" y="296"/>
                      <a:pt x="1897" y="0"/>
                      <a:pt x="1700" y="0"/>
                    </a:cubicBezTo>
                    <a:close/>
                  </a:path>
                </a:pathLst>
              </a:custGeom>
              <a:solidFill>
                <a:srgbClr val="EFA9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42" name="Google Shape;1142;p38"/>
          <p:cNvGrpSpPr/>
          <p:nvPr/>
        </p:nvGrpSpPr>
        <p:grpSpPr>
          <a:xfrm>
            <a:off x="1754381" y="1427566"/>
            <a:ext cx="837648" cy="837648"/>
            <a:chOff x="4717375" y="2931950"/>
            <a:chExt cx="367325" cy="367325"/>
          </a:xfrm>
        </p:grpSpPr>
        <p:sp>
          <p:nvSpPr>
            <p:cNvPr id="1143" name="Google Shape;1143;p38"/>
            <p:cNvSpPr/>
            <p:nvPr/>
          </p:nvSpPr>
          <p:spPr>
            <a:xfrm>
              <a:off x="4717375" y="2931950"/>
              <a:ext cx="367325" cy="367325"/>
            </a:xfrm>
            <a:custGeom>
              <a:avLst/>
              <a:gdLst/>
              <a:ahLst/>
              <a:cxnLst/>
              <a:rect l="l" t="t" r="r" b="b"/>
              <a:pathLst>
                <a:path w="14693" h="14693" extrusionOk="0">
                  <a:moveTo>
                    <a:pt x="7346" y="1"/>
                  </a:moveTo>
                  <a:cubicBezTo>
                    <a:pt x="3293" y="1"/>
                    <a:pt x="1" y="3285"/>
                    <a:pt x="1" y="7347"/>
                  </a:cubicBezTo>
                  <a:cubicBezTo>
                    <a:pt x="1" y="11400"/>
                    <a:pt x="3293" y="14692"/>
                    <a:pt x="7346" y="14692"/>
                  </a:cubicBezTo>
                  <a:cubicBezTo>
                    <a:pt x="11408" y="14692"/>
                    <a:pt x="14692" y="11400"/>
                    <a:pt x="14692" y="7347"/>
                  </a:cubicBezTo>
                  <a:cubicBezTo>
                    <a:pt x="14692" y="3285"/>
                    <a:pt x="11408" y="1"/>
                    <a:pt x="7346" y="1"/>
                  </a:cubicBezTo>
                  <a:close/>
                </a:path>
              </a:pathLst>
            </a:custGeom>
            <a:solidFill>
              <a:srgbClr val="F5E3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4779500" y="3177450"/>
              <a:ext cx="59800" cy="57050"/>
            </a:xfrm>
            <a:custGeom>
              <a:avLst/>
              <a:gdLst/>
              <a:ahLst/>
              <a:cxnLst/>
              <a:rect l="l" t="t" r="r" b="b"/>
              <a:pathLst>
                <a:path w="2392" h="2282" extrusionOk="0">
                  <a:moveTo>
                    <a:pt x="1184" y="0"/>
                  </a:moveTo>
                  <a:cubicBezTo>
                    <a:pt x="619" y="0"/>
                    <a:pt x="63" y="408"/>
                    <a:pt x="30" y="1088"/>
                  </a:cubicBezTo>
                  <a:cubicBezTo>
                    <a:pt x="1" y="1810"/>
                    <a:pt x="585" y="2281"/>
                    <a:pt x="1185" y="2281"/>
                  </a:cubicBezTo>
                  <a:cubicBezTo>
                    <a:pt x="1506" y="2281"/>
                    <a:pt x="1832" y="2145"/>
                    <a:pt x="2070" y="1839"/>
                  </a:cubicBezTo>
                  <a:cubicBezTo>
                    <a:pt x="2365" y="1454"/>
                    <a:pt x="2392" y="936"/>
                    <a:pt x="2132" y="524"/>
                  </a:cubicBezTo>
                  <a:cubicBezTo>
                    <a:pt x="1900" y="163"/>
                    <a:pt x="1540" y="0"/>
                    <a:pt x="1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4799850" y="3186375"/>
              <a:ext cx="39450" cy="40250"/>
            </a:xfrm>
            <a:custGeom>
              <a:avLst/>
              <a:gdLst/>
              <a:ahLst/>
              <a:cxnLst/>
              <a:rect l="l" t="t" r="r" b="b"/>
              <a:pathLst>
                <a:path w="1578" h="1610" extrusionOk="0">
                  <a:moveTo>
                    <a:pt x="831" y="1"/>
                  </a:moveTo>
                  <a:cubicBezTo>
                    <a:pt x="424" y="1"/>
                    <a:pt x="40" y="309"/>
                    <a:pt x="21" y="766"/>
                  </a:cubicBezTo>
                  <a:cubicBezTo>
                    <a:pt x="1" y="1256"/>
                    <a:pt x="398" y="1609"/>
                    <a:pt x="827" y="1609"/>
                  </a:cubicBezTo>
                  <a:cubicBezTo>
                    <a:pt x="971" y="1609"/>
                    <a:pt x="1119" y="1570"/>
                    <a:pt x="1256" y="1482"/>
                  </a:cubicBezTo>
                  <a:cubicBezTo>
                    <a:pt x="1551" y="1097"/>
                    <a:pt x="1578" y="579"/>
                    <a:pt x="1318" y="167"/>
                  </a:cubicBezTo>
                  <a:cubicBezTo>
                    <a:pt x="1168" y="53"/>
                    <a:pt x="997" y="1"/>
                    <a:pt x="831" y="1"/>
                  </a:cubicBezTo>
                  <a:close/>
                </a:path>
              </a:pathLst>
            </a:custGeom>
            <a:solidFill>
              <a:srgbClr val="BE7D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4901250" y="2933100"/>
              <a:ext cx="156600" cy="178925"/>
            </a:xfrm>
            <a:custGeom>
              <a:avLst/>
              <a:gdLst/>
              <a:ahLst/>
              <a:cxnLst/>
              <a:rect l="l" t="t" r="r" b="b"/>
              <a:pathLst>
                <a:path w="6264" h="7157" extrusionOk="0">
                  <a:moveTo>
                    <a:pt x="5561" y="0"/>
                  </a:moveTo>
                  <a:cubicBezTo>
                    <a:pt x="5066" y="0"/>
                    <a:pt x="4286" y="543"/>
                    <a:pt x="3624" y="1386"/>
                  </a:cubicBezTo>
                  <a:cubicBezTo>
                    <a:pt x="3302" y="1798"/>
                    <a:pt x="3042" y="2254"/>
                    <a:pt x="2863" y="2738"/>
                  </a:cubicBezTo>
                  <a:cubicBezTo>
                    <a:pt x="2747" y="3060"/>
                    <a:pt x="2532" y="3337"/>
                    <a:pt x="2255" y="3525"/>
                  </a:cubicBezTo>
                  <a:cubicBezTo>
                    <a:pt x="1826" y="3820"/>
                    <a:pt x="1450" y="4178"/>
                    <a:pt x="1137" y="4599"/>
                  </a:cubicBezTo>
                  <a:cubicBezTo>
                    <a:pt x="322" y="5636"/>
                    <a:pt x="0" y="6746"/>
                    <a:pt x="421" y="7068"/>
                  </a:cubicBezTo>
                  <a:cubicBezTo>
                    <a:pt x="498" y="7128"/>
                    <a:pt x="595" y="7157"/>
                    <a:pt x="708" y="7157"/>
                  </a:cubicBezTo>
                  <a:cubicBezTo>
                    <a:pt x="1200" y="7157"/>
                    <a:pt x="1985" y="6615"/>
                    <a:pt x="2640" y="5771"/>
                  </a:cubicBezTo>
                  <a:cubicBezTo>
                    <a:pt x="2962" y="5359"/>
                    <a:pt x="3221" y="4903"/>
                    <a:pt x="3409" y="4420"/>
                  </a:cubicBezTo>
                  <a:cubicBezTo>
                    <a:pt x="3517" y="4098"/>
                    <a:pt x="3731" y="3820"/>
                    <a:pt x="4018" y="3632"/>
                  </a:cubicBezTo>
                  <a:cubicBezTo>
                    <a:pt x="4447" y="3337"/>
                    <a:pt x="4823" y="2979"/>
                    <a:pt x="5136" y="2559"/>
                  </a:cubicBezTo>
                  <a:cubicBezTo>
                    <a:pt x="5950" y="1521"/>
                    <a:pt x="6263" y="411"/>
                    <a:pt x="5852" y="89"/>
                  </a:cubicBezTo>
                  <a:cubicBezTo>
                    <a:pt x="5773" y="29"/>
                    <a:pt x="5675" y="0"/>
                    <a:pt x="5561" y="0"/>
                  </a:cubicBezTo>
                  <a:close/>
                </a:path>
              </a:pathLst>
            </a:custGeom>
            <a:solidFill>
              <a:srgbClr val="90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4901250" y="2933100"/>
              <a:ext cx="150100" cy="179175"/>
            </a:xfrm>
            <a:custGeom>
              <a:avLst/>
              <a:gdLst/>
              <a:ahLst/>
              <a:cxnLst/>
              <a:rect l="l" t="t" r="r" b="b"/>
              <a:pathLst>
                <a:path w="6004" h="7167" extrusionOk="0">
                  <a:moveTo>
                    <a:pt x="5561" y="0"/>
                  </a:moveTo>
                  <a:cubicBezTo>
                    <a:pt x="5067" y="0"/>
                    <a:pt x="4286" y="544"/>
                    <a:pt x="3624" y="1395"/>
                  </a:cubicBezTo>
                  <a:cubicBezTo>
                    <a:pt x="3302" y="1798"/>
                    <a:pt x="3042" y="2254"/>
                    <a:pt x="2863" y="2746"/>
                  </a:cubicBezTo>
                  <a:cubicBezTo>
                    <a:pt x="2747" y="3060"/>
                    <a:pt x="2532" y="3337"/>
                    <a:pt x="2246" y="3525"/>
                  </a:cubicBezTo>
                  <a:cubicBezTo>
                    <a:pt x="1826" y="3820"/>
                    <a:pt x="1450" y="4187"/>
                    <a:pt x="1128" y="4599"/>
                  </a:cubicBezTo>
                  <a:cubicBezTo>
                    <a:pt x="322" y="5645"/>
                    <a:pt x="0" y="6755"/>
                    <a:pt x="421" y="7077"/>
                  </a:cubicBezTo>
                  <a:cubicBezTo>
                    <a:pt x="501" y="7131"/>
                    <a:pt x="600" y="7166"/>
                    <a:pt x="698" y="7166"/>
                  </a:cubicBezTo>
                  <a:cubicBezTo>
                    <a:pt x="573" y="6692"/>
                    <a:pt x="904" y="5797"/>
                    <a:pt x="1566" y="4939"/>
                  </a:cubicBezTo>
                  <a:cubicBezTo>
                    <a:pt x="1879" y="4527"/>
                    <a:pt x="2264" y="4160"/>
                    <a:pt x="2685" y="3865"/>
                  </a:cubicBezTo>
                  <a:cubicBezTo>
                    <a:pt x="2971" y="3677"/>
                    <a:pt x="3186" y="3400"/>
                    <a:pt x="3302" y="3086"/>
                  </a:cubicBezTo>
                  <a:cubicBezTo>
                    <a:pt x="3481" y="2594"/>
                    <a:pt x="3740" y="2138"/>
                    <a:pt x="4062" y="1735"/>
                  </a:cubicBezTo>
                  <a:cubicBezTo>
                    <a:pt x="4725" y="885"/>
                    <a:pt x="5512" y="340"/>
                    <a:pt x="6004" y="340"/>
                  </a:cubicBezTo>
                  <a:cubicBezTo>
                    <a:pt x="5977" y="241"/>
                    <a:pt x="5923" y="161"/>
                    <a:pt x="5852" y="89"/>
                  </a:cubicBezTo>
                  <a:cubicBezTo>
                    <a:pt x="5773" y="29"/>
                    <a:pt x="5675" y="0"/>
                    <a:pt x="5561" y="0"/>
                  </a:cubicBezTo>
                  <a:close/>
                </a:path>
              </a:pathLst>
            </a:custGeom>
            <a:solidFill>
              <a:srgbClr val="7734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4739300" y="3039800"/>
              <a:ext cx="255700" cy="246950"/>
            </a:xfrm>
            <a:custGeom>
              <a:avLst/>
              <a:gdLst/>
              <a:ahLst/>
              <a:cxnLst/>
              <a:rect l="l" t="t" r="r" b="b"/>
              <a:pathLst>
                <a:path w="10228" h="9878" extrusionOk="0">
                  <a:moveTo>
                    <a:pt x="6538" y="0"/>
                  </a:moveTo>
                  <a:cubicBezTo>
                    <a:pt x="5560" y="0"/>
                    <a:pt x="4592" y="437"/>
                    <a:pt x="3946" y="1270"/>
                  </a:cubicBezTo>
                  <a:lnTo>
                    <a:pt x="3150" y="2299"/>
                  </a:lnTo>
                  <a:cubicBezTo>
                    <a:pt x="2658" y="2934"/>
                    <a:pt x="1915" y="3328"/>
                    <a:pt x="1119" y="3382"/>
                  </a:cubicBezTo>
                  <a:cubicBezTo>
                    <a:pt x="868" y="3399"/>
                    <a:pt x="636" y="3516"/>
                    <a:pt x="484" y="3722"/>
                  </a:cubicBezTo>
                  <a:lnTo>
                    <a:pt x="0" y="4339"/>
                  </a:lnTo>
                  <a:lnTo>
                    <a:pt x="7123" y="9877"/>
                  </a:lnTo>
                  <a:lnTo>
                    <a:pt x="7606" y="9251"/>
                  </a:lnTo>
                  <a:cubicBezTo>
                    <a:pt x="7758" y="9054"/>
                    <a:pt x="7820" y="8795"/>
                    <a:pt x="7776" y="8553"/>
                  </a:cubicBezTo>
                  <a:cubicBezTo>
                    <a:pt x="7633" y="7757"/>
                    <a:pt x="7829" y="6952"/>
                    <a:pt x="8321" y="6316"/>
                  </a:cubicBezTo>
                  <a:lnTo>
                    <a:pt x="9118" y="5287"/>
                  </a:lnTo>
                  <a:cubicBezTo>
                    <a:pt x="10227" y="3856"/>
                    <a:pt x="9968" y="1798"/>
                    <a:pt x="8545" y="688"/>
                  </a:cubicBezTo>
                  <a:cubicBezTo>
                    <a:pt x="7947" y="225"/>
                    <a:pt x="7240" y="0"/>
                    <a:pt x="6538" y="0"/>
                  </a:cubicBezTo>
                  <a:close/>
                </a:path>
              </a:pathLst>
            </a:custGeom>
            <a:solidFill>
              <a:srgbClr val="D6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4739075" y="3039825"/>
              <a:ext cx="213875" cy="133950"/>
            </a:xfrm>
            <a:custGeom>
              <a:avLst/>
              <a:gdLst/>
              <a:ahLst/>
              <a:cxnLst/>
              <a:rect l="l" t="t" r="r" b="b"/>
              <a:pathLst>
                <a:path w="8555" h="5358" extrusionOk="0">
                  <a:moveTo>
                    <a:pt x="8525" y="665"/>
                  </a:moveTo>
                  <a:cubicBezTo>
                    <a:pt x="8535" y="673"/>
                    <a:pt x="8544" y="680"/>
                    <a:pt x="8554" y="687"/>
                  </a:cubicBezTo>
                  <a:cubicBezTo>
                    <a:pt x="8544" y="680"/>
                    <a:pt x="8535" y="672"/>
                    <a:pt x="8525" y="665"/>
                  </a:cubicBezTo>
                  <a:close/>
                  <a:moveTo>
                    <a:pt x="6540" y="0"/>
                  </a:moveTo>
                  <a:cubicBezTo>
                    <a:pt x="6407" y="0"/>
                    <a:pt x="6272" y="9"/>
                    <a:pt x="6138" y="25"/>
                  </a:cubicBezTo>
                  <a:cubicBezTo>
                    <a:pt x="5271" y="133"/>
                    <a:pt x="4483" y="580"/>
                    <a:pt x="3955" y="1260"/>
                  </a:cubicBezTo>
                  <a:lnTo>
                    <a:pt x="3150" y="2289"/>
                  </a:lnTo>
                  <a:cubicBezTo>
                    <a:pt x="2658" y="2924"/>
                    <a:pt x="1924" y="3318"/>
                    <a:pt x="1128" y="3381"/>
                  </a:cubicBezTo>
                  <a:cubicBezTo>
                    <a:pt x="877" y="3390"/>
                    <a:pt x="645" y="3515"/>
                    <a:pt x="484" y="3712"/>
                  </a:cubicBezTo>
                  <a:lnTo>
                    <a:pt x="1" y="4338"/>
                  </a:lnTo>
                  <a:lnTo>
                    <a:pt x="1325" y="5358"/>
                  </a:lnTo>
                  <a:lnTo>
                    <a:pt x="1808" y="4741"/>
                  </a:lnTo>
                  <a:cubicBezTo>
                    <a:pt x="1942" y="4553"/>
                    <a:pt x="2139" y="4409"/>
                    <a:pt x="2354" y="4338"/>
                  </a:cubicBezTo>
                  <a:cubicBezTo>
                    <a:pt x="2971" y="4141"/>
                    <a:pt x="3606" y="3685"/>
                    <a:pt x="4107" y="3041"/>
                  </a:cubicBezTo>
                  <a:lnTo>
                    <a:pt x="4913" y="2003"/>
                  </a:lnTo>
                  <a:cubicBezTo>
                    <a:pt x="5467" y="1296"/>
                    <a:pt x="6156" y="795"/>
                    <a:pt x="6809" y="553"/>
                  </a:cubicBezTo>
                  <a:cubicBezTo>
                    <a:pt x="7095" y="449"/>
                    <a:pt x="7376" y="395"/>
                    <a:pt x="7638" y="395"/>
                  </a:cubicBezTo>
                  <a:cubicBezTo>
                    <a:pt x="7971" y="395"/>
                    <a:pt x="8276" y="482"/>
                    <a:pt x="8525" y="665"/>
                  </a:cubicBezTo>
                  <a:lnTo>
                    <a:pt x="8525" y="665"/>
                  </a:lnTo>
                  <a:cubicBezTo>
                    <a:pt x="7949" y="234"/>
                    <a:pt x="7252" y="0"/>
                    <a:pt x="6540" y="0"/>
                  </a:cubicBezTo>
                  <a:close/>
                </a:path>
              </a:pathLst>
            </a:custGeom>
            <a:solidFill>
              <a:srgbClr val="BE7D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4922725" y="3027700"/>
              <a:ext cx="62875" cy="54600"/>
            </a:xfrm>
            <a:custGeom>
              <a:avLst/>
              <a:gdLst/>
              <a:ahLst/>
              <a:cxnLst/>
              <a:rect l="l" t="t" r="r" b="b"/>
              <a:pathLst>
                <a:path w="2515" h="2184" extrusionOk="0">
                  <a:moveTo>
                    <a:pt x="457" y="0"/>
                  </a:moveTo>
                  <a:lnTo>
                    <a:pt x="0" y="591"/>
                  </a:lnTo>
                  <a:lnTo>
                    <a:pt x="2049" y="2183"/>
                  </a:lnTo>
                  <a:lnTo>
                    <a:pt x="2514" y="159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D68D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4922725" y="3027475"/>
              <a:ext cx="32000" cy="30900"/>
            </a:xfrm>
            <a:custGeom>
              <a:avLst/>
              <a:gdLst/>
              <a:ahLst/>
              <a:cxnLst/>
              <a:rect l="l" t="t" r="r" b="b"/>
              <a:pathLst>
                <a:path w="1280" h="1236" extrusionOk="0">
                  <a:moveTo>
                    <a:pt x="457" y="0"/>
                  </a:moveTo>
                  <a:lnTo>
                    <a:pt x="0" y="600"/>
                  </a:lnTo>
                  <a:lnTo>
                    <a:pt x="814" y="1235"/>
                  </a:lnTo>
                  <a:lnTo>
                    <a:pt x="1280" y="64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BE7D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4922725" y="3120750"/>
              <a:ext cx="45200" cy="46425"/>
            </a:xfrm>
            <a:custGeom>
              <a:avLst/>
              <a:gdLst/>
              <a:ahLst/>
              <a:cxnLst/>
              <a:rect l="l" t="t" r="r" b="b"/>
              <a:pathLst>
                <a:path w="1808" h="1857" extrusionOk="0">
                  <a:moveTo>
                    <a:pt x="1410" y="1"/>
                  </a:moveTo>
                  <a:cubicBezTo>
                    <a:pt x="1160" y="1"/>
                    <a:pt x="797" y="237"/>
                    <a:pt x="501" y="618"/>
                  </a:cubicBezTo>
                  <a:cubicBezTo>
                    <a:pt x="126" y="1101"/>
                    <a:pt x="0" y="1629"/>
                    <a:pt x="224" y="1799"/>
                  </a:cubicBezTo>
                  <a:cubicBezTo>
                    <a:pt x="273" y="1838"/>
                    <a:pt x="335" y="1857"/>
                    <a:pt x="405" y="1857"/>
                  </a:cubicBezTo>
                  <a:cubicBezTo>
                    <a:pt x="654" y="1857"/>
                    <a:pt x="1013" y="1621"/>
                    <a:pt x="1307" y="1244"/>
                  </a:cubicBezTo>
                  <a:cubicBezTo>
                    <a:pt x="1682" y="761"/>
                    <a:pt x="1808" y="224"/>
                    <a:pt x="1584" y="54"/>
                  </a:cubicBezTo>
                  <a:cubicBezTo>
                    <a:pt x="1536" y="18"/>
                    <a:pt x="1477" y="1"/>
                    <a:pt x="1410" y="1"/>
                  </a:cubicBezTo>
                  <a:close/>
                </a:path>
              </a:pathLst>
            </a:custGeom>
            <a:solidFill>
              <a:srgbClr val="E0A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38"/>
          <p:cNvGrpSpPr/>
          <p:nvPr/>
        </p:nvGrpSpPr>
        <p:grpSpPr>
          <a:xfrm rot="7747666">
            <a:off x="-210624" y="2064040"/>
            <a:ext cx="2250063" cy="976747"/>
            <a:chOff x="5085720" y="658171"/>
            <a:chExt cx="2249891" cy="976673"/>
          </a:xfrm>
        </p:grpSpPr>
        <p:sp>
          <p:nvSpPr>
            <p:cNvPr id="1154" name="Google Shape;1154;p38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9" name="Picture 8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872" y="318169"/>
            <a:ext cx="428122" cy="428122"/>
          </a:xfrm>
          <a:prstGeom prst="rect">
            <a:avLst/>
          </a:prstGeom>
        </p:spPr>
      </p:pic>
      <p:pic>
        <p:nvPicPr>
          <p:cNvPr id="90" name="Picture 8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2" y="193399"/>
            <a:ext cx="677662" cy="677662"/>
          </a:xfrm>
          <a:prstGeom prst="rect">
            <a:avLst/>
          </a:prstGeom>
        </p:spPr>
      </p:pic>
      <p:pic>
        <p:nvPicPr>
          <p:cNvPr id="91" name="Picture 9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92" name="Picture 9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832" y="318169"/>
            <a:ext cx="428122" cy="42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09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2" name="Google Shape;1622;p43"/>
          <p:cNvGrpSpPr/>
          <p:nvPr/>
        </p:nvGrpSpPr>
        <p:grpSpPr>
          <a:xfrm flipH="1">
            <a:off x="3372476" y="3383009"/>
            <a:ext cx="1857653" cy="1315061"/>
            <a:chOff x="4542908" y="3383009"/>
            <a:chExt cx="1857653" cy="1315061"/>
          </a:xfrm>
        </p:grpSpPr>
        <p:grpSp>
          <p:nvGrpSpPr>
            <p:cNvPr id="1623" name="Google Shape;1623;p43"/>
            <p:cNvGrpSpPr/>
            <p:nvPr/>
          </p:nvGrpSpPr>
          <p:grpSpPr>
            <a:xfrm>
              <a:off x="4542908" y="3468910"/>
              <a:ext cx="1806261" cy="988144"/>
              <a:chOff x="4542908" y="3468910"/>
              <a:chExt cx="1806261" cy="988144"/>
            </a:xfrm>
          </p:grpSpPr>
          <p:sp>
            <p:nvSpPr>
              <p:cNvPr id="1624" name="Google Shape;1624;p43"/>
              <p:cNvSpPr/>
              <p:nvPr/>
            </p:nvSpPr>
            <p:spPr>
              <a:xfrm>
                <a:off x="4542908" y="3468910"/>
                <a:ext cx="1222446" cy="818030"/>
              </a:xfrm>
              <a:custGeom>
                <a:avLst/>
                <a:gdLst/>
                <a:ahLst/>
                <a:cxnLst/>
                <a:rect l="l" t="t" r="r" b="b"/>
                <a:pathLst>
                  <a:path w="13984" h="9358" extrusionOk="0">
                    <a:moveTo>
                      <a:pt x="5794" y="1"/>
                    </a:moveTo>
                    <a:cubicBezTo>
                      <a:pt x="5149" y="1"/>
                      <a:pt x="4626" y="523"/>
                      <a:pt x="4626" y="1171"/>
                    </a:cubicBezTo>
                    <a:lnTo>
                      <a:pt x="4626" y="2602"/>
                    </a:lnTo>
                    <a:cubicBezTo>
                      <a:pt x="4626" y="2963"/>
                      <a:pt x="4333" y="3256"/>
                      <a:pt x="3972" y="3256"/>
                    </a:cubicBezTo>
                    <a:cubicBezTo>
                      <a:pt x="3816" y="3256"/>
                      <a:pt x="3665" y="3200"/>
                      <a:pt x="3547" y="3098"/>
                    </a:cubicBezTo>
                    <a:cubicBezTo>
                      <a:pt x="3179" y="2778"/>
                      <a:pt x="2696" y="2582"/>
                      <a:pt x="2170" y="2582"/>
                    </a:cubicBezTo>
                    <a:cubicBezTo>
                      <a:pt x="969" y="2582"/>
                      <a:pt x="0" y="3597"/>
                      <a:pt x="78" y="4819"/>
                    </a:cubicBezTo>
                    <a:cubicBezTo>
                      <a:pt x="145" y="5875"/>
                      <a:pt x="1016" y="6726"/>
                      <a:pt x="2072" y="6773"/>
                    </a:cubicBezTo>
                    <a:cubicBezTo>
                      <a:pt x="2106" y="6774"/>
                      <a:pt x="2140" y="6775"/>
                      <a:pt x="2173" y="6775"/>
                    </a:cubicBezTo>
                    <a:cubicBezTo>
                      <a:pt x="2698" y="6775"/>
                      <a:pt x="3179" y="6581"/>
                      <a:pt x="3547" y="6260"/>
                    </a:cubicBezTo>
                    <a:cubicBezTo>
                      <a:pt x="3665" y="6159"/>
                      <a:pt x="3816" y="6101"/>
                      <a:pt x="3972" y="6101"/>
                    </a:cubicBezTo>
                    <a:cubicBezTo>
                      <a:pt x="4333" y="6101"/>
                      <a:pt x="4626" y="6395"/>
                      <a:pt x="4626" y="6756"/>
                    </a:cubicBezTo>
                    <a:lnTo>
                      <a:pt x="4626" y="8190"/>
                    </a:lnTo>
                    <a:cubicBezTo>
                      <a:pt x="4626" y="8835"/>
                      <a:pt x="5149" y="9358"/>
                      <a:pt x="5794" y="9358"/>
                    </a:cubicBezTo>
                    <a:lnTo>
                      <a:pt x="12813" y="9358"/>
                    </a:lnTo>
                    <a:cubicBezTo>
                      <a:pt x="13461" y="9358"/>
                      <a:pt x="13983" y="8835"/>
                      <a:pt x="13983" y="8190"/>
                    </a:cubicBezTo>
                    <a:lnTo>
                      <a:pt x="13983" y="1171"/>
                    </a:lnTo>
                    <a:cubicBezTo>
                      <a:pt x="13983" y="523"/>
                      <a:pt x="13461" y="1"/>
                      <a:pt x="128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25" name="Google Shape;1625;p43"/>
              <p:cNvGrpSpPr/>
              <p:nvPr/>
            </p:nvGrpSpPr>
            <p:grpSpPr>
              <a:xfrm rot="6547869">
                <a:off x="5649283" y="3775638"/>
                <a:ext cx="656063" cy="559603"/>
                <a:chOff x="5794823" y="394529"/>
                <a:chExt cx="1647605" cy="1405361"/>
              </a:xfrm>
            </p:grpSpPr>
            <p:sp>
              <p:nvSpPr>
                <p:cNvPr id="1626" name="Google Shape;1626;p43"/>
                <p:cNvSpPr/>
                <p:nvPr/>
              </p:nvSpPr>
              <p:spPr>
                <a:xfrm>
                  <a:off x="5794823" y="1143474"/>
                  <a:ext cx="803906" cy="65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7655" extrusionOk="0">
                      <a:moveTo>
                        <a:pt x="746" y="1374"/>
                      </a:moveTo>
                      <a:cubicBezTo>
                        <a:pt x="1132" y="1374"/>
                        <a:pt x="1571" y="1565"/>
                        <a:pt x="1860" y="1693"/>
                      </a:cubicBezTo>
                      <a:cubicBezTo>
                        <a:pt x="2372" y="1919"/>
                        <a:pt x="2872" y="2176"/>
                        <a:pt x="3347" y="2473"/>
                      </a:cubicBezTo>
                      <a:cubicBezTo>
                        <a:pt x="2905" y="2392"/>
                        <a:pt x="2460" y="2361"/>
                        <a:pt x="2011" y="2297"/>
                      </a:cubicBezTo>
                      <a:cubicBezTo>
                        <a:pt x="1640" y="2247"/>
                        <a:pt x="1252" y="2190"/>
                        <a:pt x="908" y="2020"/>
                      </a:cubicBezTo>
                      <a:cubicBezTo>
                        <a:pt x="880" y="2011"/>
                        <a:pt x="105" y="1623"/>
                        <a:pt x="307" y="1491"/>
                      </a:cubicBezTo>
                      <a:cubicBezTo>
                        <a:pt x="435" y="1407"/>
                        <a:pt x="586" y="1374"/>
                        <a:pt x="746" y="1374"/>
                      </a:cubicBezTo>
                      <a:close/>
                      <a:moveTo>
                        <a:pt x="3987" y="179"/>
                      </a:moveTo>
                      <a:cubicBezTo>
                        <a:pt x="4018" y="179"/>
                        <a:pt x="4051" y="182"/>
                        <a:pt x="4087" y="189"/>
                      </a:cubicBezTo>
                      <a:cubicBezTo>
                        <a:pt x="4619" y="287"/>
                        <a:pt x="4585" y="1450"/>
                        <a:pt x="4599" y="1842"/>
                      </a:cubicBezTo>
                      <a:cubicBezTo>
                        <a:pt x="4609" y="2196"/>
                        <a:pt x="4573" y="2591"/>
                        <a:pt x="4609" y="2956"/>
                      </a:cubicBezTo>
                      <a:cubicBezTo>
                        <a:pt x="4333" y="2587"/>
                        <a:pt x="4120" y="2149"/>
                        <a:pt x="3945" y="1731"/>
                      </a:cubicBezTo>
                      <a:cubicBezTo>
                        <a:pt x="3841" y="1483"/>
                        <a:pt x="3358" y="179"/>
                        <a:pt x="3987" y="179"/>
                      </a:cubicBezTo>
                      <a:close/>
                      <a:moveTo>
                        <a:pt x="7198" y="980"/>
                      </a:moveTo>
                      <a:cubicBezTo>
                        <a:pt x="8064" y="980"/>
                        <a:pt x="7251" y="2523"/>
                        <a:pt x="7076" y="2824"/>
                      </a:cubicBezTo>
                      <a:cubicBezTo>
                        <a:pt x="6856" y="3202"/>
                        <a:pt x="6560" y="3583"/>
                        <a:pt x="6327" y="3984"/>
                      </a:cubicBezTo>
                      <a:cubicBezTo>
                        <a:pt x="6344" y="3566"/>
                        <a:pt x="6387" y="3145"/>
                        <a:pt x="6445" y="2736"/>
                      </a:cubicBezTo>
                      <a:cubicBezTo>
                        <a:pt x="6496" y="2375"/>
                        <a:pt x="6610" y="1015"/>
                        <a:pt x="7147" y="981"/>
                      </a:cubicBezTo>
                      <a:cubicBezTo>
                        <a:pt x="7165" y="980"/>
                        <a:pt x="7182" y="980"/>
                        <a:pt x="7198" y="980"/>
                      </a:cubicBezTo>
                      <a:close/>
                      <a:moveTo>
                        <a:pt x="2547" y="3240"/>
                      </a:moveTo>
                      <a:cubicBezTo>
                        <a:pt x="2759" y="3240"/>
                        <a:pt x="2969" y="3253"/>
                        <a:pt x="3168" y="3269"/>
                      </a:cubicBezTo>
                      <a:cubicBezTo>
                        <a:pt x="3576" y="3300"/>
                        <a:pt x="3995" y="3347"/>
                        <a:pt x="4394" y="3445"/>
                      </a:cubicBezTo>
                      <a:cubicBezTo>
                        <a:pt x="3702" y="3766"/>
                        <a:pt x="3003" y="4238"/>
                        <a:pt x="2247" y="4302"/>
                      </a:cubicBezTo>
                      <a:cubicBezTo>
                        <a:pt x="2158" y="4309"/>
                        <a:pt x="2067" y="4314"/>
                        <a:pt x="1975" y="4314"/>
                      </a:cubicBezTo>
                      <a:cubicBezTo>
                        <a:pt x="1771" y="4314"/>
                        <a:pt x="1565" y="4291"/>
                        <a:pt x="1377" y="4221"/>
                      </a:cubicBezTo>
                      <a:cubicBezTo>
                        <a:pt x="1228" y="4163"/>
                        <a:pt x="928" y="4045"/>
                        <a:pt x="1050" y="3806"/>
                      </a:cubicBezTo>
                      <a:cubicBezTo>
                        <a:pt x="1120" y="3664"/>
                        <a:pt x="1218" y="3536"/>
                        <a:pt x="1363" y="3465"/>
                      </a:cubicBezTo>
                      <a:cubicBezTo>
                        <a:pt x="1719" y="3290"/>
                        <a:pt x="2136" y="3240"/>
                        <a:pt x="2547" y="3240"/>
                      </a:cubicBezTo>
                      <a:close/>
                      <a:moveTo>
                        <a:pt x="5519" y="4645"/>
                      </a:moveTo>
                      <a:cubicBezTo>
                        <a:pt x="5669" y="4645"/>
                        <a:pt x="5819" y="4657"/>
                        <a:pt x="5965" y="4683"/>
                      </a:cubicBezTo>
                      <a:cubicBezTo>
                        <a:pt x="5446" y="4963"/>
                        <a:pt x="4933" y="5385"/>
                        <a:pt x="4343" y="5456"/>
                      </a:cubicBezTo>
                      <a:cubicBezTo>
                        <a:pt x="4325" y="5458"/>
                        <a:pt x="4309" y="5459"/>
                        <a:pt x="4294" y="5459"/>
                      </a:cubicBezTo>
                      <a:cubicBezTo>
                        <a:pt x="4101" y="5459"/>
                        <a:pt x="4030" y="5309"/>
                        <a:pt x="4137" y="5112"/>
                      </a:cubicBezTo>
                      <a:cubicBezTo>
                        <a:pt x="4269" y="4859"/>
                        <a:pt x="4582" y="4758"/>
                        <a:pt x="4845" y="4710"/>
                      </a:cubicBezTo>
                      <a:cubicBezTo>
                        <a:pt x="5061" y="4671"/>
                        <a:pt x="5290" y="4645"/>
                        <a:pt x="5519" y="4645"/>
                      </a:cubicBezTo>
                      <a:close/>
                      <a:moveTo>
                        <a:pt x="8066" y="3232"/>
                      </a:moveTo>
                      <a:cubicBezTo>
                        <a:pt x="8092" y="3232"/>
                        <a:pt x="8120" y="3235"/>
                        <a:pt x="8149" y="3243"/>
                      </a:cubicBezTo>
                      <a:cubicBezTo>
                        <a:pt x="8797" y="3404"/>
                        <a:pt x="8152" y="4855"/>
                        <a:pt x="7893" y="5635"/>
                      </a:cubicBezTo>
                      <a:cubicBezTo>
                        <a:pt x="7731" y="4861"/>
                        <a:pt x="7515" y="3232"/>
                        <a:pt x="8066" y="3232"/>
                      </a:cubicBezTo>
                      <a:close/>
                      <a:moveTo>
                        <a:pt x="6959" y="5918"/>
                      </a:moveTo>
                      <a:cubicBezTo>
                        <a:pt x="7173" y="5918"/>
                        <a:pt x="7398" y="5937"/>
                        <a:pt x="7596" y="5999"/>
                      </a:cubicBezTo>
                      <a:cubicBezTo>
                        <a:pt x="7083" y="6144"/>
                        <a:pt x="6577" y="6350"/>
                        <a:pt x="6040" y="6377"/>
                      </a:cubicBezTo>
                      <a:cubicBezTo>
                        <a:pt x="6027" y="6378"/>
                        <a:pt x="6015" y="6379"/>
                        <a:pt x="6003" y="6379"/>
                      </a:cubicBezTo>
                      <a:cubicBezTo>
                        <a:pt x="5809" y="6379"/>
                        <a:pt x="5674" y="6282"/>
                        <a:pt x="5922" y="6124"/>
                      </a:cubicBezTo>
                      <a:cubicBezTo>
                        <a:pt x="6114" y="5999"/>
                        <a:pt x="6347" y="5952"/>
                        <a:pt x="6573" y="5935"/>
                      </a:cubicBezTo>
                      <a:cubicBezTo>
                        <a:pt x="6691" y="5926"/>
                        <a:pt x="6823" y="5918"/>
                        <a:pt x="6959" y="5918"/>
                      </a:cubicBezTo>
                      <a:close/>
                      <a:moveTo>
                        <a:pt x="4071" y="1"/>
                      </a:moveTo>
                      <a:cubicBezTo>
                        <a:pt x="4014" y="1"/>
                        <a:pt x="3953" y="9"/>
                        <a:pt x="3887" y="27"/>
                      </a:cubicBezTo>
                      <a:cubicBezTo>
                        <a:pt x="2858" y="304"/>
                        <a:pt x="3853" y="2186"/>
                        <a:pt x="4394" y="2976"/>
                      </a:cubicBezTo>
                      <a:cubicBezTo>
                        <a:pt x="3674" y="2436"/>
                        <a:pt x="2922" y="1950"/>
                        <a:pt x="2089" y="1582"/>
                      </a:cubicBezTo>
                      <a:cubicBezTo>
                        <a:pt x="1687" y="1405"/>
                        <a:pt x="1223" y="1193"/>
                        <a:pt x="767" y="1193"/>
                      </a:cubicBezTo>
                      <a:cubicBezTo>
                        <a:pt x="675" y="1193"/>
                        <a:pt x="583" y="1202"/>
                        <a:pt x="493" y="1221"/>
                      </a:cubicBezTo>
                      <a:cubicBezTo>
                        <a:pt x="314" y="1258"/>
                        <a:pt x="0" y="1377"/>
                        <a:pt x="94" y="1623"/>
                      </a:cubicBezTo>
                      <a:cubicBezTo>
                        <a:pt x="260" y="2051"/>
                        <a:pt x="938" y="2277"/>
                        <a:pt x="1329" y="2369"/>
                      </a:cubicBezTo>
                      <a:cubicBezTo>
                        <a:pt x="2136" y="2561"/>
                        <a:pt x="2976" y="2527"/>
                        <a:pt x="3769" y="2774"/>
                      </a:cubicBezTo>
                      <a:lnTo>
                        <a:pt x="3799" y="2774"/>
                      </a:lnTo>
                      <a:cubicBezTo>
                        <a:pt x="4026" y="2932"/>
                        <a:pt x="4249" y="3098"/>
                        <a:pt x="4471" y="3266"/>
                      </a:cubicBezTo>
                      <a:cubicBezTo>
                        <a:pt x="3904" y="3116"/>
                        <a:pt x="3297" y="3056"/>
                        <a:pt x="2717" y="3056"/>
                      </a:cubicBezTo>
                      <a:cubicBezTo>
                        <a:pt x="2683" y="3056"/>
                        <a:pt x="2649" y="3057"/>
                        <a:pt x="2615" y="3057"/>
                      </a:cubicBezTo>
                      <a:cubicBezTo>
                        <a:pt x="2068" y="3060"/>
                        <a:pt x="1208" y="3073"/>
                        <a:pt x="914" y="3647"/>
                      </a:cubicBezTo>
                      <a:cubicBezTo>
                        <a:pt x="600" y="4261"/>
                        <a:pt x="1407" y="4487"/>
                        <a:pt x="1876" y="4504"/>
                      </a:cubicBezTo>
                      <a:cubicBezTo>
                        <a:pt x="1904" y="4505"/>
                        <a:pt x="1932" y="4506"/>
                        <a:pt x="1961" y="4506"/>
                      </a:cubicBezTo>
                      <a:cubicBezTo>
                        <a:pt x="2964" y="4506"/>
                        <a:pt x="3818" y="3873"/>
                        <a:pt x="4717" y="3515"/>
                      </a:cubicBezTo>
                      <a:cubicBezTo>
                        <a:pt x="4734" y="3509"/>
                        <a:pt x="4747" y="3498"/>
                        <a:pt x="4755" y="3489"/>
                      </a:cubicBezTo>
                      <a:cubicBezTo>
                        <a:pt x="5166" y="3813"/>
                        <a:pt x="5565" y="4150"/>
                        <a:pt x="5962" y="4487"/>
                      </a:cubicBezTo>
                      <a:cubicBezTo>
                        <a:pt x="5801" y="4460"/>
                        <a:pt x="5631" y="4447"/>
                        <a:pt x="5461" y="4447"/>
                      </a:cubicBezTo>
                      <a:cubicBezTo>
                        <a:pt x="5138" y="4447"/>
                        <a:pt x="4812" y="4496"/>
                        <a:pt x="4535" y="4596"/>
                      </a:cubicBezTo>
                      <a:cubicBezTo>
                        <a:pt x="4215" y="4710"/>
                        <a:pt x="3688" y="5098"/>
                        <a:pt x="3948" y="5510"/>
                      </a:cubicBezTo>
                      <a:cubicBezTo>
                        <a:pt x="4026" y="5632"/>
                        <a:pt x="4149" y="5682"/>
                        <a:pt x="4300" y="5682"/>
                      </a:cubicBezTo>
                      <a:cubicBezTo>
                        <a:pt x="4888" y="5682"/>
                        <a:pt x="5889" y="4925"/>
                        <a:pt x="6205" y="4774"/>
                      </a:cubicBezTo>
                      <a:cubicBezTo>
                        <a:pt x="6229" y="4764"/>
                        <a:pt x="6242" y="4747"/>
                        <a:pt x="6253" y="4730"/>
                      </a:cubicBezTo>
                      <a:cubicBezTo>
                        <a:pt x="6334" y="4801"/>
                        <a:pt x="6418" y="4872"/>
                        <a:pt x="6502" y="4943"/>
                      </a:cubicBezTo>
                      <a:cubicBezTo>
                        <a:pt x="6823" y="5213"/>
                        <a:pt x="7144" y="5487"/>
                        <a:pt x="7454" y="5766"/>
                      </a:cubicBezTo>
                      <a:cubicBezTo>
                        <a:pt x="7282" y="5731"/>
                        <a:pt x="7100" y="5715"/>
                        <a:pt x="6922" y="5715"/>
                      </a:cubicBezTo>
                      <a:cubicBezTo>
                        <a:pt x="6726" y="5715"/>
                        <a:pt x="6534" y="5734"/>
                        <a:pt x="6364" y="5766"/>
                      </a:cubicBezTo>
                      <a:cubicBezTo>
                        <a:pt x="6141" y="5811"/>
                        <a:pt x="5416" y="6026"/>
                        <a:pt x="5595" y="6411"/>
                      </a:cubicBezTo>
                      <a:cubicBezTo>
                        <a:pt x="5659" y="6545"/>
                        <a:pt x="5807" y="6586"/>
                        <a:pt x="5973" y="6586"/>
                      </a:cubicBezTo>
                      <a:cubicBezTo>
                        <a:pt x="6182" y="6586"/>
                        <a:pt x="6420" y="6520"/>
                        <a:pt x="6549" y="6492"/>
                      </a:cubicBezTo>
                      <a:cubicBezTo>
                        <a:pt x="6988" y="6390"/>
                        <a:pt x="7413" y="6232"/>
                        <a:pt x="7848" y="6130"/>
                      </a:cubicBezTo>
                      <a:cubicBezTo>
                        <a:pt x="8328" y="6590"/>
                        <a:pt x="8776" y="7076"/>
                        <a:pt x="9168" y="7616"/>
                      </a:cubicBezTo>
                      <a:cubicBezTo>
                        <a:pt x="9188" y="7643"/>
                        <a:pt x="9214" y="7654"/>
                        <a:pt x="9239" y="7654"/>
                      </a:cubicBezTo>
                      <a:cubicBezTo>
                        <a:pt x="9308" y="7654"/>
                        <a:pt x="9374" y="7571"/>
                        <a:pt x="9320" y="7497"/>
                      </a:cubicBezTo>
                      <a:cubicBezTo>
                        <a:pt x="8925" y="6954"/>
                        <a:pt x="8473" y="6462"/>
                        <a:pt x="7990" y="5999"/>
                      </a:cubicBezTo>
                      <a:cubicBezTo>
                        <a:pt x="8078" y="5519"/>
                        <a:pt x="9173" y="3033"/>
                        <a:pt x="8164" y="3033"/>
                      </a:cubicBezTo>
                      <a:cubicBezTo>
                        <a:pt x="8122" y="3033"/>
                        <a:pt x="8077" y="3038"/>
                        <a:pt x="8027" y="3047"/>
                      </a:cubicBezTo>
                      <a:cubicBezTo>
                        <a:pt x="7515" y="3134"/>
                        <a:pt x="7504" y="3836"/>
                        <a:pt x="7518" y="4238"/>
                      </a:cubicBezTo>
                      <a:cubicBezTo>
                        <a:pt x="7532" y="4730"/>
                        <a:pt x="7585" y="5250"/>
                        <a:pt x="7707" y="5736"/>
                      </a:cubicBezTo>
                      <a:cubicBezTo>
                        <a:pt x="7258" y="5325"/>
                        <a:pt x="6792" y="4933"/>
                        <a:pt x="6323" y="4545"/>
                      </a:cubicBezTo>
                      <a:cubicBezTo>
                        <a:pt x="6323" y="4501"/>
                        <a:pt x="6320" y="4457"/>
                        <a:pt x="6320" y="4410"/>
                      </a:cubicBezTo>
                      <a:cubicBezTo>
                        <a:pt x="6654" y="3634"/>
                        <a:pt x="7302" y="2972"/>
                        <a:pt x="7613" y="2182"/>
                      </a:cubicBezTo>
                      <a:cubicBezTo>
                        <a:pt x="7777" y="1768"/>
                        <a:pt x="7935" y="788"/>
                        <a:pt x="7219" y="788"/>
                      </a:cubicBezTo>
                      <a:cubicBezTo>
                        <a:pt x="7201" y="788"/>
                        <a:pt x="7183" y="788"/>
                        <a:pt x="7164" y="790"/>
                      </a:cubicBezTo>
                      <a:cubicBezTo>
                        <a:pt x="6540" y="826"/>
                        <a:pt x="6387" y="1883"/>
                        <a:pt x="6310" y="2341"/>
                      </a:cubicBezTo>
                      <a:cubicBezTo>
                        <a:pt x="6199" y="3006"/>
                        <a:pt x="6127" y="3694"/>
                        <a:pt x="6131" y="4376"/>
                      </a:cubicBezTo>
                      <a:cubicBezTo>
                        <a:pt x="6127" y="4376"/>
                        <a:pt x="6127" y="4380"/>
                        <a:pt x="6127" y="4383"/>
                      </a:cubicBezTo>
                      <a:cubicBezTo>
                        <a:pt x="6091" y="4349"/>
                        <a:pt x="6050" y="4319"/>
                        <a:pt x="6013" y="4288"/>
                      </a:cubicBezTo>
                      <a:cubicBezTo>
                        <a:pt x="5618" y="3958"/>
                        <a:pt x="5227" y="3627"/>
                        <a:pt x="4822" y="3310"/>
                      </a:cubicBezTo>
                      <a:cubicBezTo>
                        <a:pt x="4845" y="3293"/>
                        <a:pt x="4859" y="3266"/>
                        <a:pt x="4849" y="3229"/>
                      </a:cubicBezTo>
                      <a:cubicBezTo>
                        <a:pt x="4708" y="2664"/>
                        <a:pt x="5085" y="1"/>
                        <a:pt x="407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7" name="Google Shape;1627;p43"/>
                <p:cNvSpPr/>
                <p:nvPr/>
              </p:nvSpPr>
              <p:spPr>
                <a:xfrm rot="-3131212">
                  <a:off x="6330254" y="653389"/>
                  <a:ext cx="1017136" cy="73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7" h="6941" extrusionOk="0">
                      <a:moveTo>
                        <a:pt x="5582" y="1"/>
                      </a:moveTo>
                      <a:cubicBezTo>
                        <a:pt x="4630" y="1"/>
                        <a:pt x="4748" y="2604"/>
                        <a:pt x="4556" y="3144"/>
                      </a:cubicBezTo>
                      <a:cubicBezTo>
                        <a:pt x="4546" y="3178"/>
                        <a:pt x="4556" y="3208"/>
                        <a:pt x="4576" y="3225"/>
                      </a:cubicBezTo>
                      <a:cubicBezTo>
                        <a:pt x="4145" y="3506"/>
                        <a:pt x="3723" y="3796"/>
                        <a:pt x="3298" y="4089"/>
                      </a:cubicBezTo>
                      <a:cubicBezTo>
                        <a:pt x="3257" y="4116"/>
                        <a:pt x="3217" y="4143"/>
                        <a:pt x="3176" y="4174"/>
                      </a:cubicBezTo>
                      <a:lnTo>
                        <a:pt x="3176" y="4166"/>
                      </a:lnTo>
                      <a:cubicBezTo>
                        <a:pt x="3240" y="3489"/>
                        <a:pt x="3237" y="2797"/>
                        <a:pt x="3187" y="2125"/>
                      </a:cubicBezTo>
                      <a:cubicBezTo>
                        <a:pt x="3149" y="1659"/>
                        <a:pt x="3098" y="597"/>
                        <a:pt x="2481" y="499"/>
                      </a:cubicBezTo>
                      <a:cubicBezTo>
                        <a:pt x="2439" y="492"/>
                        <a:pt x="2398" y="489"/>
                        <a:pt x="2361" y="489"/>
                      </a:cubicBezTo>
                      <a:cubicBezTo>
                        <a:pt x="1716" y="489"/>
                        <a:pt x="1780" y="1428"/>
                        <a:pt x="1901" y="1845"/>
                      </a:cubicBezTo>
                      <a:cubicBezTo>
                        <a:pt x="2137" y="2662"/>
                        <a:pt x="2724" y="3380"/>
                        <a:pt x="2981" y="4183"/>
                      </a:cubicBezTo>
                      <a:cubicBezTo>
                        <a:pt x="2977" y="4227"/>
                        <a:pt x="2970" y="4271"/>
                        <a:pt x="2967" y="4315"/>
                      </a:cubicBezTo>
                      <a:cubicBezTo>
                        <a:pt x="2464" y="4663"/>
                        <a:pt x="1961" y="5007"/>
                        <a:pt x="1475" y="5375"/>
                      </a:cubicBezTo>
                      <a:cubicBezTo>
                        <a:pt x="1645" y="4899"/>
                        <a:pt x="1746" y="4389"/>
                        <a:pt x="1807" y="3900"/>
                      </a:cubicBezTo>
                      <a:cubicBezTo>
                        <a:pt x="1857" y="3502"/>
                        <a:pt x="1911" y="2803"/>
                        <a:pt x="1411" y="2665"/>
                      </a:cubicBezTo>
                      <a:cubicBezTo>
                        <a:pt x="1343" y="2646"/>
                        <a:pt x="1281" y="2637"/>
                        <a:pt x="1225" y="2637"/>
                      </a:cubicBezTo>
                      <a:cubicBezTo>
                        <a:pt x="299" y="2637"/>
                        <a:pt x="1130" y="5130"/>
                        <a:pt x="1172" y="5611"/>
                      </a:cubicBezTo>
                      <a:cubicBezTo>
                        <a:pt x="760" y="5935"/>
                        <a:pt x="365" y="6283"/>
                        <a:pt x="1" y="6660"/>
                      </a:cubicBezTo>
                      <a:lnTo>
                        <a:pt x="1" y="6940"/>
                      </a:lnTo>
                      <a:cubicBezTo>
                        <a:pt x="402" y="6509"/>
                        <a:pt x="841" y="6117"/>
                        <a:pt x="1300" y="5753"/>
                      </a:cubicBezTo>
                      <a:cubicBezTo>
                        <a:pt x="1726" y="5895"/>
                        <a:pt x="2134" y="6093"/>
                        <a:pt x="2559" y="6232"/>
                      </a:cubicBezTo>
                      <a:cubicBezTo>
                        <a:pt x="2703" y="6279"/>
                        <a:pt x="2980" y="6384"/>
                        <a:pt x="3206" y="6384"/>
                      </a:cubicBezTo>
                      <a:cubicBezTo>
                        <a:pt x="3339" y="6384"/>
                        <a:pt x="3455" y="6348"/>
                        <a:pt x="3517" y="6242"/>
                      </a:cubicBezTo>
                      <a:cubicBezTo>
                        <a:pt x="3733" y="5878"/>
                        <a:pt x="3031" y="5594"/>
                        <a:pt x="2812" y="5530"/>
                      </a:cubicBezTo>
                      <a:cubicBezTo>
                        <a:pt x="2571" y="5461"/>
                        <a:pt x="2280" y="5415"/>
                        <a:pt x="1993" y="5415"/>
                      </a:cubicBezTo>
                      <a:cubicBezTo>
                        <a:pt x="1903" y="5415"/>
                        <a:pt x="1813" y="5419"/>
                        <a:pt x="1726" y="5429"/>
                      </a:cubicBezTo>
                      <a:cubicBezTo>
                        <a:pt x="2063" y="5175"/>
                        <a:pt x="2407" y="4936"/>
                        <a:pt x="2751" y="4696"/>
                      </a:cubicBezTo>
                      <a:cubicBezTo>
                        <a:pt x="2842" y="4635"/>
                        <a:pt x="2933" y="4571"/>
                        <a:pt x="3021" y="4511"/>
                      </a:cubicBezTo>
                      <a:cubicBezTo>
                        <a:pt x="3028" y="4528"/>
                        <a:pt x="3042" y="4545"/>
                        <a:pt x="3062" y="4554"/>
                      </a:cubicBezTo>
                      <a:cubicBezTo>
                        <a:pt x="3375" y="4741"/>
                        <a:pt x="4353" y="5641"/>
                        <a:pt x="4933" y="5641"/>
                      </a:cubicBezTo>
                      <a:cubicBezTo>
                        <a:pt x="5058" y="5641"/>
                        <a:pt x="5164" y="5599"/>
                        <a:pt x="5241" y="5499"/>
                      </a:cubicBezTo>
                      <a:cubicBezTo>
                        <a:pt x="5542" y="5115"/>
                        <a:pt x="5052" y="4676"/>
                        <a:pt x="4746" y="4531"/>
                      </a:cubicBezTo>
                      <a:cubicBezTo>
                        <a:pt x="4401" y="4371"/>
                        <a:pt x="3968" y="4287"/>
                        <a:pt x="3556" y="4287"/>
                      </a:cubicBezTo>
                      <a:cubicBezTo>
                        <a:pt x="3480" y="4287"/>
                        <a:pt x="3405" y="4289"/>
                        <a:pt x="3332" y="4295"/>
                      </a:cubicBezTo>
                      <a:cubicBezTo>
                        <a:pt x="3760" y="3995"/>
                        <a:pt x="4188" y="3694"/>
                        <a:pt x="4627" y="3411"/>
                      </a:cubicBezTo>
                      <a:cubicBezTo>
                        <a:pt x="4634" y="3421"/>
                        <a:pt x="4644" y="3434"/>
                        <a:pt x="4661" y="3441"/>
                      </a:cubicBezTo>
                      <a:cubicBezTo>
                        <a:pt x="5548" y="3894"/>
                        <a:pt x="6362" y="4632"/>
                        <a:pt x="7398" y="4690"/>
                      </a:cubicBezTo>
                      <a:cubicBezTo>
                        <a:pt x="7431" y="4692"/>
                        <a:pt x="7467" y="4693"/>
                        <a:pt x="7504" y="4693"/>
                      </a:cubicBezTo>
                      <a:cubicBezTo>
                        <a:pt x="7979" y="4693"/>
                        <a:pt x="8672" y="4522"/>
                        <a:pt x="8434" y="3927"/>
                      </a:cubicBezTo>
                      <a:cubicBezTo>
                        <a:pt x="8197" y="3327"/>
                        <a:pt x="7340" y="3235"/>
                        <a:pt x="6797" y="3178"/>
                      </a:cubicBezTo>
                      <a:cubicBezTo>
                        <a:pt x="6526" y="3150"/>
                        <a:pt x="6246" y="3135"/>
                        <a:pt x="5966" y="3135"/>
                      </a:cubicBezTo>
                      <a:cubicBezTo>
                        <a:pt x="5618" y="3135"/>
                        <a:pt x="5269" y="3159"/>
                        <a:pt x="4931" y="3215"/>
                      </a:cubicBezTo>
                      <a:cubicBezTo>
                        <a:pt x="5167" y="3067"/>
                        <a:pt x="5403" y="2925"/>
                        <a:pt x="5646" y="2790"/>
                      </a:cubicBezTo>
                      <a:lnTo>
                        <a:pt x="5677" y="2790"/>
                      </a:lnTo>
                      <a:cubicBezTo>
                        <a:pt x="6487" y="2621"/>
                        <a:pt x="7323" y="2729"/>
                        <a:pt x="8140" y="2615"/>
                      </a:cubicBezTo>
                      <a:cubicBezTo>
                        <a:pt x="8541" y="2561"/>
                        <a:pt x="9237" y="2399"/>
                        <a:pt x="9439" y="1990"/>
                      </a:cubicBezTo>
                      <a:cubicBezTo>
                        <a:pt x="9557" y="1751"/>
                        <a:pt x="9257" y="1606"/>
                        <a:pt x="9081" y="1551"/>
                      </a:cubicBezTo>
                      <a:cubicBezTo>
                        <a:pt x="8945" y="1509"/>
                        <a:pt x="8804" y="1491"/>
                        <a:pt x="8661" y="1491"/>
                      </a:cubicBezTo>
                      <a:cubicBezTo>
                        <a:pt x="8252" y="1491"/>
                        <a:pt x="7829" y="1638"/>
                        <a:pt x="7459" y="1760"/>
                      </a:cubicBezTo>
                      <a:cubicBezTo>
                        <a:pt x="6594" y="2051"/>
                        <a:pt x="5802" y="2466"/>
                        <a:pt x="5035" y="2935"/>
                      </a:cubicBezTo>
                      <a:cubicBezTo>
                        <a:pt x="5643" y="2199"/>
                        <a:pt x="6811" y="414"/>
                        <a:pt x="5815" y="47"/>
                      </a:cubicBezTo>
                      <a:cubicBezTo>
                        <a:pt x="5731" y="15"/>
                        <a:pt x="5654" y="1"/>
                        <a:pt x="558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28" name="Google Shape;1628;p43"/>
            <p:cNvGrpSpPr/>
            <p:nvPr/>
          </p:nvGrpSpPr>
          <p:grpSpPr>
            <a:xfrm rot="5400000" flipH="1">
              <a:off x="5457598" y="3755107"/>
              <a:ext cx="1315061" cy="570865"/>
              <a:chOff x="5085720" y="658171"/>
              <a:chExt cx="2249891" cy="976673"/>
            </a:xfrm>
          </p:grpSpPr>
          <p:sp>
            <p:nvSpPr>
              <p:cNvPr id="1629" name="Google Shape;1629;p43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3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3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43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43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43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43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43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43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38" name="Google Shape;1638;p43"/>
          <p:cNvSpPr txBox="1">
            <a:spLocks noGrp="1"/>
          </p:cNvSpPr>
          <p:nvPr>
            <p:ph type="title"/>
          </p:nvPr>
        </p:nvSpPr>
        <p:spPr>
          <a:xfrm>
            <a:off x="705000" y="341500"/>
            <a:ext cx="7734000" cy="53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000" b="1" dirty="0" smtClean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التقويم</a:t>
            </a:r>
            <a:endParaRPr sz="40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639" name="Google Shape;1639;p43"/>
          <p:cNvSpPr txBox="1"/>
          <p:nvPr/>
        </p:nvSpPr>
        <p:spPr>
          <a:xfrm>
            <a:off x="5554413" y="1681728"/>
            <a:ext cx="3023603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justLow" rtl="1"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4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ما هو الموقع </a:t>
            </a:r>
            <a:r>
              <a:rPr lang="ar-EG" sz="2400" b="1" dirty="0" err="1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الفلكى</a:t>
            </a:r>
            <a:r>
              <a:rPr lang="ar-EG" sz="24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 لمصر؟</a:t>
            </a:r>
            <a:endParaRPr sz="2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grpSp>
        <p:nvGrpSpPr>
          <p:cNvPr id="1640" name="Google Shape;1640;p43"/>
          <p:cNvGrpSpPr/>
          <p:nvPr/>
        </p:nvGrpSpPr>
        <p:grpSpPr>
          <a:xfrm>
            <a:off x="3441983" y="1207530"/>
            <a:ext cx="1789196" cy="1263388"/>
            <a:chOff x="2642636" y="1207530"/>
            <a:chExt cx="1789196" cy="1263388"/>
          </a:xfrm>
        </p:grpSpPr>
        <p:sp>
          <p:nvSpPr>
            <p:cNvPr id="1641" name="Google Shape;1641;p43"/>
            <p:cNvSpPr/>
            <p:nvPr/>
          </p:nvSpPr>
          <p:spPr>
            <a:xfrm>
              <a:off x="3209735" y="1652800"/>
              <a:ext cx="1222097" cy="818117"/>
            </a:xfrm>
            <a:custGeom>
              <a:avLst/>
              <a:gdLst/>
              <a:ahLst/>
              <a:cxnLst/>
              <a:rect l="l" t="t" r="r" b="b"/>
              <a:pathLst>
                <a:path w="13980" h="9359" extrusionOk="0">
                  <a:moveTo>
                    <a:pt x="1168" y="1"/>
                  </a:moveTo>
                  <a:cubicBezTo>
                    <a:pt x="523" y="1"/>
                    <a:pt x="0" y="524"/>
                    <a:pt x="0" y="1169"/>
                  </a:cubicBezTo>
                  <a:lnTo>
                    <a:pt x="0" y="8188"/>
                  </a:lnTo>
                  <a:cubicBezTo>
                    <a:pt x="0" y="8835"/>
                    <a:pt x="523" y="9359"/>
                    <a:pt x="1168" y="9359"/>
                  </a:cubicBezTo>
                  <a:lnTo>
                    <a:pt x="8186" y="9359"/>
                  </a:lnTo>
                  <a:cubicBezTo>
                    <a:pt x="8834" y="9359"/>
                    <a:pt x="9357" y="8835"/>
                    <a:pt x="9357" y="8188"/>
                  </a:cubicBezTo>
                  <a:lnTo>
                    <a:pt x="9357" y="6757"/>
                  </a:lnTo>
                  <a:cubicBezTo>
                    <a:pt x="9357" y="6395"/>
                    <a:pt x="9647" y="6102"/>
                    <a:pt x="10008" y="6102"/>
                  </a:cubicBezTo>
                  <a:cubicBezTo>
                    <a:pt x="10167" y="6102"/>
                    <a:pt x="10319" y="6160"/>
                    <a:pt x="10437" y="6261"/>
                  </a:cubicBezTo>
                  <a:cubicBezTo>
                    <a:pt x="10805" y="6581"/>
                    <a:pt x="11284" y="6777"/>
                    <a:pt x="11810" y="6777"/>
                  </a:cubicBezTo>
                  <a:cubicBezTo>
                    <a:pt x="13015" y="6777"/>
                    <a:pt x="13980" y="5761"/>
                    <a:pt x="13903" y="4543"/>
                  </a:cubicBezTo>
                  <a:cubicBezTo>
                    <a:pt x="13835" y="3483"/>
                    <a:pt x="12967" y="2633"/>
                    <a:pt x="11911" y="2586"/>
                  </a:cubicBezTo>
                  <a:cubicBezTo>
                    <a:pt x="11877" y="2584"/>
                    <a:pt x="11844" y="2583"/>
                    <a:pt x="11810" y="2583"/>
                  </a:cubicBezTo>
                  <a:cubicBezTo>
                    <a:pt x="11283" y="2583"/>
                    <a:pt x="10805" y="2779"/>
                    <a:pt x="10437" y="3098"/>
                  </a:cubicBezTo>
                  <a:cubicBezTo>
                    <a:pt x="10319" y="3200"/>
                    <a:pt x="10167" y="3257"/>
                    <a:pt x="10008" y="3257"/>
                  </a:cubicBezTo>
                  <a:cubicBezTo>
                    <a:pt x="9647" y="3257"/>
                    <a:pt x="9357" y="2964"/>
                    <a:pt x="9357" y="2603"/>
                  </a:cubicBezTo>
                  <a:lnTo>
                    <a:pt x="9357" y="1169"/>
                  </a:lnTo>
                  <a:cubicBezTo>
                    <a:pt x="9357" y="524"/>
                    <a:pt x="8834" y="1"/>
                    <a:pt x="8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2" name="Google Shape;1642;p43"/>
            <p:cNvGrpSpPr/>
            <p:nvPr/>
          </p:nvGrpSpPr>
          <p:grpSpPr>
            <a:xfrm rot="-3291425">
              <a:off x="2732222" y="1357020"/>
              <a:ext cx="656045" cy="559588"/>
              <a:chOff x="5794823" y="394529"/>
              <a:chExt cx="1647605" cy="1405361"/>
            </a:xfrm>
          </p:grpSpPr>
          <p:sp>
            <p:nvSpPr>
              <p:cNvPr id="1643" name="Google Shape;1643;p43"/>
              <p:cNvSpPr/>
              <p:nvPr/>
            </p:nvSpPr>
            <p:spPr>
              <a:xfrm>
                <a:off x="5794823" y="1143474"/>
                <a:ext cx="803906" cy="656416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7655" extrusionOk="0">
                    <a:moveTo>
                      <a:pt x="746" y="1374"/>
                    </a:moveTo>
                    <a:cubicBezTo>
                      <a:pt x="1132" y="1374"/>
                      <a:pt x="1571" y="1565"/>
                      <a:pt x="1860" y="1693"/>
                    </a:cubicBezTo>
                    <a:cubicBezTo>
                      <a:pt x="2372" y="1919"/>
                      <a:pt x="2872" y="2176"/>
                      <a:pt x="3347" y="2473"/>
                    </a:cubicBezTo>
                    <a:cubicBezTo>
                      <a:pt x="2905" y="2392"/>
                      <a:pt x="2460" y="2361"/>
                      <a:pt x="2011" y="2297"/>
                    </a:cubicBezTo>
                    <a:cubicBezTo>
                      <a:pt x="1640" y="2247"/>
                      <a:pt x="1252" y="2190"/>
                      <a:pt x="908" y="2020"/>
                    </a:cubicBezTo>
                    <a:cubicBezTo>
                      <a:pt x="880" y="2011"/>
                      <a:pt x="105" y="1623"/>
                      <a:pt x="307" y="1491"/>
                    </a:cubicBezTo>
                    <a:cubicBezTo>
                      <a:pt x="435" y="1407"/>
                      <a:pt x="586" y="1374"/>
                      <a:pt x="746" y="1374"/>
                    </a:cubicBezTo>
                    <a:close/>
                    <a:moveTo>
                      <a:pt x="3987" y="179"/>
                    </a:moveTo>
                    <a:cubicBezTo>
                      <a:pt x="4018" y="179"/>
                      <a:pt x="4051" y="182"/>
                      <a:pt x="4087" y="189"/>
                    </a:cubicBezTo>
                    <a:cubicBezTo>
                      <a:pt x="4619" y="287"/>
                      <a:pt x="4585" y="1450"/>
                      <a:pt x="4599" y="1842"/>
                    </a:cubicBezTo>
                    <a:cubicBezTo>
                      <a:pt x="4609" y="2196"/>
                      <a:pt x="4573" y="2591"/>
                      <a:pt x="4609" y="2956"/>
                    </a:cubicBezTo>
                    <a:cubicBezTo>
                      <a:pt x="4333" y="2587"/>
                      <a:pt x="4120" y="2149"/>
                      <a:pt x="3945" y="1731"/>
                    </a:cubicBezTo>
                    <a:cubicBezTo>
                      <a:pt x="3841" y="1483"/>
                      <a:pt x="3358" y="179"/>
                      <a:pt x="3987" y="179"/>
                    </a:cubicBezTo>
                    <a:close/>
                    <a:moveTo>
                      <a:pt x="7198" y="980"/>
                    </a:moveTo>
                    <a:cubicBezTo>
                      <a:pt x="8064" y="980"/>
                      <a:pt x="7251" y="2523"/>
                      <a:pt x="7076" y="2824"/>
                    </a:cubicBezTo>
                    <a:cubicBezTo>
                      <a:pt x="6856" y="3202"/>
                      <a:pt x="6560" y="3583"/>
                      <a:pt x="6327" y="3984"/>
                    </a:cubicBezTo>
                    <a:cubicBezTo>
                      <a:pt x="6344" y="3566"/>
                      <a:pt x="6387" y="3145"/>
                      <a:pt x="6445" y="2736"/>
                    </a:cubicBezTo>
                    <a:cubicBezTo>
                      <a:pt x="6496" y="2375"/>
                      <a:pt x="6610" y="1015"/>
                      <a:pt x="7147" y="981"/>
                    </a:cubicBezTo>
                    <a:cubicBezTo>
                      <a:pt x="7165" y="980"/>
                      <a:pt x="7182" y="980"/>
                      <a:pt x="7198" y="980"/>
                    </a:cubicBezTo>
                    <a:close/>
                    <a:moveTo>
                      <a:pt x="2547" y="3240"/>
                    </a:moveTo>
                    <a:cubicBezTo>
                      <a:pt x="2759" y="3240"/>
                      <a:pt x="2969" y="3253"/>
                      <a:pt x="3168" y="3269"/>
                    </a:cubicBezTo>
                    <a:cubicBezTo>
                      <a:pt x="3576" y="3300"/>
                      <a:pt x="3995" y="3347"/>
                      <a:pt x="4394" y="3445"/>
                    </a:cubicBezTo>
                    <a:cubicBezTo>
                      <a:pt x="3702" y="3766"/>
                      <a:pt x="3003" y="4238"/>
                      <a:pt x="2247" y="4302"/>
                    </a:cubicBezTo>
                    <a:cubicBezTo>
                      <a:pt x="2158" y="4309"/>
                      <a:pt x="2067" y="4314"/>
                      <a:pt x="1975" y="4314"/>
                    </a:cubicBezTo>
                    <a:cubicBezTo>
                      <a:pt x="1771" y="4314"/>
                      <a:pt x="1565" y="4291"/>
                      <a:pt x="1377" y="4221"/>
                    </a:cubicBezTo>
                    <a:cubicBezTo>
                      <a:pt x="1228" y="4163"/>
                      <a:pt x="928" y="4045"/>
                      <a:pt x="1050" y="3806"/>
                    </a:cubicBezTo>
                    <a:cubicBezTo>
                      <a:pt x="1120" y="3664"/>
                      <a:pt x="1218" y="3536"/>
                      <a:pt x="1363" y="3465"/>
                    </a:cubicBezTo>
                    <a:cubicBezTo>
                      <a:pt x="1719" y="3290"/>
                      <a:pt x="2136" y="3240"/>
                      <a:pt x="2547" y="3240"/>
                    </a:cubicBezTo>
                    <a:close/>
                    <a:moveTo>
                      <a:pt x="5519" y="4645"/>
                    </a:moveTo>
                    <a:cubicBezTo>
                      <a:pt x="5669" y="4645"/>
                      <a:pt x="5819" y="4657"/>
                      <a:pt x="5965" y="4683"/>
                    </a:cubicBezTo>
                    <a:cubicBezTo>
                      <a:pt x="5446" y="4963"/>
                      <a:pt x="4933" y="5385"/>
                      <a:pt x="4343" y="5456"/>
                    </a:cubicBezTo>
                    <a:cubicBezTo>
                      <a:pt x="4325" y="5458"/>
                      <a:pt x="4309" y="5459"/>
                      <a:pt x="4294" y="5459"/>
                    </a:cubicBezTo>
                    <a:cubicBezTo>
                      <a:pt x="4101" y="5459"/>
                      <a:pt x="4030" y="5309"/>
                      <a:pt x="4137" y="5112"/>
                    </a:cubicBezTo>
                    <a:cubicBezTo>
                      <a:pt x="4269" y="4859"/>
                      <a:pt x="4582" y="4758"/>
                      <a:pt x="4845" y="4710"/>
                    </a:cubicBezTo>
                    <a:cubicBezTo>
                      <a:pt x="5061" y="4671"/>
                      <a:pt x="5290" y="4645"/>
                      <a:pt x="5519" y="4645"/>
                    </a:cubicBezTo>
                    <a:close/>
                    <a:moveTo>
                      <a:pt x="8066" y="3232"/>
                    </a:moveTo>
                    <a:cubicBezTo>
                      <a:pt x="8092" y="3232"/>
                      <a:pt x="8120" y="3235"/>
                      <a:pt x="8149" y="3243"/>
                    </a:cubicBezTo>
                    <a:cubicBezTo>
                      <a:pt x="8797" y="3404"/>
                      <a:pt x="8152" y="4855"/>
                      <a:pt x="7893" y="5635"/>
                    </a:cubicBezTo>
                    <a:cubicBezTo>
                      <a:pt x="7731" y="4861"/>
                      <a:pt x="7515" y="3232"/>
                      <a:pt x="8066" y="3232"/>
                    </a:cubicBezTo>
                    <a:close/>
                    <a:moveTo>
                      <a:pt x="6959" y="5918"/>
                    </a:moveTo>
                    <a:cubicBezTo>
                      <a:pt x="7173" y="5918"/>
                      <a:pt x="7398" y="5937"/>
                      <a:pt x="7596" y="5999"/>
                    </a:cubicBezTo>
                    <a:cubicBezTo>
                      <a:pt x="7083" y="6144"/>
                      <a:pt x="6577" y="6350"/>
                      <a:pt x="6040" y="6377"/>
                    </a:cubicBezTo>
                    <a:cubicBezTo>
                      <a:pt x="6027" y="6378"/>
                      <a:pt x="6015" y="6379"/>
                      <a:pt x="6003" y="6379"/>
                    </a:cubicBezTo>
                    <a:cubicBezTo>
                      <a:pt x="5809" y="6379"/>
                      <a:pt x="5674" y="6282"/>
                      <a:pt x="5922" y="6124"/>
                    </a:cubicBezTo>
                    <a:cubicBezTo>
                      <a:pt x="6114" y="5999"/>
                      <a:pt x="6347" y="5952"/>
                      <a:pt x="6573" y="5935"/>
                    </a:cubicBezTo>
                    <a:cubicBezTo>
                      <a:pt x="6691" y="5926"/>
                      <a:pt x="6823" y="5918"/>
                      <a:pt x="6959" y="5918"/>
                    </a:cubicBezTo>
                    <a:close/>
                    <a:moveTo>
                      <a:pt x="4071" y="1"/>
                    </a:moveTo>
                    <a:cubicBezTo>
                      <a:pt x="4014" y="1"/>
                      <a:pt x="3953" y="9"/>
                      <a:pt x="3887" y="27"/>
                    </a:cubicBezTo>
                    <a:cubicBezTo>
                      <a:pt x="2858" y="304"/>
                      <a:pt x="3853" y="2186"/>
                      <a:pt x="4394" y="2976"/>
                    </a:cubicBezTo>
                    <a:cubicBezTo>
                      <a:pt x="3674" y="2436"/>
                      <a:pt x="2922" y="1950"/>
                      <a:pt x="2089" y="1582"/>
                    </a:cubicBezTo>
                    <a:cubicBezTo>
                      <a:pt x="1687" y="1405"/>
                      <a:pt x="1223" y="1193"/>
                      <a:pt x="767" y="1193"/>
                    </a:cubicBezTo>
                    <a:cubicBezTo>
                      <a:pt x="675" y="1193"/>
                      <a:pt x="583" y="1202"/>
                      <a:pt x="493" y="1221"/>
                    </a:cubicBezTo>
                    <a:cubicBezTo>
                      <a:pt x="314" y="1258"/>
                      <a:pt x="0" y="1377"/>
                      <a:pt x="94" y="1623"/>
                    </a:cubicBezTo>
                    <a:cubicBezTo>
                      <a:pt x="260" y="2051"/>
                      <a:pt x="938" y="2277"/>
                      <a:pt x="1329" y="2369"/>
                    </a:cubicBezTo>
                    <a:cubicBezTo>
                      <a:pt x="2136" y="2561"/>
                      <a:pt x="2976" y="2527"/>
                      <a:pt x="3769" y="2774"/>
                    </a:cubicBezTo>
                    <a:lnTo>
                      <a:pt x="3799" y="2774"/>
                    </a:lnTo>
                    <a:cubicBezTo>
                      <a:pt x="4026" y="2932"/>
                      <a:pt x="4249" y="3098"/>
                      <a:pt x="4471" y="3266"/>
                    </a:cubicBezTo>
                    <a:cubicBezTo>
                      <a:pt x="3904" y="3116"/>
                      <a:pt x="3297" y="3056"/>
                      <a:pt x="2717" y="3056"/>
                    </a:cubicBezTo>
                    <a:cubicBezTo>
                      <a:pt x="2683" y="3056"/>
                      <a:pt x="2649" y="3057"/>
                      <a:pt x="2615" y="3057"/>
                    </a:cubicBezTo>
                    <a:cubicBezTo>
                      <a:pt x="2068" y="3060"/>
                      <a:pt x="1208" y="3073"/>
                      <a:pt x="914" y="3647"/>
                    </a:cubicBezTo>
                    <a:cubicBezTo>
                      <a:pt x="600" y="4261"/>
                      <a:pt x="1407" y="4487"/>
                      <a:pt x="1876" y="4504"/>
                    </a:cubicBezTo>
                    <a:cubicBezTo>
                      <a:pt x="1904" y="4505"/>
                      <a:pt x="1932" y="4506"/>
                      <a:pt x="1961" y="4506"/>
                    </a:cubicBezTo>
                    <a:cubicBezTo>
                      <a:pt x="2964" y="4506"/>
                      <a:pt x="3818" y="3873"/>
                      <a:pt x="4717" y="3515"/>
                    </a:cubicBezTo>
                    <a:cubicBezTo>
                      <a:pt x="4734" y="3509"/>
                      <a:pt x="4747" y="3498"/>
                      <a:pt x="4755" y="3489"/>
                    </a:cubicBezTo>
                    <a:cubicBezTo>
                      <a:pt x="5166" y="3813"/>
                      <a:pt x="5565" y="4150"/>
                      <a:pt x="5962" y="4487"/>
                    </a:cubicBezTo>
                    <a:cubicBezTo>
                      <a:pt x="5801" y="4460"/>
                      <a:pt x="5631" y="4447"/>
                      <a:pt x="5461" y="4447"/>
                    </a:cubicBezTo>
                    <a:cubicBezTo>
                      <a:pt x="5138" y="4447"/>
                      <a:pt x="4812" y="4496"/>
                      <a:pt x="4535" y="4596"/>
                    </a:cubicBezTo>
                    <a:cubicBezTo>
                      <a:pt x="4215" y="4710"/>
                      <a:pt x="3688" y="5098"/>
                      <a:pt x="3948" y="5510"/>
                    </a:cubicBezTo>
                    <a:cubicBezTo>
                      <a:pt x="4026" y="5632"/>
                      <a:pt x="4149" y="5682"/>
                      <a:pt x="4300" y="5682"/>
                    </a:cubicBezTo>
                    <a:cubicBezTo>
                      <a:pt x="4888" y="5682"/>
                      <a:pt x="5889" y="4925"/>
                      <a:pt x="6205" y="4774"/>
                    </a:cubicBezTo>
                    <a:cubicBezTo>
                      <a:pt x="6229" y="4764"/>
                      <a:pt x="6242" y="4747"/>
                      <a:pt x="6253" y="4730"/>
                    </a:cubicBezTo>
                    <a:cubicBezTo>
                      <a:pt x="6334" y="4801"/>
                      <a:pt x="6418" y="4872"/>
                      <a:pt x="6502" y="4943"/>
                    </a:cubicBezTo>
                    <a:cubicBezTo>
                      <a:pt x="6823" y="5213"/>
                      <a:pt x="7144" y="5487"/>
                      <a:pt x="7454" y="5766"/>
                    </a:cubicBezTo>
                    <a:cubicBezTo>
                      <a:pt x="7282" y="5731"/>
                      <a:pt x="7100" y="5715"/>
                      <a:pt x="6922" y="5715"/>
                    </a:cubicBezTo>
                    <a:cubicBezTo>
                      <a:pt x="6726" y="5715"/>
                      <a:pt x="6534" y="5734"/>
                      <a:pt x="6364" y="5766"/>
                    </a:cubicBezTo>
                    <a:cubicBezTo>
                      <a:pt x="6141" y="5811"/>
                      <a:pt x="5416" y="6026"/>
                      <a:pt x="5595" y="6411"/>
                    </a:cubicBezTo>
                    <a:cubicBezTo>
                      <a:pt x="5659" y="6545"/>
                      <a:pt x="5807" y="6586"/>
                      <a:pt x="5973" y="6586"/>
                    </a:cubicBezTo>
                    <a:cubicBezTo>
                      <a:pt x="6182" y="6586"/>
                      <a:pt x="6420" y="6520"/>
                      <a:pt x="6549" y="6492"/>
                    </a:cubicBezTo>
                    <a:cubicBezTo>
                      <a:pt x="6988" y="6390"/>
                      <a:pt x="7413" y="6232"/>
                      <a:pt x="7848" y="6130"/>
                    </a:cubicBezTo>
                    <a:cubicBezTo>
                      <a:pt x="8328" y="6590"/>
                      <a:pt x="8776" y="7076"/>
                      <a:pt x="9168" y="7616"/>
                    </a:cubicBezTo>
                    <a:cubicBezTo>
                      <a:pt x="9188" y="7643"/>
                      <a:pt x="9214" y="7654"/>
                      <a:pt x="9239" y="7654"/>
                    </a:cubicBezTo>
                    <a:cubicBezTo>
                      <a:pt x="9308" y="7654"/>
                      <a:pt x="9374" y="7571"/>
                      <a:pt x="9320" y="7497"/>
                    </a:cubicBezTo>
                    <a:cubicBezTo>
                      <a:pt x="8925" y="6954"/>
                      <a:pt x="8473" y="6462"/>
                      <a:pt x="7990" y="5999"/>
                    </a:cubicBezTo>
                    <a:cubicBezTo>
                      <a:pt x="8078" y="5519"/>
                      <a:pt x="9173" y="3033"/>
                      <a:pt x="8164" y="3033"/>
                    </a:cubicBezTo>
                    <a:cubicBezTo>
                      <a:pt x="8122" y="3033"/>
                      <a:pt x="8077" y="3038"/>
                      <a:pt x="8027" y="3047"/>
                    </a:cubicBezTo>
                    <a:cubicBezTo>
                      <a:pt x="7515" y="3134"/>
                      <a:pt x="7504" y="3836"/>
                      <a:pt x="7518" y="4238"/>
                    </a:cubicBezTo>
                    <a:cubicBezTo>
                      <a:pt x="7532" y="4730"/>
                      <a:pt x="7585" y="5250"/>
                      <a:pt x="7707" y="5736"/>
                    </a:cubicBezTo>
                    <a:cubicBezTo>
                      <a:pt x="7258" y="5325"/>
                      <a:pt x="6792" y="4933"/>
                      <a:pt x="6323" y="4545"/>
                    </a:cubicBezTo>
                    <a:cubicBezTo>
                      <a:pt x="6323" y="4501"/>
                      <a:pt x="6320" y="4457"/>
                      <a:pt x="6320" y="4410"/>
                    </a:cubicBezTo>
                    <a:cubicBezTo>
                      <a:pt x="6654" y="3634"/>
                      <a:pt x="7302" y="2972"/>
                      <a:pt x="7613" y="2182"/>
                    </a:cubicBezTo>
                    <a:cubicBezTo>
                      <a:pt x="7777" y="1768"/>
                      <a:pt x="7935" y="788"/>
                      <a:pt x="7219" y="788"/>
                    </a:cubicBezTo>
                    <a:cubicBezTo>
                      <a:pt x="7201" y="788"/>
                      <a:pt x="7183" y="788"/>
                      <a:pt x="7164" y="790"/>
                    </a:cubicBezTo>
                    <a:cubicBezTo>
                      <a:pt x="6540" y="826"/>
                      <a:pt x="6387" y="1883"/>
                      <a:pt x="6310" y="2341"/>
                    </a:cubicBezTo>
                    <a:cubicBezTo>
                      <a:pt x="6199" y="3006"/>
                      <a:pt x="6127" y="3694"/>
                      <a:pt x="6131" y="4376"/>
                    </a:cubicBezTo>
                    <a:cubicBezTo>
                      <a:pt x="6127" y="4376"/>
                      <a:pt x="6127" y="4380"/>
                      <a:pt x="6127" y="4383"/>
                    </a:cubicBezTo>
                    <a:cubicBezTo>
                      <a:pt x="6091" y="4349"/>
                      <a:pt x="6050" y="4319"/>
                      <a:pt x="6013" y="4288"/>
                    </a:cubicBezTo>
                    <a:cubicBezTo>
                      <a:pt x="5618" y="3958"/>
                      <a:pt x="5227" y="3627"/>
                      <a:pt x="4822" y="3310"/>
                    </a:cubicBezTo>
                    <a:cubicBezTo>
                      <a:pt x="4845" y="3293"/>
                      <a:pt x="4859" y="3266"/>
                      <a:pt x="4849" y="3229"/>
                    </a:cubicBezTo>
                    <a:cubicBezTo>
                      <a:pt x="4708" y="2664"/>
                      <a:pt x="5085" y="1"/>
                      <a:pt x="40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3"/>
              <p:cNvSpPr/>
              <p:nvPr/>
            </p:nvSpPr>
            <p:spPr>
              <a:xfrm rot="-3131212">
                <a:off x="6330254" y="653389"/>
                <a:ext cx="1017136" cy="738733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46" name="Google Shape;1646;p43"/>
          <p:cNvSpPr txBox="1"/>
          <p:nvPr/>
        </p:nvSpPr>
        <p:spPr>
          <a:xfrm>
            <a:off x="5367444" y="3468900"/>
            <a:ext cx="3317446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91425" anchor="ctr" anchorCtr="0">
            <a:noAutofit/>
          </a:bodyPr>
          <a:lstStyle/>
          <a:p>
            <a:pPr marL="12700" marR="0" lvl="0" indent="0" algn="justLow" rtl="1"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400" b="1" dirty="0" err="1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ماهى</a:t>
            </a:r>
            <a:r>
              <a:rPr lang="ar-EG" sz="24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 عوامل فصل الشتاء؟</a:t>
            </a:r>
            <a:endParaRPr sz="2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648" name="Google Shape;1648;p43"/>
          <p:cNvSpPr/>
          <p:nvPr/>
        </p:nvSpPr>
        <p:spPr>
          <a:xfrm>
            <a:off x="3203179" y="2564972"/>
            <a:ext cx="1222534" cy="818030"/>
          </a:xfrm>
          <a:custGeom>
            <a:avLst/>
            <a:gdLst/>
            <a:ahLst/>
            <a:cxnLst/>
            <a:rect l="l" t="t" r="r" b="b"/>
            <a:pathLst>
              <a:path w="13985" h="9358" extrusionOk="0">
                <a:moveTo>
                  <a:pt x="5794" y="0"/>
                </a:moveTo>
                <a:cubicBezTo>
                  <a:pt x="5150" y="0"/>
                  <a:pt x="4627" y="522"/>
                  <a:pt x="4627" y="1167"/>
                </a:cubicBezTo>
                <a:lnTo>
                  <a:pt x="4627" y="2601"/>
                </a:lnTo>
                <a:cubicBezTo>
                  <a:pt x="4627" y="2962"/>
                  <a:pt x="4333" y="3256"/>
                  <a:pt x="3972" y="3256"/>
                </a:cubicBezTo>
                <a:cubicBezTo>
                  <a:pt x="3814" y="3256"/>
                  <a:pt x="3662" y="3199"/>
                  <a:pt x="3544" y="3098"/>
                </a:cubicBezTo>
                <a:cubicBezTo>
                  <a:pt x="3176" y="2777"/>
                  <a:pt x="2697" y="2581"/>
                  <a:pt x="2170" y="2581"/>
                </a:cubicBezTo>
                <a:cubicBezTo>
                  <a:pt x="966" y="2581"/>
                  <a:pt x="1" y="3597"/>
                  <a:pt x="78" y="4815"/>
                </a:cubicBezTo>
                <a:cubicBezTo>
                  <a:pt x="146" y="5871"/>
                  <a:pt x="1016" y="6725"/>
                  <a:pt x="2073" y="6772"/>
                </a:cubicBezTo>
                <a:cubicBezTo>
                  <a:pt x="2107" y="6774"/>
                  <a:pt x="2140" y="6774"/>
                  <a:pt x="2174" y="6774"/>
                </a:cubicBezTo>
                <a:cubicBezTo>
                  <a:pt x="2698" y="6774"/>
                  <a:pt x="3179" y="6580"/>
                  <a:pt x="3547" y="6259"/>
                </a:cubicBezTo>
                <a:cubicBezTo>
                  <a:pt x="3665" y="6158"/>
                  <a:pt x="3817" y="6101"/>
                  <a:pt x="3972" y="6101"/>
                </a:cubicBezTo>
                <a:cubicBezTo>
                  <a:pt x="4333" y="6101"/>
                  <a:pt x="4627" y="6394"/>
                  <a:pt x="4627" y="6755"/>
                </a:cubicBezTo>
                <a:lnTo>
                  <a:pt x="4627" y="8189"/>
                </a:lnTo>
                <a:cubicBezTo>
                  <a:pt x="4627" y="8834"/>
                  <a:pt x="5150" y="9357"/>
                  <a:pt x="5794" y="9357"/>
                </a:cubicBezTo>
                <a:lnTo>
                  <a:pt x="12813" y="9357"/>
                </a:lnTo>
                <a:cubicBezTo>
                  <a:pt x="13458" y="9357"/>
                  <a:pt x="13984" y="8834"/>
                  <a:pt x="13984" y="8189"/>
                </a:cubicBezTo>
                <a:lnTo>
                  <a:pt x="13984" y="1167"/>
                </a:lnTo>
                <a:cubicBezTo>
                  <a:pt x="13984" y="522"/>
                  <a:pt x="13458" y="0"/>
                  <a:pt x="128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43"/>
          <p:cNvSpPr txBox="1"/>
          <p:nvPr/>
        </p:nvSpPr>
        <p:spPr>
          <a:xfrm>
            <a:off x="265595" y="2562533"/>
            <a:ext cx="270158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justLow" rtl="1"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400" b="1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ما هى عوامل فصل الصيف؟</a:t>
            </a:r>
            <a:endParaRPr sz="2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650" name="Google Shape;1650;p43"/>
          <p:cNvSpPr txBox="1"/>
          <p:nvPr/>
        </p:nvSpPr>
        <p:spPr>
          <a:xfrm>
            <a:off x="4080222" y="1837750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rPr>
              <a:t>01</a:t>
            </a:r>
            <a:endParaRPr sz="2400" dirty="0">
              <a:solidFill>
                <a:schemeClr val="lt1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51" name="Google Shape;1651;p43"/>
          <p:cNvSpPr txBox="1"/>
          <p:nvPr/>
        </p:nvSpPr>
        <p:spPr>
          <a:xfrm>
            <a:off x="3675350" y="2745800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02</a:t>
            </a:r>
            <a:endParaRPr sz="2400" dirty="0"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53" name="Google Shape;1653;p43"/>
          <p:cNvSpPr txBox="1"/>
          <p:nvPr/>
        </p:nvSpPr>
        <p:spPr>
          <a:xfrm flipH="1">
            <a:off x="4051749" y="3653813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 smtClean="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0</a:t>
            </a:r>
            <a:r>
              <a:rPr lang="ar-EG" sz="2400" dirty="0" smtClean="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3</a:t>
            </a:r>
            <a:endParaRPr sz="2400" dirty="0"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pic>
        <p:nvPicPr>
          <p:cNvPr id="34" name="Picture 3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35" name="Picture 3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36" name="Picture 35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37" name="Picture 3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  <p:grpSp>
        <p:nvGrpSpPr>
          <p:cNvPr id="38" name="Google Shape;1059;p37"/>
          <p:cNvGrpSpPr/>
          <p:nvPr/>
        </p:nvGrpSpPr>
        <p:grpSpPr>
          <a:xfrm rot="9212037" flipH="1">
            <a:off x="-444144" y="-213078"/>
            <a:ext cx="2248048" cy="1996524"/>
            <a:chOff x="5400719" y="1493275"/>
            <a:chExt cx="3101802" cy="2754756"/>
          </a:xfrm>
        </p:grpSpPr>
        <p:sp>
          <p:nvSpPr>
            <p:cNvPr id="39" name="Google Shape;1060;p37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61;p37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062;p37"/>
          <p:cNvGrpSpPr/>
          <p:nvPr/>
        </p:nvGrpSpPr>
        <p:grpSpPr>
          <a:xfrm rot="5400000" flipH="1">
            <a:off x="362726" y="540974"/>
            <a:ext cx="1637189" cy="704651"/>
            <a:chOff x="5085720" y="658171"/>
            <a:chExt cx="2249891" cy="976673"/>
          </a:xfrm>
        </p:grpSpPr>
        <p:sp>
          <p:nvSpPr>
            <p:cNvPr id="42" name="Google Shape;1063;p37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64;p37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65;p37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66;p37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67;p37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68;p37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69;p37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70;p37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71;p37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16903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83081" y="1105202"/>
            <a:ext cx="4879365" cy="3716331"/>
            <a:chOff x="3578510" y="1419647"/>
            <a:chExt cx="4021458" cy="3062913"/>
          </a:xfrm>
        </p:grpSpPr>
        <p:sp>
          <p:nvSpPr>
            <p:cNvPr id="2507" name="Google Shape;2507;p53"/>
            <p:cNvSpPr/>
            <p:nvPr/>
          </p:nvSpPr>
          <p:spPr>
            <a:xfrm>
              <a:off x="3716658" y="1548119"/>
              <a:ext cx="3748533" cy="2285776"/>
            </a:xfrm>
            <a:prstGeom prst="rect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3"/>
            <p:cNvSpPr/>
            <p:nvPr/>
          </p:nvSpPr>
          <p:spPr>
            <a:xfrm>
              <a:off x="3578510" y="1419647"/>
              <a:ext cx="4021458" cy="2544218"/>
            </a:xfrm>
            <a:prstGeom prst="roundRect">
              <a:avLst>
                <a:gd name="adj" fmla="val 3857"/>
              </a:avLst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3"/>
            <p:cNvSpPr/>
            <p:nvPr/>
          </p:nvSpPr>
          <p:spPr>
            <a:xfrm>
              <a:off x="3605853" y="1447364"/>
              <a:ext cx="3966900" cy="2488800"/>
            </a:xfrm>
            <a:prstGeom prst="roundRect">
              <a:avLst>
                <a:gd name="adj" fmla="val 3282"/>
              </a:avLst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3"/>
            <p:cNvSpPr/>
            <p:nvPr/>
          </p:nvSpPr>
          <p:spPr>
            <a:xfrm>
              <a:off x="4900908" y="3963886"/>
              <a:ext cx="1373343" cy="518674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2511" name="Google Shape;2511;p53"/>
            <p:cNvCxnSpPr/>
            <p:nvPr/>
          </p:nvCxnSpPr>
          <p:spPr>
            <a:xfrm>
              <a:off x="4915750" y="4433452"/>
              <a:ext cx="1353441" cy="0"/>
            </a:xfrm>
            <a:prstGeom prst="straightConnector1">
              <a:avLst/>
            </a:prstGeom>
            <a:noFill/>
            <a:ln w="19050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514" name="Google Shape;2514;p53"/>
          <p:cNvGrpSpPr/>
          <p:nvPr/>
        </p:nvGrpSpPr>
        <p:grpSpPr>
          <a:xfrm>
            <a:off x="334214" y="293761"/>
            <a:ext cx="2249891" cy="976673"/>
            <a:chOff x="5085720" y="658171"/>
            <a:chExt cx="2249891" cy="976673"/>
          </a:xfrm>
        </p:grpSpPr>
        <p:sp>
          <p:nvSpPr>
            <p:cNvPr id="2515" name="Google Shape;2515;p53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3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3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3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3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3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3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3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3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Picture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21" name="Picture 2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22" name="Picture 2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23" name="Picture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3717" y="464208"/>
            <a:ext cx="7658095" cy="418060"/>
          </a:xfrm>
        </p:spPr>
        <p:txBody>
          <a:bodyPr/>
          <a:lstStyle/>
          <a:p>
            <a:pPr algn="ctr" rtl="1"/>
            <a:r>
              <a:rPr lang="ar-EG" sz="32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يمكنك من خلال هذا </a:t>
            </a:r>
            <a:r>
              <a:rPr lang="en-US" sz="32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QR</a:t>
            </a:r>
            <a:r>
              <a:rPr lang="ar-EG" sz="32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 مشاهدة شرح الدرس كامل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4228" y="1270435"/>
            <a:ext cx="4517572" cy="27463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grpSp>
        <p:nvGrpSpPr>
          <p:cNvPr id="28" name="Google Shape;3365;p58"/>
          <p:cNvGrpSpPr/>
          <p:nvPr/>
        </p:nvGrpSpPr>
        <p:grpSpPr>
          <a:xfrm>
            <a:off x="6862538" y="2917512"/>
            <a:ext cx="2237427" cy="2233949"/>
            <a:chOff x="1952750" y="456717"/>
            <a:chExt cx="3874255" cy="3868231"/>
          </a:xfrm>
        </p:grpSpPr>
        <p:sp>
          <p:nvSpPr>
            <p:cNvPr id="29" name="Google Shape;3366;p58"/>
            <p:cNvSpPr/>
            <p:nvPr/>
          </p:nvSpPr>
          <p:spPr>
            <a:xfrm>
              <a:off x="1952750" y="456717"/>
              <a:ext cx="1824340" cy="1905746"/>
            </a:xfrm>
            <a:custGeom>
              <a:avLst/>
              <a:gdLst/>
              <a:ahLst/>
              <a:cxnLst/>
              <a:rect l="l" t="t" r="r" b="b"/>
              <a:pathLst>
                <a:path w="27475" h="28701" extrusionOk="0">
                  <a:moveTo>
                    <a:pt x="1" y="0"/>
                  </a:moveTo>
                  <a:lnTo>
                    <a:pt x="5848" y="28700"/>
                  </a:lnTo>
                  <a:lnTo>
                    <a:pt x="27474" y="27361"/>
                  </a:lnTo>
                  <a:lnTo>
                    <a:pt x="21966" y="1419"/>
                  </a:lnTo>
                  <a:lnTo>
                    <a:pt x="20992" y="3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367;p58"/>
            <p:cNvSpPr/>
            <p:nvPr/>
          </p:nvSpPr>
          <p:spPr>
            <a:xfrm>
              <a:off x="2224063" y="1482474"/>
              <a:ext cx="1553030" cy="879999"/>
            </a:xfrm>
            <a:custGeom>
              <a:avLst/>
              <a:gdLst/>
              <a:ahLst/>
              <a:cxnLst/>
              <a:rect l="l" t="t" r="r" b="b"/>
              <a:pathLst>
                <a:path w="23389" h="13253" extrusionOk="0">
                  <a:moveTo>
                    <a:pt x="21143" y="1"/>
                  </a:moveTo>
                  <a:cubicBezTo>
                    <a:pt x="21143" y="1"/>
                    <a:pt x="17379" y="5269"/>
                    <a:pt x="14574" y="5269"/>
                  </a:cubicBezTo>
                  <a:cubicBezTo>
                    <a:pt x="14567" y="5269"/>
                    <a:pt x="14559" y="5269"/>
                    <a:pt x="14551" y="5269"/>
                  </a:cubicBezTo>
                  <a:cubicBezTo>
                    <a:pt x="11744" y="5238"/>
                    <a:pt x="9659" y="1292"/>
                    <a:pt x="6213" y="754"/>
                  </a:cubicBezTo>
                  <a:cubicBezTo>
                    <a:pt x="5971" y="716"/>
                    <a:pt x="5733" y="699"/>
                    <a:pt x="5498" y="699"/>
                  </a:cubicBezTo>
                  <a:cubicBezTo>
                    <a:pt x="2392" y="699"/>
                    <a:pt x="1" y="3779"/>
                    <a:pt x="1" y="3779"/>
                  </a:cubicBezTo>
                  <a:lnTo>
                    <a:pt x="1762" y="13252"/>
                  </a:lnTo>
                  <a:lnTo>
                    <a:pt x="23388" y="11913"/>
                  </a:lnTo>
                  <a:lnTo>
                    <a:pt x="211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368;p58"/>
            <p:cNvSpPr/>
            <p:nvPr/>
          </p:nvSpPr>
          <p:spPr>
            <a:xfrm>
              <a:off x="4228763" y="597155"/>
              <a:ext cx="706297" cy="751980"/>
            </a:xfrm>
            <a:custGeom>
              <a:avLst/>
              <a:gdLst/>
              <a:ahLst/>
              <a:cxnLst/>
              <a:rect l="l" t="t" r="r" b="b"/>
              <a:pathLst>
                <a:path w="10637" h="11325" extrusionOk="0">
                  <a:moveTo>
                    <a:pt x="5366" y="1"/>
                  </a:moveTo>
                  <a:cubicBezTo>
                    <a:pt x="4693" y="1"/>
                    <a:pt x="3720" y="258"/>
                    <a:pt x="3149" y="516"/>
                  </a:cubicBezTo>
                  <a:cubicBezTo>
                    <a:pt x="2310" y="892"/>
                    <a:pt x="430" y="1355"/>
                    <a:pt x="584" y="3439"/>
                  </a:cubicBezTo>
                  <a:lnTo>
                    <a:pt x="1" y="6570"/>
                  </a:lnTo>
                  <a:lnTo>
                    <a:pt x="1" y="6570"/>
                  </a:lnTo>
                  <a:lnTo>
                    <a:pt x="892" y="6212"/>
                  </a:lnTo>
                  <a:cubicBezTo>
                    <a:pt x="892" y="6212"/>
                    <a:pt x="1456" y="8537"/>
                    <a:pt x="1795" y="8586"/>
                  </a:cubicBezTo>
                  <a:cubicBezTo>
                    <a:pt x="1804" y="8587"/>
                    <a:pt x="1814" y="8588"/>
                    <a:pt x="1826" y="8588"/>
                  </a:cubicBezTo>
                  <a:cubicBezTo>
                    <a:pt x="2272" y="8588"/>
                    <a:pt x="4790" y="7650"/>
                    <a:pt x="4790" y="7650"/>
                  </a:cubicBezTo>
                  <a:lnTo>
                    <a:pt x="5027" y="11325"/>
                  </a:lnTo>
                  <a:cubicBezTo>
                    <a:pt x="5027" y="11325"/>
                    <a:pt x="10637" y="8947"/>
                    <a:pt x="10588" y="8914"/>
                  </a:cubicBezTo>
                  <a:cubicBezTo>
                    <a:pt x="10535" y="8879"/>
                    <a:pt x="6397" y="621"/>
                    <a:pt x="6039" y="192"/>
                  </a:cubicBezTo>
                  <a:cubicBezTo>
                    <a:pt x="5925" y="56"/>
                    <a:pt x="5677" y="1"/>
                    <a:pt x="5366" y="1"/>
                  </a:cubicBezTo>
                  <a:close/>
                </a:path>
              </a:pathLst>
            </a:custGeom>
            <a:solidFill>
              <a:srgbClr val="E2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369;p58"/>
            <p:cNvSpPr/>
            <p:nvPr/>
          </p:nvSpPr>
          <p:spPr>
            <a:xfrm>
              <a:off x="4228763" y="832744"/>
              <a:ext cx="59229" cy="200661"/>
            </a:xfrm>
            <a:custGeom>
              <a:avLst/>
              <a:gdLst/>
              <a:ahLst/>
              <a:cxnLst/>
              <a:rect l="l" t="t" r="r" b="b"/>
              <a:pathLst>
                <a:path w="892" h="3022" extrusionOk="0">
                  <a:moveTo>
                    <a:pt x="561" y="0"/>
                  </a:moveTo>
                  <a:lnTo>
                    <a:pt x="1" y="3022"/>
                  </a:lnTo>
                  <a:lnTo>
                    <a:pt x="892" y="2664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rgbClr val="DF6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70;p58"/>
            <p:cNvSpPr/>
            <p:nvPr/>
          </p:nvSpPr>
          <p:spPr>
            <a:xfrm>
              <a:off x="4302468" y="893368"/>
              <a:ext cx="49734" cy="50132"/>
            </a:xfrm>
            <a:custGeom>
              <a:avLst/>
              <a:gdLst/>
              <a:ahLst/>
              <a:cxnLst/>
              <a:rect l="l" t="t" r="r" b="b"/>
              <a:pathLst>
                <a:path w="749" h="755" extrusionOk="0">
                  <a:moveTo>
                    <a:pt x="372" y="1"/>
                  </a:moveTo>
                  <a:cubicBezTo>
                    <a:pt x="166" y="1"/>
                    <a:pt x="0" y="171"/>
                    <a:pt x="0" y="378"/>
                  </a:cubicBezTo>
                  <a:cubicBezTo>
                    <a:pt x="0" y="584"/>
                    <a:pt x="166" y="754"/>
                    <a:pt x="372" y="754"/>
                  </a:cubicBezTo>
                  <a:cubicBezTo>
                    <a:pt x="580" y="754"/>
                    <a:pt x="749" y="584"/>
                    <a:pt x="749" y="378"/>
                  </a:cubicBezTo>
                  <a:cubicBezTo>
                    <a:pt x="749" y="171"/>
                    <a:pt x="580" y="1"/>
                    <a:pt x="372" y="1"/>
                  </a:cubicBezTo>
                  <a:close/>
                </a:path>
              </a:pathLst>
            </a:custGeom>
            <a:solidFill>
              <a:srgbClr val="DF6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71;p58"/>
            <p:cNvSpPr/>
            <p:nvPr/>
          </p:nvSpPr>
          <p:spPr>
            <a:xfrm>
              <a:off x="4252534" y="576903"/>
              <a:ext cx="507163" cy="356302"/>
            </a:xfrm>
            <a:custGeom>
              <a:avLst/>
              <a:gdLst/>
              <a:ahLst/>
              <a:cxnLst/>
              <a:rect l="l" t="t" r="r" b="b"/>
              <a:pathLst>
                <a:path w="7638" h="5366" extrusionOk="0">
                  <a:moveTo>
                    <a:pt x="5023" y="0"/>
                  </a:moveTo>
                  <a:cubicBezTo>
                    <a:pt x="3600" y="0"/>
                    <a:pt x="0" y="2111"/>
                    <a:pt x="0" y="2111"/>
                  </a:cubicBezTo>
                  <a:lnTo>
                    <a:pt x="1784" y="1765"/>
                  </a:lnTo>
                  <a:lnTo>
                    <a:pt x="1784" y="1765"/>
                  </a:lnTo>
                  <a:cubicBezTo>
                    <a:pt x="1784" y="1765"/>
                    <a:pt x="1350" y="2789"/>
                    <a:pt x="1784" y="3150"/>
                  </a:cubicBezTo>
                  <a:cubicBezTo>
                    <a:pt x="2216" y="3515"/>
                    <a:pt x="3220" y="3601"/>
                    <a:pt x="3220" y="3601"/>
                  </a:cubicBezTo>
                  <a:cubicBezTo>
                    <a:pt x="3220" y="3601"/>
                    <a:pt x="3292" y="2754"/>
                    <a:pt x="3793" y="2544"/>
                  </a:cubicBezTo>
                  <a:cubicBezTo>
                    <a:pt x="3862" y="2515"/>
                    <a:pt x="3930" y="2502"/>
                    <a:pt x="3997" y="2502"/>
                  </a:cubicBezTo>
                  <a:cubicBezTo>
                    <a:pt x="4411" y="2502"/>
                    <a:pt x="4744" y="3012"/>
                    <a:pt x="4624" y="3447"/>
                  </a:cubicBezTo>
                  <a:cubicBezTo>
                    <a:pt x="4484" y="3947"/>
                    <a:pt x="3984" y="4659"/>
                    <a:pt x="3984" y="4659"/>
                  </a:cubicBezTo>
                  <a:lnTo>
                    <a:pt x="4503" y="5366"/>
                  </a:lnTo>
                  <a:lnTo>
                    <a:pt x="7638" y="3774"/>
                  </a:lnTo>
                  <a:cubicBezTo>
                    <a:pt x="7638" y="3774"/>
                    <a:pt x="6441" y="0"/>
                    <a:pt x="5023" y="0"/>
                  </a:cubicBez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372;p58"/>
            <p:cNvSpPr/>
            <p:nvPr/>
          </p:nvSpPr>
          <p:spPr>
            <a:xfrm>
              <a:off x="4284938" y="832146"/>
              <a:ext cx="36653" cy="30278"/>
            </a:xfrm>
            <a:custGeom>
              <a:avLst/>
              <a:gdLst/>
              <a:ahLst/>
              <a:cxnLst/>
              <a:rect l="l" t="t" r="r" b="b"/>
              <a:pathLst>
                <a:path w="552" h="456" extrusionOk="0">
                  <a:moveTo>
                    <a:pt x="305" y="1"/>
                  </a:moveTo>
                  <a:cubicBezTo>
                    <a:pt x="292" y="1"/>
                    <a:pt x="279" y="3"/>
                    <a:pt x="264" y="9"/>
                  </a:cubicBezTo>
                  <a:cubicBezTo>
                    <a:pt x="106" y="73"/>
                    <a:pt x="1" y="295"/>
                    <a:pt x="162" y="412"/>
                  </a:cubicBezTo>
                  <a:cubicBezTo>
                    <a:pt x="205" y="443"/>
                    <a:pt x="254" y="456"/>
                    <a:pt x="301" y="456"/>
                  </a:cubicBezTo>
                  <a:cubicBezTo>
                    <a:pt x="431" y="456"/>
                    <a:pt x="551" y="355"/>
                    <a:pt x="513" y="261"/>
                  </a:cubicBezTo>
                  <a:cubicBezTo>
                    <a:pt x="513" y="261"/>
                    <a:pt x="435" y="1"/>
                    <a:pt x="305" y="1"/>
                  </a:cubicBez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373;p58"/>
            <p:cNvSpPr/>
            <p:nvPr/>
          </p:nvSpPr>
          <p:spPr>
            <a:xfrm>
              <a:off x="4248019" y="768269"/>
              <a:ext cx="79215" cy="51726"/>
            </a:xfrm>
            <a:custGeom>
              <a:avLst/>
              <a:gdLst/>
              <a:ahLst/>
              <a:cxnLst/>
              <a:rect l="l" t="t" r="r" b="b"/>
              <a:pathLst>
                <a:path w="1193" h="779" extrusionOk="0">
                  <a:moveTo>
                    <a:pt x="1076" y="0"/>
                  </a:moveTo>
                  <a:lnTo>
                    <a:pt x="0" y="572"/>
                  </a:lnTo>
                  <a:lnTo>
                    <a:pt x="154" y="779"/>
                  </a:lnTo>
                  <a:lnTo>
                    <a:pt x="1192" y="395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374;p58"/>
            <p:cNvSpPr/>
            <p:nvPr/>
          </p:nvSpPr>
          <p:spPr>
            <a:xfrm>
              <a:off x="4312693" y="857179"/>
              <a:ext cx="260155" cy="321110"/>
            </a:xfrm>
            <a:custGeom>
              <a:avLst/>
              <a:gdLst/>
              <a:ahLst/>
              <a:cxnLst/>
              <a:rect l="l" t="t" r="r" b="b"/>
              <a:pathLst>
                <a:path w="3918" h="4836" extrusionOk="0">
                  <a:moveTo>
                    <a:pt x="2653" y="1"/>
                  </a:moveTo>
                  <a:cubicBezTo>
                    <a:pt x="2653" y="1"/>
                    <a:pt x="2920" y="1626"/>
                    <a:pt x="2781" y="2582"/>
                  </a:cubicBezTo>
                  <a:cubicBezTo>
                    <a:pt x="2709" y="3060"/>
                    <a:pt x="2377" y="3169"/>
                    <a:pt x="2001" y="3169"/>
                  </a:cubicBezTo>
                  <a:cubicBezTo>
                    <a:pt x="1844" y="3169"/>
                    <a:pt x="1680" y="3150"/>
                    <a:pt x="1524" y="3131"/>
                  </a:cubicBezTo>
                  <a:cubicBezTo>
                    <a:pt x="1372" y="3113"/>
                    <a:pt x="1227" y="3096"/>
                    <a:pt x="1104" y="3096"/>
                  </a:cubicBezTo>
                  <a:cubicBezTo>
                    <a:pt x="1055" y="3096"/>
                    <a:pt x="1009" y="3099"/>
                    <a:pt x="968" y="3105"/>
                  </a:cubicBezTo>
                  <a:cubicBezTo>
                    <a:pt x="467" y="3184"/>
                    <a:pt x="1" y="3613"/>
                    <a:pt x="1" y="3613"/>
                  </a:cubicBezTo>
                  <a:lnTo>
                    <a:pt x="595" y="4835"/>
                  </a:lnTo>
                  <a:lnTo>
                    <a:pt x="3917" y="3696"/>
                  </a:lnTo>
                  <a:lnTo>
                    <a:pt x="2913" y="1"/>
                  </a:ln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375;p58"/>
            <p:cNvSpPr/>
            <p:nvPr/>
          </p:nvSpPr>
          <p:spPr>
            <a:xfrm>
              <a:off x="4312693" y="957378"/>
              <a:ext cx="87050" cy="84328"/>
            </a:xfrm>
            <a:custGeom>
              <a:avLst/>
              <a:gdLst/>
              <a:ahLst/>
              <a:cxnLst/>
              <a:rect l="l" t="t" r="r" b="b"/>
              <a:pathLst>
                <a:path w="1311" h="1270" extrusionOk="0">
                  <a:moveTo>
                    <a:pt x="787" y="0"/>
                  </a:moveTo>
                  <a:lnTo>
                    <a:pt x="787" y="0"/>
                  </a:lnTo>
                  <a:cubicBezTo>
                    <a:pt x="787" y="1"/>
                    <a:pt x="1043" y="745"/>
                    <a:pt x="720" y="971"/>
                  </a:cubicBezTo>
                  <a:cubicBezTo>
                    <a:pt x="498" y="1125"/>
                    <a:pt x="244" y="1150"/>
                    <a:pt x="105" y="1150"/>
                  </a:cubicBezTo>
                  <a:cubicBezTo>
                    <a:pt x="40" y="1150"/>
                    <a:pt x="1" y="1145"/>
                    <a:pt x="1" y="1145"/>
                  </a:cubicBezTo>
                  <a:lnTo>
                    <a:pt x="1" y="1145"/>
                  </a:lnTo>
                  <a:cubicBezTo>
                    <a:pt x="1" y="1145"/>
                    <a:pt x="239" y="1270"/>
                    <a:pt x="498" y="1270"/>
                  </a:cubicBezTo>
                  <a:cubicBezTo>
                    <a:pt x="679" y="1270"/>
                    <a:pt x="871" y="1209"/>
                    <a:pt x="998" y="1001"/>
                  </a:cubicBezTo>
                  <a:cubicBezTo>
                    <a:pt x="1310" y="494"/>
                    <a:pt x="787" y="1"/>
                    <a:pt x="787" y="0"/>
                  </a:cubicBez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376;p58"/>
            <p:cNvSpPr/>
            <p:nvPr/>
          </p:nvSpPr>
          <p:spPr>
            <a:xfrm>
              <a:off x="4531550" y="885200"/>
              <a:ext cx="114474" cy="390498"/>
            </a:xfrm>
            <a:custGeom>
              <a:avLst/>
              <a:gdLst/>
              <a:ahLst/>
              <a:cxnLst/>
              <a:rect l="l" t="t" r="r" b="b"/>
              <a:pathLst>
                <a:path w="1724" h="5881" extrusionOk="0">
                  <a:moveTo>
                    <a:pt x="1724" y="0"/>
                  </a:moveTo>
                  <a:lnTo>
                    <a:pt x="1" y="982"/>
                  </a:lnTo>
                  <a:lnTo>
                    <a:pt x="621" y="3274"/>
                  </a:lnTo>
                  <a:lnTo>
                    <a:pt x="320" y="3379"/>
                  </a:lnTo>
                  <a:lnTo>
                    <a:pt x="395" y="5881"/>
                  </a:lnTo>
                  <a:lnTo>
                    <a:pt x="1724" y="0"/>
                  </a:lnTo>
                  <a:close/>
                </a:path>
              </a:pathLst>
            </a:custGeom>
            <a:solidFill>
              <a:srgbClr val="DF6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377;p58"/>
            <p:cNvSpPr/>
            <p:nvPr/>
          </p:nvSpPr>
          <p:spPr>
            <a:xfrm>
              <a:off x="3567147" y="1017603"/>
              <a:ext cx="2259858" cy="1629323"/>
            </a:xfrm>
            <a:custGeom>
              <a:avLst/>
              <a:gdLst/>
              <a:ahLst/>
              <a:cxnLst/>
              <a:rect l="l" t="t" r="r" b="b"/>
              <a:pathLst>
                <a:path w="34034" h="24538" extrusionOk="0">
                  <a:moveTo>
                    <a:pt x="19224" y="0"/>
                  </a:moveTo>
                  <a:lnTo>
                    <a:pt x="14833" y="2081"/>
                  </a:lnTo>
                  <a:lnTo>
                    <a:pt x="14991" y="4993"/>
                  </a:lnTo>
                  <a:cubicBezTo>
                    <a:pt x="14991" y="4993"/>
                    <a:pt x="10788" y="6310"/>
                    <a:pt x="9965" y="6871"/>
                  </a:cubicBezTo>
                  <a:cubicBezTo>
                    <a:pt x="9144" y="7427"/>
                    <a:pt x="7763" y="16634"/>
                    <a:pt x="7763" y="16634"/>
                  </a:cubicBezTo>
                  <a:lnTo>
                    <a:pt x="1025" y="10497"/>
                  </a:lnTo>
                  <a:lnTo>
                    <a:pt x="1" y="11890"/>
                  </a:lnTo>
                  <a:cubicBezTo>
                    <a:pt x="1" y="11890"/>
                    <a:pt x="5270" y="24538"/>
                    <a:pt x="6801" y="24538"/>
                  </a:cubicBezTo>
                  <a:cubicBezTo>
                    <a:pt x="6812" y="24538"/>
                    <a:pt x="6823" y="24537"/>
                    <a:pt x="6834" y="24536"/>
                  </a:cubicBezTo>
                  <a:cubicBezTo>
                    <a:pt x="8324" y="24351"/>
                    <a:pt x="13185" y="17191"/>
                    <a:pt x="13185" y="17191"/>
                  </a:cubicBezTo>
                  <a:lnTo>
                    <a:pt x="15145" y="23004"/>
                  </a:lnTo>
                  <a:lnTo>
                    <a:pt x="25199" y="22771"/>
                  </a:lnTo>
                  <a:lnTo>
                    <a:pt x="25199" y="16773"/>
                  </a:lnTo>
                  <a:cubicBezTo>
                    <a:pt x="25199" y="16773"/>
                    <a:pt x="33288" y="11984"/>
                    <a:pt x="33660" y="11567"/>
                  </a:cubicBezTo>
                  <a:cubicBezTo>
                    <a:pt x="34033" y="11149"/>
                    <a:pt x="25154" y="1615"/>
                    <a:pt x="24364" y="1290"/>
                  </a:cubicBezTo>
                  <a:cubicBezTo>
                    <a:pt x="24292" y="1261"/>
                    <a:pt x="24201" y="1248"/>
                    <a:pt x="24097" y="1248"/>
                  </a:cubicBezTo>
                  <a:cubicBezTo>
                    <a:pt x="23049" y="1248"/>
                    <a:pt x="20552" y="2582"/>
                    <a:pt x="20552" y="2582"/>
                  </a:cubicBezTo>
                  <a:lnTo>
                    <a:pt x="192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378;p58"/>
            <p:cNvSpPr/>
            <p:nvPr/>
          </p:nvSpPr>
          <p:spPr>
            <a:xfrm>
              <a:off x="3370336" y="1482474"/>
              <a:ext cx="257632" cy="312213"/>
            </a:xfrm>
            <a:custGeom>
              <a:avLst/>
              <a:gdLst/>
              <a:ahLst/>
              <a:cxnLst/>
              <a:rect l="l" t="t" r="r" b="b"/>
              <a:pathLst>
                <a:path w="3880" h="4702" extrusionOk="0">
                  <a:moveTo>
                    <a:pt x="0" y="1"/>
                  </a:moveTo>
                  <a:cubicBezTo>
                    <a:pt x="0" y="1"/>
                    <a:pt x="193" y="1100"/>
                    <a:pt x="565" y="1736"/>
                  </a:cubicBezTo>
                  <a:cubicBezTo>
                    <a:pt x="936" y="2373"/>
                    <a:pt x="3099" y="4668"/>
                    <a:pt x="3105" y="4701"/>
                  </a:cubicBezTo>
                  <a:lnTo>
                    <a:pt x="3105" y="4701"/>
                  </a:lnTo>
                  <a:cubicBezTo>
                    <a:pt x="3118" y="4679"/>
                    <a:pt x="3880" y="3644"/>
                    <a:pt x="3880" y="3644"/>
                  </a:cubicBezTo>
                  <a:cubicBezTo>
                    <a:pt x="3880" y="3644"/>
                    <a:pt x="3383" y="1984"/>
                    <a:pt x="2852" y="1292"/>
                  </a:cubicBezTo>
                  <a:cubicBezTo>
                    <a:pt x="2319" y="603"/>
                    <a:pt x="2055" y="303"/>
                    <a:pt x="2055" y="303"/>
                  </a:cubicBezTo>
                  <a:lnTo>
                    <a:pt x="2055" y="303"/>
                  </a:lnTo>
                  <a:lnTo>
                    <a:pt x="2495" y="1578"/>
                  </a:lnTo>
                  <a:lnTo>
                    <a:pt x="0" y="1"/>
                  </a:lnTo>
                  <a:close/>
                  <a:moveTo>
                    <a:pt x="3105" y="4701"/>
                  </a:moveTo>
                  <a:cubicBezTo>
                    <a:pt x="3105" y="4701"/>
                    <a:pt x="3105" y="4701"/>
                    <a:pt x="3105" y="4701"/>
                  </a:cubicBezTo>
                  <a:cubicBezTo>
                    <a:pt x="3105" y="4701"/>
                    <a:pt x="3105" y="4701"/>
                    <a:pt x="3105" y="4701"/>
                  </a:cubicBezTo>
                  <a:cubicBezTo>
                    <a:pt x="3105" y="4701"/>
                    <a:pt x="3105" y="4701"/>
                    <a:pt x="3105" y="4701"/>
                  </a:cubicBezTo>
                  <a:close/>
                </a:path>
              </a:pathLst>
            </a:custGeom>
            <a:solidFill>
              <a:srgbClr val="E29D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379;p58"/>
            <p:cNvSpPr/>
            <p:nvPr/>
          </p:nvSpPr>
          <p:spPr>
            <a:xfrm>
              <a:off x="3689125" y="1532540"/>
              <a:ext cx="510682" cy="598596"/>
            </a:xfrm>
            <a:custGeom>
              <a:avLst/>
              <a:gdLst/>
              <a:ahLst/>
              <a:cxnLst/>
              <a:rect l="l" t="t" r="r" b="b"/>
              <a:pathLst>
                <a:path w="7691" h="9015" extrusionOk="0">
                  <a:moveTo>
                    <a:pt x="7691" y="0"/>
                  </a:moveTo>
                  <a:lnTo>
                    <a:pt x="7691" y="0"/>
                  </a:lnTo>
                  <a:cubicBezTo>
                    <a:pt x="5486" y="101"/>
                    <a:pt x="5949" y="1930"/>
                    <a:pt x="4783" y="2520"/>
                  </a:cubicBezTo>
                  <a:cubicBezTo>
                    <a:pt x="4643" y="2591"/>
                    <a:pt x="4513" y="2622"/>
                    <a:pt x="4389" y="2622"/>
                  </a:cubicBezTo>
                  <a:cubicBezTo>
                    <a:pt x="3559" y="2622"/>
                    <a:pt x="3022" y="1235"/>
                    <a:pt x="1894" y="1235"/>
                  </a:cubicBezTo>
                  <a:cubicBezTo>
                    <a:pt x="1787" y="1235"/>
                    <a:pt x="1674" y="1247"/>
                    <a:pt x="1555" y="1275"/>
                  </a:cubicBezTo>
                  <a:cubicBezTo>
                    <a:pt x="1" y="1633"/>
                    <a:pt x="313" y="3766"/>
                    <a:pt x="313" y="3766"/>
                  </a:cubicBezTo>
                  <a:lnTo>
                    <a:pt x="6009" y="9015"/>
                  </a:lnTo>
                  <a:lnTo>
                    <a:pt x="7691" y="0"/>
                  </a:ln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380;p58"/>
            <p:cNvSpPr/>
            <p:nvPr/>
          </p:nvSpPr>
          <p:spPr>
            <a:xfrm>
              <a:off x="3794304" y="1726761"/>
              <a:ext cx="125961" cy="135456"/>
            </a:xfrm>
            <a:custGeom>
              <a:avLst/>
              <a:gdLst/>
              <a:ahLst/>
              <a:cxnLst/>
              <a:rect l="l" t="t" r="r" b="b"/>
              <a:pathLst>
                <a:path w="1897" h="2040" extrusionOk="0">
                  <a:moveTo>
                    <a:pt x="815" y="0"/>
                  </a:moveTo>
                  <a:cubicBezTo>
                    <a:pt x="745" y="0"/>
                    <a:pt x="675" y="12"/>
                    <a:pt x="606" y="36"/>
                  </a:cubicBezTo>
                  <a:cubicBezTo>
                    <a:pt x="188" y="182"/>
                    <a:pt x="0" y="739"/>
                    <a:pt x="192" y="1285"/>
                  </a:cubicBezTo>
                  <a:cubicBezTo>
                    <a:pt x="350" y="1738"/>
                    <a:pt x="721" y="2039"/>
                    <a:pt x="1082" y="2039"/>
                  </a:cubicBezTo>
                  <a:cubicBezTo>
                    <a:pt x="1153" y="2039"/>
                    <a:pt x="1223" y="2028"/>
                    <a:pt x="1291" y="2004"/>
                  </a:cubicBezTo>
                  <a:cubicBezTo>
                    <a:pt x="1709" y="1857"/>
                    <a:pt x="1897" y="1300"/>
                    <a:pt x="1709" y="755"/>
                  </a:cubicBezTo>
                  <a:cubicBezTo>
                    <a:pt x="1548" y="301"/>
                    <a:pt x="1177" y="0"/>
                    <a:pt x="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381;p58"/>
            <p:cNvSpPr/>
            <p:nvPr/>
          </p:nvSpPr>
          <p:spPr>
            <a:xfrm>
              <a:off x="3965418" y="1840705"/>
              <a:ext cx="125762" cy="135390"/>
            </a:xfrm>
            <a:custGeom>
              <a:avLst/>
              <a:gdLst/>
              <a:ahLst/>
              <a:cxnLst/>
              <a:rect l="l" t="t" r="r" b="b"/>
              <a:pathLst>
                <a:path w="1894" h="2039" extrusionOk="0">
                  <a:moveTo>
                    <a:pt x="812" y="0"/>
                  </a:moveTo>
                  <a:cubicBezTo>
                    <a:pt x="741" y="0"/>
                    <a:pt x="671" y="12"/>
                    <a:pt x="603" y="36"/>
                  </a:cubicBezTo>
                  <a:cubicBezTo>
                    <a:pt x="185" y="182"/>
                    <a:pt x="1" y="743"/>
                    <a:pt x="188" y="1285"/>
                  </a:cubicBezTo>
                  <a:cubicBezTo>
                    <a:pt x="346" y="1738"/>
                    <a:pt x="717" y="2039"/>
                    <a:pt x="1079" y="2039"/>
                  </a:cubicBezTo>
                  <a:cubicBezTo>
                    <a:pt x="1149" y="2039"/>
                    <a:pt x="1219" y="2027"/>
                    <a:pt x="1287" y="2003"/>
                  </a:cubicBezTo>
                  <a:cubicBezTo>
                    <a:pt x="1709" y="1857"/>
                    <a:pt x="1893" y="1300"/>
                    <a:pt x="1705" y="754"/>
                  </a:cubicBezTo>
                  <a:cubicBezTo>
                    <a:pt x="1545" y="301"/>
                    <a:pt x="1173" y="0"/>
                    <a:pt x="8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382;p58"/>
            <p:cNvSpPr/>
            <p:nvPr/>
          </p:nvSpPr>
          <p:spPr>
            <a:xfrm>
              <a:off x="4049149" y="1670122"/>
              <a:ext cx="105443" cy="126359"/>
            </a:xfrm>
            <a:custGeom>
              <a:avLst/>
              <a:gdLst/>
              <a:ahLst/>
              <a:cxnLst/>
              <a:rect l="l" t="t" r="r" b="b"/>
              <a:pathLst>
                <a:path w="1588" h="1903" extrusionOk="0">
                  <a:moveTo>
                    <a:pt x="844" y="1"/>
                  </a:moveTo>
                  <a:cubicBezTo>
                    <a:pt x="469" y="1"/>
                    <a:pt x="128" y="366"/>
                    <a:pt x="64" y="859"/>
                  </a:cubicBezTo>
                  <a:cubicBezTo>
                    <a:pt x="0" y="1382"/>
                    <a:pt x="271" y="1848"/>
                    <a:pt x="674" y="1898"/>
                  </a:cubicBezTo>
                  <a:cubicBezTo>
                    <a:pt x="699" y="1901"/>
                    <a:pt x="723" y="1902"/>
                    <a:pt x="748" y="1902"/>
                  </a:cubicBezTo>
                  <a:cubicBezTo>
                    <a:pt x="1122" y="1902"/>
                    <a:pt x="1460" y="1534"/>
                    <a:pt x="1524" y="1043"/>
                  </a:cubicBezTo>
                  <a:cubicBezTo>
                    <a:pt x="1588" y="521"/>
                    <a:pt x="1317" y="57"/>
                    <a:pt x="914" y="5"/>
                  </a:cubicBezTo>
                  <a:cubicBezTo>
                    <a:pt x="891" y="2"/>
                    <a:pt x="867" y="1"/>
                    <a:pt x="8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383;p58"/>
            <p:cNvSpPr/>
            <p:nvPr/>
          </p:nvSpPr>
          <p:spPr>
            <a:xfrm>
              <a:off x="2551617" y="2325230"/>
              <a:ext cx="390034" cy="1713386"/>
            </a:xfrm>
            <a:custGeom>
              <a:avLst/>
              <a:gdLst/>
              <a:ahLst/>
              <a:cxnLst/>
              <a:rect l="l" t="t" r="r" b="b"/>
              <a:pathLst>
                <a:path w="5874" h="25804" extrusionOk="0">
                  <a:moveTo>
                    <a:pt x="2661" y="1"/>
                  </a:moveTo>
                  <a:lnTo>
                    <a:pt x="1" y="25804"/>
                  </a:lnTo>
                  <a:lnTo>
                    <a:pt x="4035" y="25804"/>
                  </a:lnTo>
                  <a:lnTo>
                    <a:pt x="58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384;p58"/>
            <p:cNvSpPr/>
            <p:nvPr/>
          </p:nvSpPr>
          <p:spPr>
            <a:xfrm>
              <a:off x="3124256" y="2300927"/>
              <a:ext cx="503710" cy="1646521"/>
            </a:xfrm>
            <a:custGeom>
              <a:avLst/>
              <a:gdLst/>
              <a:ahLst/>
              <a:cxnLst/>
              <a:rect l="l" t="t" r="r" b="b"/>
              <a:pathLst>
                <a:path w="7586" h="24797" extrusionOk="0">
                  <a:moveTo>
                    <a:pt x="3116" y="1"/>
                  </a:moveTo>
                  <a:lnTo>
                    <a:pt x="1" y="197"/>
                  </a:lnTo>
                  <a:lnTo>
                    <a:pt x="3706" y="24796"/>
                  </a:lnTo>
                  <a:lnTo>
                    <a:pt x="7586" y="24796"/>
                  </a:lnTo>
                  <a:lnTo>
                    <a:pt x="31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385;p58"/>
            <p:cNvSpPr/>
            <p:nvPr/>
          </p:nvSpPr>
          <p:spPr>
            <a:xfrm>
              <a:off x="2746768" y="3040231"/>
              <a:ext cx="629406" cy="176690"/>
            </a:xfrm>
            <a:custGeom>
              <a:avLst/>
              <a:gdLst/>
              <a:ahLst/>
              <a:cxnLst/>
              <a:rect l="l" t="t" r="r" b="b"/>
              <a:pathLst>
                <a:path w="9479" h="2661" extrusionOk="0">
                  <a:moveTo>
                    <a:pt x="0" y="1"/>
                  </a:moveTo>
                  <a:lnTo>
                    <a:pt x="0" y="2134"/>
                  </a:lnTo>
                  <a:lnTo>
                    <a:pt x="9478" y="2660"/>
                  </a:lnTo>
                  <a:lnTo>
                    <a:pt x="93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386;p58"/>
            <p:cNvSpPr/>
            <p:nvPr/>
          </p:nvSpPr>
          <p:spPr>
            <a:xfrm>
              <a:off x="2224063" y="2273504"/>
              <a:ext cx="1594729" cy="166930"/>
            </a:xfrm>
            <a:custGeom>
              <a:avLst/>
              <a:gdLst/>
              <a:ahLst/>
              <a:cxnLst/>
              <a:rect l="l" t="t" r="r" b="b"/>
              <a:pathLst>
                <a:path w="24017" h="2514" extrusionOk="0">
                  <a:moveTo>
                    <a:pt x="23388" y="0"/>
                  </a:moveTo>
                  <a:lnTo>
                    <a:pt x="1" y="1339"/>
                  </a:lnTo>
                  <a:lnTo>
                    <a:pt x="607" y="2513"/>
                  </a:lnTo>
                  <a:lnTo>
                    <a:pt x="24017" y="1257"/>
                  </a:lnTo>
                  <a:lnTo>
                    <a:pt x="233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387;p58"/>
            <p:cNvSpPr/>
            <p:nvPr/>
          </p:nvSpPr>
          <p:spPr>
            <a:xfrm>
              <a:off x="3674650" y="2530275"/>
              <a:ext cx="1566243" cy="1609005"/>
            </a:xfrm>
            <a:custGeom>
              <a:avLst/>
              <a:gdLst/>
              <a:ahLst/>
              <a:cxnLst/>
              <a:rect l="l" t="t" r="r" b="b"/>
              <a:pathLst>
                <a:path w="23588" h="24232" extrusionOk="0">
                  <a:moveTo>
                    <a:pt x="23113" y="1"/>
                  </a:moveTo>
                  <a:lnTo>
                    <a:pt x="13526" y="223"/>
                  </a:lnTo>
                  <a:cubicBezTo>
                    <a:pt x="13526" y="223"/>
                    <a:pt x="260" y="2537"/>
                    <a:pt x="132" y="3180"/>
                  </a:cubicBezTo>
                  <a:cubicBezTo>
                    <a:pt x="0" y="3828"/>
                    <a:pt x="4557" y="24232"/>
                    <a:pt x="4557" y="24232"/>
                  </a:cubicBezTo>
                  <a:lnTo>
                    <a:pt x="8549" y="24232"/>
                  </a:lnTo>
                  <a:cubicBezTo>
                    <a:pt x="8549" y="24232"/>
                    <a:pt x="8207" y="14525"/>
                    <a:pt x="7992" y="12245"/>
                  </a:cubicBezTo>
                  <a:cubicBezTo>
                    <a:pt x="7778" y="9968"/>
                    <a:pt x="5930" y="7176"/>
                    <a:pt x="5930" y="7176"/>
                  </a:cubicBezTo>
                  <a:cubicBezTo>
                    <a:pt x="5930" y="7176"/>
                    <a:pt x="21179" y="6488"/>
                    <a:pt x="22384" y="5889"/>
                  </a:cubicBezTo>
                  <a:cubicBezTo>
                    <a:pt x="23587" y="5288"/>
                    <a:pt x="23113" y="1"/>
                    <a:pt x="23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388;p58"/>
            <p:cNvSpPr/>
            <p:nvPr/>
          </p:nvSpPr>
          <p:spPr>
            <a:xfrm>
              <a:off x="4216545" y="2980272"/>
              <a:ext cx="753242" cy="1124816"/>
            </a:xfrm>
            <a:custGeom>
              <a:avLst/>
              <a:gdLst/>
              <a:ahLst/>
              <a:cxnLst/>
              <a:rect l="l" t="t" r="r" b="b"/>
              <a:pathLst>
                <a:path w="11344" h="16940" extrusionOk="0">
                  <a:moveTo>
                    <a:pt x="5203" y="1"/>
                  </a:moveTo>
                  <a:lnTo>
                    <a:pt x="0" y="290"/>
                  </a:lnTo>
                  <a:lnTo>
                    <a:pt x="8037" y="16939"/>
                  </a:lnTo>
                  <a:cubicBezTo>
                    <a:pt x="8037" y="16939"/>
                    <a:pt x="11257" y="16898"/>
                    <a:pt x="11302" y="16724"/>
                  </a:cubicBezTo>
                  <a:cubicBezTo>
                    <a:pt x="11344" y="16552"/>
                    <a:pt x="8940" y="7488"/>
                    <a:pt x="8338" y="4997"/>
                  </a:cubicBezTo>
                  <a:cubicBezTo>
                    <a:pt x="7735" y="2507"/>
                    <a:pt x="5203" y="1"/>
                    <a:pt x="5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89;p58"/>
            <p:cNvSpPr/>
            <p:nvPr/>
          </p:nvSpPr>
          <p:spPr>
            <a:xfrm>
              <a:off x="3767810" y="4139228"/>
              <a:ext cx="481998" cy="185721"/>
            </a:xfrm>
            <a:custGeom>
              <a:avLst/>
              <a:gdLst/>
              <a:ahLst/>
              <a:cxnLst/>
              <a:rect l="l" t="t" r="r" b="b"/>
              <a:pathLst>
                <a:path w="7259" h="2797" extrusionOk="0">
                  <a:moveTo>
                    <a:pt x="3571" y="1"/>
                  </a:moveTo>
                  <a:lnTo>
                    <a:pt x="0" y="2797"/>
                  </a:lnTo>
                  <a:lnTo>
                    <a:pt x="7259" y="2797"/>
                  </a:lnTo>
                  <a:lnTo>
                    <a:pt x="6916" y="1"/>
                  </a:ln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390;p58"/>
            <p:cNvSpPr/>
            <p:nvPr/>
          </p:nvSpPr>
          <p:spPr>
            <a:xfrm>
              <a:off x="4599743" y="4096532"/>
              <a:ext cx="367325" cy="218921"/>
            </a:xfrm>
            <a:custGeom>
              <a:avLst/>
              <a:gdLst/>
              <a:ahLst/>
              <a:cxnLst/>
              <a:rect l="l" t="t" r="r" b="b"/>
              <a:pathLst>
                <a:path w="5532" h="3297" extrusionOk="0">
                  <a:moveTo>
                    <a:pt x="5189" y="0"/>
                  </a:moveTo>
                  <a:lnTo>
                    <a:pt x="2634" y="121"/>
                  </a:lnTo>
                  <a:lnTo>
                    <a:pt x="0" y="3183"/>
                  </a:lnTo>
                  <a:lnTo>
                    <a:pt x="5531" y="3296"/>
                  </a:lnTo>
                  <a:lnTo>
                    <a:pt x="5189" y="0"/>
                  </a:ln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391;p58"/>
            <p:cNvSpPr/>
            <p:nvPr/>
          </p:nvSpPr>
          <p:spPr>
            <a:xfrm>
              <a:off x="4599743" y="2952782"/>
              <a:ext cx="901513" cy="171511"/>
            </a:xfrm>
            <a:custGeom>
              <a:avLst/>
              <a:gdLst/>
              <a:ahLst/>
              <a:cxnLst/>
              <a:rect l="l" t="t" r="r" b="b"/>
              <a:pathLst>
                <a:path w="13577" h="2583" extrusionOk="0">
                  <a:moveTo>
                    <a:pt x="12857" y="0"/>
                  </a:moveTo>
                  <a:lnTo>
                    <a:pt x="0" y="415"/>
                  </a:lnTo>
                  <a:lnTo>
                    <a:pt x="294" y="2582"/>
                  </a:lnTo>
                  <a:lnTo>
                    <a:pt x="13576" y="2582"/>
                  </a:lnTo>
                  <a:lnTo>
                    <a:pt x="128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392;p58"/>
            <p:cNvSpPr/>
            <p:nvPr/>
          </p:nvSpPr>
          <p:spPr>
            <a:xfrm>
              <a:off x="5144892" y="3124228"/>
              <a:ext cx="356369" cy="1166980"/>
            </a:xfrm>
            <a:custGeom>
              <a:avLst/>
              <a:gdLst/>
              <a:ahLst/>
              <a:cxnLst/>
              <a:rect l="l" t="t" r="r" b="b"/>
              <a:pathLst>
                <a:path w="5367" h="17575" extrusionOk="0">
                  <a:moveTo>
                    <a:pt x="0" y="0"/>
                  </a:moveTo>
                  <a:lnTo>
                    <a:pt x="2619" y="17574"/>
                  </a:lnTo>
                  <a:lnTo>
                    <a:pt x="5366" y="17574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393;p58"/>
            <p:cNvSpPr/>
            <p:nvPr/>
          </p:nvSpPr>
          <p:spPr>
            <a:xfrm>
              <a:off x="4636462" y="3124228"/>
              <a:ext cx="199930" cy="1200711"/>
            </a:xfrm>
            <a:custGeom>
              <a:avLst/>
              <a:gdLst/>
              <a:ahLst/>
              <a:cxnLst/>
              <a:rect l="l" t="t" r="r" b="b"/>
              <a:pathLst>
                <a:path w="3011" h="18083" extrusionOk="0">
                  <a:moveTo>
                    <a:pt x="1114" y="0"/>
                  </a:moveTo>
                  <a:lnTo>
                    <a:pt x="1" y="18083"/>
                  </a:lnTo>
                  <a:lnTo>
                    <a:pt x="2213" y="17939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394;p58"/>
            <p:cNvSpPr/>
            <p:nvPr/>
          </p:nvSpPr>
          <p:spPr>
            <a:xfrm>
              <a:off x="4783407" y="3216857"/>
              <a:ext cx="539699" cy="379078"/>
            </a:xfrm>
            <a:custGeom>
              <a:avLst/>
              <a:gdLst/>
              <a:ahLst/>
              <a:cxnLst/>
              <a:rect l="l" t="t" r="r" b="b"/>
              <a:pathLst>
                <a:path w="8128" h="5709" extrusionOk="0">
                  <a:moveTo>
                    <a:pt x="0" y="0"/>
                  </a:moveTo>
                  <a:lnTo>
                    <a:pt x="0" y="2240"/>
                  </a:lnTo>
                  <a:lnTo>
                    <a:pt x="8127" y="5708"/>
                  </a:lnTo>
                  <a:lnTo>
                    <a:pt x="7408" y="30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395;p58"/>
            <p:cNvSpPr/>
            <p:nvPr/>
          </p:nvSpPr>
          <p:spPr>
            <a:xfrm>
              <a:off x="3343577" y="1210563"/>
              <a:ext cx="155509" cy="353248"/>
            </a:xfrm>
            <a:custGeom>
              <a:avLst/>
              <a:gdLst/>
              <a:ahLst/>
              <a:cxnLst/>
              <a:rect l="l" t="t" r="r" b="b"/>
              <a:pathLst>
                <a:path w="2342" h="5320" extrusionOk="0">
                  <a:moveTo>
                    <a:pt x="45" y="1"/>
                  </a:moveTo>
                  <a:cubicBezTo>
                    <a:pt x="31" y="1"/>
                    <a:pt x="24" y="19"/>
                    <a:pt x="20" y="51"/>
                  </a:cubicBezTo>
                  <a:cubicBezTo>
                    <a:pt x="1" y="183"/>
                    <a:pt x="1092" y="4533"/>
                    <a:pt x="1092" y="4533"/>
                  </a:cubicBezTo>
                  <a:lnTo>
                    <a:pt x="2341" y="5320"/>
                  </a:lnTo>
                  <a:cubicBezTo>
                    <a:pt x="2341" y="5320"/>
                    <a:pt x="964" y="1373"/>
                    <a:pt x="528" y="695"/>
                  </a:cubicBezTo>
                  <a:cubicBezTo>
                    <a:pt x="200" y="180"/>
                    <a:pt x="88" y="1"/>
                    <a:pt x="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396;p58"/>
            <p:cNvSpPr/>
            <p:nvPr/>
          </p:nvSpPr>
          <p:spPr>
            <a:xfrm>
              <a:off x="3276379" y="1053526"/>
              <a:ext cx="99534" cy="157700"/>
            </a:xfrm>
            <a:custGeom>
              <a:avLst/>
              <a:gdLst/>
              <a:ahLst/>
              <a:cxnLst/>
              <a:rect l="l" t="t" r="r" b="b"/>
              <a:pathLst>
                <a:path w="1499" h="2375" extrusionOk="0">
                  <a:moveTo>
                    <a:pt x="276" y="1"/>
                  </a:moveTo>
                  <a:cubicBezTo>
                    <a:pt x="276" y="1"/>
                    <a:pt x="38" y="358"/>
                    <a:pt x="19" y="859"/>
                  </a:cubicBezTo>
                  <a:cubicBezTo>
                    <a:pt x="0" y="1359"/>
                    <a:pt x="219" y="2285"/>
                    <a:pt x="1073" y="2375"/>
                  </a:cubicBezTo>
                  <a:cubicBezTo>
                    <a:pt x="1073" y="2375"/>
                    <a:pt x="1498" y="2010"/>
                    <a:pt x="1171" y="1536"/>
                  </a:cubicBezTo>
                  <a:cubicBezTo>
                    <a:pt x="840" y="1062"/>
                    <a:pt x="242" y="949"/>
                    <a:pt x="279" y="509"/>
                  </a:cubicBezTo>
                  <a:cubicBezTo>
                    <a:pt x="313" y="72"/>
                    <a:pt x="276" y="1"/>
                    <a:pt x="276" y="1"/>
                  </a:cubicBezTo>
                  <a:close/>
                </a:path>
              </a:pathLst>
            </a:custGeom>
            <a:solidFill>
              <a:srgbClr val="3F29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397;p58"/>
            <p:cNvSpPr/>
            <p:nvPr/>
          </p:nvSpPr>
          <p:spPr>
            <a:xfrm>
              <a:off x="2856196" y="844962"/>
              <a:ext cx="196677" cy="196677"/>
            </a:xfrm>
            <a:custGeom>
              <a:avLst/>
              <a:gdLst/>
              <a:ahLst/>
              <a:cxnLst/>
              <a:rect l="l" t="t" r="r" b="b"/>
              <a:pathLst>
                <a:path w="2962" h="2962" extrusionOk="0">
                  <a:moveTo>
                    <a:pt x="1479" y="0"/>
                  </a:moveTo>
                  <a:cubicBezTo>
                    <a:pt x="662" y="0"/>
                    <a:pt x="0" y="662"/>
                    <a:pt x="0" y="1483"/>
                  </a:cubicBezTo>
                  <a:cubicBezTo>
                    <a:pt x="0" y="2299"/>
                    <a:pt x="662" y="2961"/>
                    <a:pt x="1479" y="2961"/>
                  </a:cubicBezTo>
                  <a:cubicBezTo>
                    <a:pt x="2299" y="2961"/>
                    <a:pt x="2961" y="2299"/>
                    <a:pt x="2961" y="1483"/>
                  </a:cubicBezTo>
                  <a:cubicBezTo>
                    <a:pt x="2961" y="662"/>
                    <a:pt x="2299" y="0"/>
                    <a:pt x="14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398;p58"/>
            <p:cNvSpPr/>
            <p:nvPr/>
          </p:nvSpPr>
          <p:spPr>
            <a:xfrm>
              <a:off x="2905864" y="1178226"/>
              <a:ext cx="394084" cy="677944"/>
            </a:xfrm>
            <a:custGeom>
              <a:avLst/>
              <a:gdLst/>
              <a:ahLst/>
              <a:cxnLst/>
              <a:rect l="l" t="t" r="r" b="b"/>
              <a:pathLst>
                <a:path w="5935" h="10210" extrusionOk="0">
                  <a:moveTo>
                    <a:pt x="1950" y="0"/>
                  </a:moveTo>
                  <a:lnTo>
                    <a:pt x="1" y="3485"/>
                  </a:lnTo>
                  <a:lnTo>
                    <a:pt x="162" y="3959"/>
                  </a:lnTo>
                  <a:lnTo>
                    <a:pt x="731" y="3485"/>
                  </a:lnTo>
                  <a:lnTo>
                    <a:pt x="1074" y="8361"/>
                  </a:lnTo>
                  <a:cubicBezTo>
                    <a:pt x="1074" y="8361"/>
                    <a:pt x="1826" y="9437"/>
                    <a:pt x="3290" y="10046"/>
                  </a:cubicBezTo>
                  <a:cubicBezTo>
                    <a:pt x="3570" y="10162"/>
                    <a:pt x="3840" y="10209"/>
                    <a:pt x="4094" y="10209"/>
                  </a:cubicBezTo>
                  <a:cubicBezTo>
                    <a:pt x="5161" y="10209"/>
                    <a:pt x="5934" y="9377"/>
                    <a:pt x="5934" y="9377"/>
                  </a:cubicBezTo>
                  <a:lnTo>
                    <a:pt x="3937" y="2864"/>
                  </a:lnTo>
                  <a:lnTo>
                    <a:pt x="4790" y="2905"/>
                  </a:lnTo>
                  <a:lnTo>
                    <a:pt x="4790" y="2574"/>
                  </a:lnTo>
                  <a:lnTo>
                    <a:pt x="19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399;p58"/>
            <p:cNvSpPr/>
            <p:nvPr/>
          </p:nvSpPr>
          <p:spPr>
            <a:xfrm>
              <a:off x="2993579" y="1431080"/>
              <a:ext cx="52323" cy="121446"/>
            </a:xfrm>
            <a:custGeom>
              <a:avLst/>
              <a:gdLst/>
              <a:ahLst/>
              <a:cxnLst/>
              <a:rect l="l" t="t" r="r" b="b"/>
              <a:pathLst>
                <a:path w="788" h="1829" extrusionOk="0">
                  <a:moveTo>
                    <a:pt x="1" y="0"/>
                  </a:moveTo>
                  <a:lnTo>
                    <a:pt x="185" y="1829"/>
                  </a:lnTo>
                  <a:lnTo>
                    <a:pt x="787" y="1829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F0C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400;p58"/>
            <p:cNvSpPr/>
            <p:nvPr/>
          </p:nvSpPr>
          <p:spPr>
            <a:xfrm>
              <a:off x="3112038" y="1431080"/>
              <a:ext cx="62018" cy="114474"/>
            </a:xfrm>
            <a:custGeom>
              <a:avLst/>
              <a:gdLst/>
              <a:ahLst/>
              <a:cxnLst/>
              <a:rect l="l" t="t" r="r" b="b"/>
              <a:pathLst>
                <a:path w="934" h="1724" extrusionOk="0">
                  <a:moveTo>
                    <a:pt x="0" y="0"/>
                  </a:moveTo>
                  <a:lnTo>
                    <a:pt x="372" y="1723"/>
                  </a:lnTo>
                  <a:lnTo>
                    <a:pt x="933" y="1723"/>
                  </a:lnTo>
                  <a:lnTo>
                    <a:pt x="372" y="0"/>
                  </a:lnTo>
                  <a:close/>
                </a:path>
              </a:pathLst>
            </a:custGeom>
            <a:solidFill>
              <a:srgbClr val="F0C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401;p58"/>
            <p:cNvSpPr/>
            <p:nvPr/>
          </p:nvSpPr>
          <p:spPr>
            <a:xfrm>
              <a:off x="4294499" y="707048"/>
              <a:ext cx="10226" cy="12550"/>
            </a:xfrm>
            <a:custGeom>
              <a:avLst/>
              <a:gdLst/>
              <a:ahLst/>
              <a:cxnLst/>
              <a:rect l="l" t="t" r="r" b="b"/>
              <a:pathLst>
                <a:path w="154" h="189" extrusionOk="0">
                  <a:moveTo>
                    <a:pt x="154" y="0"/>
                  </a:moveTo>
                  <a:lnTo>
                    <a:pt x="120" y="8"/>
                  </a:lnTo>
                  <a:lnTo>
                    <a:pt x="0" y="188"/>
                  </a:lnTo>
                  <a:cubicBezTo>
                    <a:pt x="49" y="125"/>
                    <a:pt x="98" y="61"/>
                    <a:pt x="154" y="0"/>
                  </a:cubicBezTo>
                  <a:close/>
                </a:path>
              </a:pathLst>
            </a:custGeom>
            <a:solidFill>
              <a:srgbClr val="EFB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402;p58"/>
            <p:cNvSpPr/>
            <p:nvPr/>
          </p:nvSpPr>
          <p:spPr>
            <a:xfrm>
              <a:off x="4293968" y="694033"/>
              <a:ext cx="172441" cy="132003"/>
            </a:xfrm>
            <a:custGeom>
              <a:avLst/>
              <a:gdLst/>
              <a:ahLst/>
              <a:cxnLst/>
              <a:rect l="l" t="t" r="r" b="b"/>
              <a:pathLst>
                <a:path w="2597" h="1988" extrusionOk="0">
                  <a:moveTo>
                    <a:pt x="1160" y="1"/>
                  </a:moveTo>
                  <a:lnTo>
                    <a:pt x="162" y="196"/>
                  </a:lnTo>
                  <a:cubicBezTo>
                    <a:pt x="106" y="257"/>
                    <a:pt x="57" y="321"/>
                    <a:pt x="8" y="384"/>
                  </a:cubicBezTo>
                  <a:lnTo>
                    <a:pt x="0" y="392"/>
                  </a:lnTo>
                  <a:lnTo>
                    <a:pt x="828" y="392"/>
                  </a:lnTo>
                  <a:cubicBezTo>
                    <a:pt x="828" y="392"/>
                    <a:pt x="399" y="1431"/>
                    <a:pt x="1042" y="1811"/>
                  </a:cubicBezTo>
                  <a:cubicBezTo>
                    <a:pt x="1268" y="1946"/>
                    <a:pt x="1524" y="1987"/>
                    <a:pt x="1765" y="1987"/>
                  </a:cubicBezTo>
                  <a:cubicBezTo>
                    <a:pt x="2212" y="1987"/>
                    <a:pt x="2596" y="1837"/>
                    <a:pt x="2596" y="1837"/>
                  </a:cubicBezTo>
                  <a:cubicBezTo>
                    <a:pt x="2596" y="1837"/>
                    <a:pt x="1592" y="1751"/>
                    <a:pt x="1160" y="1386"/>
                  </a:cubicBezTo>
                  <a:cubicBezTo>
                    <a:pt x="726" y="1025"/>
                    <a:pt x="1160" y="1"/>
                    <a:pt x="1160" y="1"/>
                  </a:cubicBezTo>
                  <a:close/>
                </a:path>
              </a:pathLst>
            </a:custGeom>
            <a:solidFill>
              <a:srgbClr val="D46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403;p58"/>
            <p:cNvSpPr/>
            <p:nvPr/>
          </p:nvSpPr>
          <p:spPr>
            <a:xfrm>
              <a:off x="4302468" y="689518"/>
              <a:ext cx="163942" cy="126558"/>
            </a:xfrm>
            <a:custGeom>
              <a:avLst/>
              <a:gdLst/>
              <a:ahLst/>
              <a:cxnLst/>
              <a:rect l="l" t="t" r="r" b="b"/>
              <a:pathLst>
                <a:path w="2469" h="1906" extrusionOk="0">
                  <a:moveTo>
                    <a:pt x="1249" y="1"/>
                  </a:moveTo>
                  <a:lnTo>
                    <a:pt x="0" y="272"/>
                  </a:lnTo>
                  <a:lnTo>
                    <a:pt x="0" y="272"/>
                  </a:lnTo>
                  <a:lnTo>
                    <a:pt x="34" y="264"/>
                  </a:lnTo>
                  <a:lnTo>
                    <a:pt x="1032" y="69"/>
                  </a:lnTo>
                  <a:lnTo>
                    <a:pt x="1032" y="69"/>
                  </a:lnTo>
                  <a:cubicBezTo>
                    <a:pt x="1032" y="69"/>
                    <a:pt x="598" y="1093"/>
                    <a:pt x="1032" y="1454"/>
                  </a:cubicBezTo>
                  <a:cubicBezTo>
                    <a:pt x="1464" y="1819"/>
                    <a:pt x="2468" y="1905"/>
                    <a:pt x="2468" y="1905"/>
                  </a:cubicBezTo>
                  <a:lnTo>
                    <a:pt x="1249" y="1"/>
                  </a:lnTo>
                  <a:close/>
                </a:path>
              </a:pathLst>
            </a:custGeom>
            <a:solidFill>
              <a:srgbClr val="3B1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404;p58"/>
            <p:cNvSpPr/>
            <p:nvPr/>
          </p:nvSpPr>
          <p:spPr>
            <a:xfrm>
              <a:off x="4466344" y="743037"/>
              <a:ext cx="74766" cy="73040"/>
            </a:xfrm>
            <a:custGeom>
              <a:avLst/>
              <a:gdLst/>
              <a:ahLst/>
              <a:cxnLst/>
              <a:rect l="l" t="t" r="r" b="b"/>
              <a:pathLst>
                <a:path w="1126" h="1100" extrusionOk="0">
                  <a:moveTo>
                    <a:pt x="780" y="0"/>
                  </a:moveTo>
                  <a:cubicBezTo>
                    <a:pt x="712" y="0"/>
                    <a:pt x="640" y="16"/>
                    <a:pt x="573" y="42"/>
                  </a:cubicBezTo>
                  <a:cubicBezTo>
                    <a:pt x="72" y="252"/>
                    <a:pt x="0" y="1099"/>
                    <a:pt x="0" y="1099"/>
                  </a:cubicBezTo>
                  <a:cubicBezTo>
                    <a:pt x="0" y="1099"/>
                    <a:pt x="347" y="429"/>
                    <a:pt x="512" y="297"/>
                  </a:cubicBezTo>
                  <a:cubicBezTo>
                    <a:pt x="674" y="166"/>
                    <a:pt x="1125" y="128"/>
                    <a:pt x="1125" y="128"/>
                  </a:cubicBezTo>
                  <a:cubicBezTo>
                    <a:pt x="1024" y="49"/>
                    <a:pt x="903" y="0"/>
                    <a:pt x="780" y="0"/>
                  </a:cubicBezTo>
                  <a:close/>
                </a:path>
              </a:pathLst>
            </a:custGeom>
            <a:solidFill>
              <a:srgbClr val="D46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405;p58"/>
            <p:cNvSpPr/>
            <p:nvPr/>
          </p:nvSpPr>
          <p:spPr>
            <a:xfrm>
              <a:off x="4458841" y="739518"/>
              <a:ext cx="82270" cy="76559"/>
            </a:xfrm>
            <a:custGeom>
              <a:avLst/>
              <a:gdLst/>
              <a:ahLst/>
              <a:cxnLst/>
              <a:rect l="l" t="t" r="r" b="b"/>
              <a:pathLst>
                <a:path w="1239" h="1153" extrusionOk="0">
                  <a:moveTo>
                    <a:pt x="809" y="1"/>
                  </a:moveTo>
                  <a:cubicBezTo>
                    <a:pt x="641" y="1"/>
                    <a:pt x="448" y="53"/>
                    <a:pt x="309" y="181"/>
                  </a:cubicBezTo>
                  <a:cubicBezTo>
                    <a:pt x="0" y="463"/>
                    <a:pt x="113" y="1152"/>
                    <a:pt x="113" y="1152"/>
                  </a:cubicBezTo>
                  <a:cubicBezTo>
                    <a:pt x="113" y="1152"/>
                    <a:pt x="185" y="305"/>
                    <a:pt x="686" y="95"/>
                  </a:cubicBezTo>
                  <a:cubicBezTo>
                    <a:pt x="753" y="69"/>
                    <a:pt x="825" y="53"/>
                    <a:pt x="893" y="53"/>
                  </a:cubicBezTo>
                  <a:cubicBezTo>
                    <a:pt x="1016" y="53"/>
                    <a:pt x="1137" y="102"/>
                    <a:pt x="1238" y="181"/>
                  </a:cubicBezTo>
                  <a:cubicBezTo>
                    <a:pt x="1190" y="72"/>
                    <a:pt x="1013" y="1"/>
                    <a:pt x="809" y="1"/>
                  </a:cubicBezTo>
                  <a:close/>
                </a:path>
              </a:pathLst>
            </a:custGeom>
            <a:solidFill>
              <a:srgbClr val="3B1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406;p58"/>
            <p:cNvSpPr/>
            <p:nvPr/>
          </p:nvSpPr>
          <p:spPr>
            <a:xfrm>
              <a:off x="4749144" y="832213"/>
              <a:ext cx="18526" cy="27290"/>
            </a:xfrm>
            <a:custGeom>
              <a:avLst/>
              <a:gdLst/>
              <a:ahLst/>
              <a:cxnLst/>
              <a:rect l="l" t="t" r="r" b="b"/>
              <a:pathLst>
                <a:path w="279" h="411" extrusionOk="0">
                  <a:moveTo>
                    <a:pt x="16" y="1"/>
                  </a:moveTo>
                  <a:lnTo>
                    <a:pt x="1" y="8"/>
                  </a:lnTo>
                  <a:cubicBezTo>
                    <a:pt x="68" y="144"/>
                    <a:pt x="136" y="275"/>
                    <a:pt x="207" y="411"/>
                  </a:cubicBezTo>
                  <a:lnTo>
                    <a:pt x="279" y="37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EFB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407;p58"/>
            <p:cNvSpPr/>
            <p:nvPr/>
          </p:nvSpPr>
          <p:spPr>
            <a:xfrm>
              <a:off x="4529558" y="832744"/>
              <a:ext cx="233396" cy="137714"/>
            </a:xfrm>
            <a:custGeom>
              <a:avLst/>
              <a:gdLst/>
              <a:ahLst/>
              <a:cxnLst/>
              <a:rect l="l" t="t" r="r" b="b"/>
              <a:pathLst>
                <a:path w="3515" h="2074" extrusionOk="0">
                  <a:moveTo>
                    <a:pt x="3308" y="0"/>
                  </a:moveTo>
                  <a:lnTo>
                    <a:pt x="331" y="1513"/>
                  </a:lnTo>
                  <a:lnTo>
                    <a:pt x="324" y="1501"/>
                  </a:lnTo>
                  <a:lnTo>
                    <a:pt x="0" y="1667"/>
                  </a:lnTo>
                  <a:lnTo>
                    <a:pt x="109" y="2073"/>
                  </a:lnTo>
                  <a:lnTo>
                    <a:pt x="31" y="1772"/>
                  </a:lnTo>
                  <a:lnTo>
                    <a:pt x="1754" y="790"/>
                  </a:lnTo>
                  <a:lnTo>
                    <a:pt x="1634" y="1328"/>
                  </a:lnTo>
                  <a:lnTo>
                    <a:pt x="3514" y="403"/>
                  </a:lnTo>
                  <a:cubicBezTo>
                    <a:pt x="3443" y="267"/>
                    <a:pt x="3375" y="136"/>
                    <a:pt x="3308" y="0"/>
                  </a:cubicBezTo>
                  <a:close/>
                </a:path>
              </a:pathLst>
            </a:custGeom>
            <a:solidFill>
              <a:srgbClr val="D46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408;p58"/>
            <p:cNvSpPr/>
            <p:nvPr/>
          </p:nvSpPr>
          <p:spPr>
            <a:xfrm>
              <a:off x="4551071" y="832213"/>
              <a:ext cx="199200" cy="100994"/>
            </a:xfrm>
            <a:custGeom>
              <a:avLst/>
              <a:gdLst/>
              <a:ahLst/>
              <a:cxnLst/>
              <a:rect l="l" t="t" r="r" b="b"/>
              <a:pathLst>
                <a:path w="3000" h="1521" extrusionOk="0">
                  <a:moveTo>
                    <a:pt x="2999" y="1"/>
                  </a:moveTo>
                  <a:lnTo>
                    <a:pt x="2984" y="8"/>
                  </a:lnTo>
                  <a:lnTo>
                    <a:pt x="2891" y="55"/>
                  </a:lnTo>
                  <a:lnTo>
                    <a:pt x="2999" y="1"/>
                  </a:lnTo>
                  <a:close/>
                  <a:moveTo>
                    <a:pt x="2891" y="55"/>
                  </a:moveTo>
                  <a:lnTo>
                    <a:pt x="0" y="1509"/>
                  </a:lnTo>
                  <a:lnTo>
                    <a:pt x="7" y="1521"/>
                  </a:lnTo>
                  <a:lnTo>
                    <a:pt x="2891" y="55"/>
                  </a:lnTo>
                  <a:close/>
                </a:path>
              </a:pathLst>
            </a:custGeom>
            <a:solidFill>
              <a:srgbClr val="3B1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409;p58"/>
            <p:cNvSpPr/>
            <p:nvPr/>
          </p:nvSpPr>
          <p:spPr>
            <a:xfrm>
              <a:off x="4529558" y="943434"/>
              <a:ext cx="7304" cy="29747"/>
            </a:xfrm>
            <a:custGeom>
              <a:avLst/>
              <a:gdLst/>
              <a:ahLst/>
              <a:cxnLst/>
              <a:rect l="l" t="t" r="r" b="b"/>
              <a:pathLst>
                <a:path w="110" h="448" extrusionOk="0">
                  <a:moveTo>
                    <a:pt x="0" y="0"/>
                  </a:moveTo>
                  <a:lnTo>
                    <a:pt x="31" y="448"/>
                  </a:lnTo>
                  <a:lnTo>
                    <a:pt x="109" y="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1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10;p58"/>
            <p:cNvSpPr/>
            <p:nvPr/>
          </p:nvSpPr>
          <p:spPr>
            <a:xfrm>
              <a:off x="4531550" y="885200"/>
              <a:ext cx="114474" cy="85258"/>
            </a:xfrm>
            <a:custGeom>
              <a:avLst/>
              <a:gdLst/>
              <a:ahLst/>
              <a:cxnLst/>
              <a:rect l="l" t="t" r="r" b="b"/>
              <a:pathLst>
                <a:path w="1724" h="1284" extrusionOk="0">
                  <a:moveTo>
                    <a:pt x="1724" y="0"/>
                  </a:moveTo>
                  <a:lnTo>
                    <a:pt x="1" y="982"/>
                  </a:lnTo>
                  <a:lnTo>
                    <a:pt x="79" y="1283"/>
                  </a:lnTo>
                  <a:lnTo>
                    <a:pt x="1604" y="538"/>
                  </a:lnTo>
                  <a:lnTo>
                    <a:pt x="1724" y="0"/>
                  </a:lnTo>
                  <a:close/>
                </a:path>
              </a:pathLst>
            </a:custGeom>
            <a:solidFill>
              <a:srgbClr val="D14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11;p58"/>
            <p:cNvSpPr/>
            <p:nvPr/>
          </p:nvSpPr>
          <p:spPr>
            <a:xfrm>
              <a:off x="4266014" y="816941"/>
              <a:ext cx="1527" cy="15870"/>
            </a:xfrm>
            <a:custGeom>
              <a:avLst/>
              <a:gdLst/>
              <a:ahLst/>
              <a:cxnLst/>
              <a:rect l="l" t="t" r="r" b="b"/>
              <a:pathLst>
                <a:path w="23" h="239" extrusionOk="0">
                  <a:moveTo>
                    <a:pt x="15" y="1"/>
                  </a:moveTo>
                  <a:lnTo>
                    <a:pt x="0" y="238"/>
                  </a:lnTo>
                  <a:lnTo>
                    <a:pt x="23" y="129"/>
                  </a:lnTo>
                  <a:cubicBezTo>
                    <a:pt x="18" y="87"/>
                    <a:pt x="15" y="42"/>
                    <a:pt x="15" y="1"/>
                  </a:cubicBezTo>
                  <a:close/>
                </a:path>
              </a:pathLst>
            </a:custGeom>
            <a:solidFill>
              <a:srgbClr val="EFB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12;p58"/>
            <p:cNvSpPr/>
            <p:nvPr/>
          </p:nvSpPr>
          <p:spPr>
            <a:xfrm>
              <a:off x="4266014" y="794497"/>
              <a:ext cx="61221" cy="38313"/>
            </a:xfrm>
            <a:custGeom>
              <a:avLst/>
              <a:gdLst/>
              <a:ahLst/>
              <a:cxnLst/>
              <a:rect l="l" t="t" r="r" b="b"/>
              <a:pathLst>
                <a:path w="922" h="577" extrusionOk="0">
                  <a:moveTo>
                    <a:pt x="921" y="0"/>
                  </a:moveTo>
                  <a:lnTo>
                    <a:pt x="15" y="339"/>
                  </a:lnTo>
                  <a:cubicBezTo>
                    <a:pt x="15" y="380"/>
                    <a:pt x="18" y="425"/>
                    <a:pt x="23" y="467"/>
                  </a:cubicBezTo>
                  <a:lnTo>
                    <a:pt x="0" y="576"/>
                  </a:lnTo>
                  <a:lnTo>
                    <a:pt x="921" y="173"/>
                  </a:lnTo>
                  <a:lnTo>
                    <a:pt x="921" y="0"/>
                  </a:lnTo>
                  <a:close/>
                </a:path>
              </a:pathLst>
            </a:custGeom>
            <a:solidFill>
              <a:srgbClr val="D46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13;p58"/>
            <p:cNvSpPr/>
            <p:nvPr/>
          </p:nvSpPr>
          <p:spPr>
            <a:xfrm>
              <a:off x="4266943" y="794497"/>
              <a:ext cx="60291" cy="22510"/>
            </a:xfrm>
            <a:custGeom>
              <a:avLst/>
              <a:gdLst/>
              <a:ahLst/>
              <a:cxnLst/>
              <a:rect l="l" t="t" r="r" b="b"/>
              <a:pathLst>
                <a:path w="908" h="339" extrusionOk="0">
                  <a:moveTo>
                    <a:pt x="907" y="0"/>
                  </a:moveTo>
                  <a:lnTo>
                    <a:pt x="1" y="324"/>
                  </a:lnTo>
                  <a:lnTo>
                    <a:pt x="1" y="339"/>
                  </a:lnTo>
                  <a:lnTo>
                    <a:pt x="907" y="0"/>
                  </a:lnTo>
                  <a:close/>
                </a:path>
              </a:pathLst>
            </a:custGeom>
            <a:solidFill>
              <a:srgbClr val="3B1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14;p58"/>
            <p:cNvSpPr/>
            <p:nvPr/>
          </p:nvSpPr>
          <p:spPr>
            <a:xfrm>
              <a:off x="4284739" y="984602"/>
              <a:ext cx="17795" cy="52522"/>
            </a:xfrm>
            <a:custGeom>
              <a:avLst/>
              <a:gdLst/>
              <a:ahLst/>
              <a:cxnLst/>
              <a:rect l="l" t="t" r="r" b="b"/>
              <a:pathLst>
                <a:path w="268" h="791" extrusionOk="0">
                  <a:moveTo>
                    <a:pt x="0" y="0"/>
                  </a:moveTo>
                  <a:lnTo>
                    <a:pt x="49" y="377"/>
                  </a:lnTo>
                  <a:lnTo>
                    <a:pt x="181" y="791"/>
                  </a:lnTo>
                  <a:lnTo>
                    <a:pt x="267" y="4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6C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15;p58"/>
            <p:cNvSpPr/>
            <p:nvPr/>
          </p:nvSpPr>
          <p:spPr>
            <a:xfrm>
              <a:off x="4228763" y="984602"/>
              <a:ext cx="59229" cy="48804"/>
            </a:xfrm>
            <a:custGeom>
              <a:avLst/>
              <a:gdLst/>
              <a:ahLst/>
              <a:cxnLst/>
              <a:rect l="l" t="t" r="r" b="b"/>
              <a:pathLst>
                <a:path w="892" h="735" extrusionOk="0">
                  <a:moveTo>
                    <a:pt x="843" y="0"/>
                  </a:moveTo>
                  <a:lnTo>
                    <a:pt x="1" y="735"/>
                  </a:lnTo>
                  <a:lnTo>
                    <a:pt x="892" y="377"/>
                  </a:lnTo>
                  <a:lnTo>
                    <a:pt x="843" y="0"/>
                  </a:lnTo>
                  <a:close/>
                </a:path>
              </a:pathLst>
            </a:custGeom>
            <a:solidFill>
              <a:srgbClr val="D144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16;p58"/>
            <p:cNvSpPr/>
            <p:nvPr/>
          </p:nvSpPr>
          <p:spPr>
            <a:xfrm>
              <a:off x="5240376" y="2131340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FB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17;p58"/>
            <p:cNvSpPr/>
            <p:nvPr/>
          </p:nvSpPr>
          <p:spPr>
            <a:xfrm>
              <a:off x="5205316" y="1563748"/>
              <a:ext cx="132534" cy="567654"/>
            </a:xfrm>
            <a:custGeom>
              <a:avLst/>
              <a:gdLst/>
              <a:ahLst/>
              <a:cxnLst/>
              <a:rect l="l" t="t" r="r" b="b"/>
              <a:pathLst>
                <a:path w="1996" h="8549" extrusionOk="0">
                  <a:moveTo>
                    <a:pt x="1" y="1"/>
                  </a:moveTo>
                  <a:lnTo>
                    <a:pt x="528" y="8548"/>
                  </a:lnTo>
                  <a:lnTo>
                    <a:pt x="1995" y="767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18;p58"/>
            <p:cNvSpPr/>
            <p:nvPr/>
          </p:nvSpPr>
          <p:spPr>
            <a:xfrm>
              <a:off x="4501603" y="2530275"/>
              <a:ext cx="713003" cy="95085"/>
            </a:xfrm>
            <a:custGeom>
              <a:avLst/>
              <a:gdLst/>
              <a:ahLst/>
              <a:cxnLst/>
              <a:rect l="l" t="t" r="r" b="b"/>
              <a:pathLst>
                <a:path w="10738" h="1432" extrusionOk="0">
                  <a:moveTo>
                    <a:pt x="10659" y="1"/>
                  </a:moveTo>
                  <a:lnTo>
                    <a:pt x="1072" y="223"/>
                  </a:lnTo>
                  <a:lnTo>
                    <a:pt x="0" y="716"/>
                  </a:lnTo>
                  <a:lnTo>
                    <a:pt x="10738" y="1431"/>
                  </a:lnTo>
                  <a:lnTo>
                    <a:pt x="106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19;p58"/>
            <p:cNvSpPr/>
            <p:nvPr/>
          </p:nvSpPr>
          <p:spPr>
            <a:xfrm>
              <a:off x="4216545" y="2980272"/>
              <a:ext cx="345546" cy="489966"/>
            </a:xfrm>
            <a:custGeom>
              <a:avLst/>
              <a:gdLst/>
              <a:ahLst/>
              <a:cxnLst/>
              <a:rect l="l" t="t" r="r" b="b"/>
              <a:pathLst>
                <a:path w="5204" h="7379" extrusionOk="0">
                  <a:moveTo>
                    <a:pt x="5203" y="1"/>
                  </a:moveTo>
                  <a:lnTo>
                    <a:pt x="0" y="290"/>
                  </a:lnTo>
                  <a:lnTo>
                    <a:pt x="3420" y="7378"/>
                  </a:lnTo>
                  <a:lnTo>
                    <a:pt x="52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420;p58"/>
            <p:cNvSpPr/>
            <p:nvPr/>
          </p:nvSpPr>
          <p:spPr>
            <a:xfrm>
              <a:off x="4707644" y="3124228"/>
              <a:ext cx="2855" cy="43758"/>
            </a:xfrm>
            <a:custGeom>
              <a:avLst/>
              <a:gdLst/>
              <a:ahLst/>
              <a:cxnLst/>
              <a:rect l="l" t="t" r="r" b="b"/>
              <a:pathLst>
                <a:path w="43" h="659" extrusionOk="0">
                  <a:moveTo>
                    <a:pt x="42" y="0"/>
                  </a:moveTo>
                  <a:lnTo>
                    <a:pt x="42" y="0"/>
                  </a:lnTo>
                  <a:lnTo>
                    <a:pt x="1" y="658"/>
                  </a:lnTo>
                  <a:lnTo>
                    <a:pt x="1" y="658"/>
                  </a:lnTo>
                  <a:close/>
                </a:path>
              </a:pathLst>
            </a:custGeom>
            <a:solidFill>
              <a:srgbClr val="EFB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421;p58"/>
            <p:cNvSpPr/>
            <p:nvPr/>
          </p:nvSpPr>
          <p:spPr>
            <a:xfrm>
              <a:off x="4707644" y="3167920"/>
              <a:ext cx="66" cy="6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464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422;p58"/>
            <p:cNvSpPr/>
            <p:nvPr/>
          </p:nvSpPr>
          <p:spPr>
            <a:xfrm>
              <a:off x="4707644" y="3124228"/>
              <a:ext cx="128750" cy="57967"/>
            </a:xfrm>
            <a:custGeom>
              <a:avLst/>
              <a:gdLst/>
              <a:ahLst/>
              <a:cxnLst/>
              <a:rect l="l" t="t" r="r" b="b"/>
              <a:pathLst>
                <a:path w="1939" h="873" extrusionOk="0">
                  <a:moveTo>
                    <a:pt x="42" y="0"/>
                  </a:moveTo>
                  <a:lnTo>
                    <a:pt x="1" y="658"/>
                  </a:lnTo>
                  <a:lnTo>
                    <a:pt x="1901" y="872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423;p58"/>
            <p:cNvSpPr/>
            <p:nvPr/>
          </p:nvSpPr>
          <p:spPr>
            <a:xfrm>
              <a:off x="5144892" y="3124228"/>
              <a:ext cx="152986" cy="74700"/>
            </a:xfrm>
            <a:custGeom>
              <a:avLst/>
              <a:gdLst/>
              <a:ahLst/>
              <a:cxnLst/>
              <a:rect l="l" t="t" r="r" b="b"/>
              <a:pathLst>
                <a:path w="2304" h="1125" extrusionOk="0">
                  <a:moveTo>
                    <a:pt x="0" y="0"/>
                  </a:moveTo>
                  <a:lnTo>
                    <a:pt x="132" y="872"/>
                  </a:lnTo>
                  <a:lnTo>
                    <a:pt x="2303" y="1124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424;p58"/>
            <p:cNvSpPr/>
            <p:nvPr/>
          </p:nvSpPr>
          <p:spPr>
            <a:xfrm>
              <a:off x="2929171" y="2404114"/>
              <a:ext cx="12483" cy="95815"/>
            </a:xfrm>
            <a:custGeom>
              <a:avLst/>
              <a:gdLst/>
              <a:ahLst/>
              <a:cxnLst/>
              <a:rect l="l" t="t" r="r" b="b"/>
              <a:pathLst>
                <a:path w="188" h="1443" extrusionOk="0">
                  <a:moveTo>
                    <a:pt x="188" y="1"/>
                  </a:moveTo>
                  <a:lnTo>
                    <a:pt x="101" y="5"/>
                  </a:lnTo>
                  <a:lnTo>
                    <a:pt x="0" y="144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EFB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425;p58"/>
            <p:cNvSpPr/>
            <p:nvPr/>
          </p:nvSpPr>
          <p:spPr>
            <a:xfrm>
              <a:off x="2710314" y="2404379"/>
              <a:ext cx="225627" cy="95550"/>
            </a:xfrm>
            <a:custGeom>
              <a:avLst/>
              <a:gdLst/>
              <a:ahLst/>
              <a:cxnLst/>
              <a:rect l="l" t="t" r="r" b="b"/>
              <a:pathLst>
                <a:path w="3398" h="1439" extrusionOk="0">
                  <a:moveTo>
                    <a:pt x="3397" y="1"/>
                  </a:moveTo>
                  <a:lnTo>
                    <a:pt x="128" y="174"/>
                  </a:lnTo>
                  <a:lnTo>
                    <a:pt x="0" y="1438"/>
                  </a:lnTo>
                  <a:lnTo>
                    <a:pt x="3296" y="1438"/>
                  </a:lnTo>
                  <a:lnTo>
                    <a:pt x="33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426;p58"/>
            <p:cNvSpPr/>
            <p:nvPr/>
          </p:nvSpPr>
          <p:spPr>
            <a:xfrm>
              <a:off x="3136274" y="2393623"/>
              <a:ext cx="222108" cy="72575"/>
            </a:xfrm>
            <a:custGeom>
              <a:avLst/>
              <a:gdLst/>
              <a:ahLst/>
              <a:cxnLst/>
              <a:rect l="l" t="t" r="r" b="b"/>
              <a:pathLst>
                <a:path w="3345" h="1093" extrusionOk="0">
                  <a:moveTo>
                    <a:pt x="3307" y="682"/>
                  </a:moveTo>
                  <a:lnTo>
                    <a:pt x="3345" y="878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162" y="1093"/>
                  </a:lnTo>
                  <a:close/>
                </a:path>
              </a:pathLst>
            </a:custGeom>
            <a:solidFill>
              <a:srgbClr val="EFB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427;p58"/>
            <p:cNvSpPr/>
            <p:nvPr/>
          </p:nvSpPr>
          <p:spPr>
            <a:xfrm>
              <a:off x="3136274" y="2382467"/>
              <a:ext cx="222108" cy="83730"/>
            </a:xfrm>
            <a:custGeom>
              <a:avLst/>
              <a:gdLst/>
              <a:ahLst/>
              <a:cxnLst/>
              <a:rect l="l" t="t" r="r" b="b"/>
              <a:pathLst>
                <a:path w="3345" h="1261" extrusionOk="0">
                  <a:moveTo>
                    <a:pt x="3157" y="0"/>
                  </a:moveTo>
                  <a:lnTo>
                    <a:pt x="0" y="169"/>
                  </a:lnTo>
                  <a:lnTo>
                    <a:pt x="162" y="1261"/>
                  </a:lnTo>
                  <a:lnTo>
                    <a:pt x="3345" y="1046"/>
                  </a:lnTo>
                  <a:lnTo>
                    <a:pt x="3307" y="850"/>
                  </a:lnTo>
                  <a:lnTo>
                    <a:pt x="3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428;p58"/>
            <p:cNvSpPr/>
            <p:nvPr/>
          </p:nvSpPr>
          <p:spPr>
            <a:xfrm>
              <a:off x="2329573" y="2300927"/>
              <a:ext cx="10292" cy="54846"/>
            </a:xfrm>
            <a:custGeom>
              <a:avLst/>
              <a:gdLst/>
              <a:ahLst/>
              <a:cxnLst/>
              <a:rect l="l" t="t" r="r" b="b"/>
              <a:pathLst>
                <a:path w="155" h="826" extrusionOk="0">
                  <a:moveTo>
                    <a:pt x="0" y="1"/>
                  </a:moveTo>
                  <a:lnTo>
                    <a:pt x="0" y="1"/>
                  </a:lnTo>
                  <a:lnTo>
                    <a:pt x="155" y="825"/>
                  </a:lnTo>
                  <a:lnTo>
                    <a:pt x="155" y="825"/>
                  </a:lnTo>
                  <a:close/>
                </a:path>
              </a:pathLst>
            </a:custGeom>
            <a:solidFill>
              <a:srgbClr val="E18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429;p58"/>
            <p:cNvSpPr/>
            <p:nvPr/>
          </p:nvSpPr>
          <p:spPr>
            <a:xfrm>
              <a:off x="2329573" y="2190835"/>
              <a:ext cx="1447520" cy="164938"/>
            </a:xfrm>
            <a:custGeom>
              <a:avLst/>
              <a:gdLst/>
              <a:ahLst/>
              <a:cxnLst/>
              <a:rect l="l" t="t" r="r" b="b"/>
              <a:pathLst>
                <a:path w="21800" h="2484" extrusionOk="0">
                  <a:moveTo>
                    <a:pt x="21205" y="0"/>
                  </a:moveTo>
                  <a:lnTo>
                    <a:pt x="0" y="1659"/>
                  </a:lnTo>
                  <a:lnTo>
                    <a:pt x="155" y="2483"/>
                  </a:lnTo>
                  <a:lnTo>
                    <a:pt x="5990" y="2148"/>
                  </a:lnTo>
                  <a:lnTo>
                    <a:pt x="6005" y="2025"/>
                  </a:lnTo>
                  <a:lnTo>
                    <a:pt x="8195" y="2025"/>
                  </a:lnTo>
                  <a:lnTo>
                    <a:pt x="21799" y="1245"/>
                  </a:lnTo>
                  <a:lnTo>
                    <a:pt x="21799" y="1238"/>
                  </a:lnTo>
                  <a:cubicBezTo>
                    <a:pt x="21596" y="828"/>
                    <a:pt x="21401" y="414"/>
                    <a:pt x="21205" y="4"/>
                  </a:cubicBezTo>
                  <a:lnTo>
                    <a:pt x="21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430;p58"/>
            <p:cNvSpPr/>
            <p:nvPr/>
          </p:nvSpPr>
          <p:spPr>
            <a:xfrm>
              <a:off x="3737598" y="2191034"/>
              <a:ext cx="39508" cy="82070"/>
            </a:xfrm>
            <a:custGeom>
              <a:avLst/>
              <a:gdLst/>
              <a:ahLst/>
              <a:cxnLst/>
              <a:rect l="l" t="t" r="r" b="b"/>
              <a:pathLst>
                <a:path w="595" h="1236" extrusionOk="0">
                  <a:moveTo>
                    <a:pt x="0" y="1"/>
                  </a:moveTo>
                  <a:cubicBezTo>
                    <a:pt x="196" y="411"/>
                    <a:pt x="391" y="825"/>
                    <a:pt x="594" y="12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B1C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431;p58"/>
            <p:cNvSpPr/>
            <p:nvPr/>
          </p:nvSpPr>
          <p:spPr>
            <a:xfrm>
              <a:off x="1952750" y="456717"/>
              <a:ext cx="448798" cy="1905746"/>
            </a:xfrm>
            <a:custGeom>
              <a:avLst/>
              <a:gdLst/>
              <a:ahLst/>
              <a:cxnLst/>
              <a:rect l="l" t="t" r="r" b="b"/>
              <a:pathLst>
                <a:path w="6759" h="28701" extrusionOk="0">
                  <a:moveTo>
                    <a:pt x="1" y="0"/>
                  </a:moveTo>
                  <a:lnTo>
                    <a:pt x="5848" y="28700"/>
                  </a:lnTo>
                  <a:lnTo>
                    <a:pt x="6759" y="28618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432;p58"/>
            <p:cNvSpPr/>
            <p:nvPr/>
          </p:nvSpPr>
          <p:spPr>
            <a:xfrm>
              <a:off x="4442573" y="1856043"/>
              <a:ext cx="242426" cy="490696"/>
            </a:xfrm>
            <a:custGeom>
              <a:avLst/>
              <a:gdLst/>
              <a:ahLst/>
              <a:cxnLst/>
              <a:rect l="l" t="t" r="r" b="b"/>
              <a:pathLst>
                <a:path w="3651" h="7390" extrusionOk="0">
                  <a:moveTo>
                    <a:pt x="3651" y="1"/>
                  </a:moveTo>
                  <a:lnTo>
                    <a:pt x="1" y="4564"/>
                  </a:lnTo>
                  <a:lnTo>
                    <a:pt x="957" y="7390"/>
                  </a:lnTo>
                  <a:lnTo>
                    <a:pt x="36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17" y="1294946"/>
            <a:ext cx="2738260" cy="273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97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hlinkClick r:id="" action="ppaction://noaction"/>
          </p:cNvPr>
          <p:cNvSpPr/>
          <p:nvPr/>
        </p:nvSpPr>
        <p:spPr>
          <a:xfrm>
            <a:off x="223654" y="3940693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الثاني: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الأقاليم المناخية في مصر.</a:t>
            </a:r>
          </a:p>
        </p:txBody>
      </p:sp>
      <p:sp>
        <p:nvSpPr>
          <p:cNvPr id="24" name="Rounded Rectangle 23">
            <a:hlinkClick r:id="" action="ppaction://noaction"/>
          </p:cNvPr>
          <p:cNvSpPr/>
          <p:nvPr/>
        </p:nvSpPr>
        <p:spPr>
          <a:xfrm>
            <a:off x="223654" y="4423713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 smtClean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الثالث: </a:t>
            </a:r>
            <a:r>
              <a:rPr lang="ar-EG" sz="2400" dirty="0" smtClean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النبات الطبيعي والحيوان البري في مصر.</a:t>
            </a:r>
            <a:endParaRPr lang="ar-EG" sz="2400" dirty="0">
              <a:solidFill>
                <a:schemeClr val="accent3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5" name="Google Shape;316;p31"/>
          <p:cNvSpPr txBox="1">
            <a:spLocks/>
          </p:cNvSpPr>
          <p:nvPr/>
        </p:nvSpPr>
        <p:spPr>
          <a:xfrm>
            <a:off x="223654" y="2847575"/>
            <a:ext cx="7472573" cy="55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oboto Condensed Light"/>
              <a:buNone/>
              <a:defRPr sz="1100" b="0" i="0" u="none" strike="noStrike" cap="none">
                <a:solidFill>
                  <a:schemeClr val="lt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r" rtl="1">
              <a:lnSpc>
                <a:spcPct val="150000"/>
              </a:lnSpc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الوحدة الثانية: </a:t>
            </a:r>
            <a:r>
              <a:rPr lang="ar-EG" sz="2400" b="1" dirty="0">
                <a:solidFill>
                  <a:schemeClr val="bg2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(المناخ والحياة النباتية والحيوانية في مصر)</a:t>
            </a:r>
          </a:p>
        </p:txBody>
      </p:sp>
      <p:sp>
        <p:nvSpPr>
          <p:cNvPr id="25" name="Rounded Rectangle 24">
            <a:hlinkClick r:id="rId3" action="ppaction://hlinksldjump"/>
          </p:cNvPr>
          <p:cNvSpPr/>
          <p:nvPr/>
        </p:nvSpPr>
        <p:spPr>
          <a:xfrm>
            <a:off x="223654" y="3457673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الأول: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المناخ في مصر.</a:t>
            </a:r>
          </a:p>
        </p:txBody>
      </p:sp>
      <p:sp>
        <p:nvSpPr>
          <p:cNvPr id="21" name="Rounded Rectangle 20">
            <a:hlinkClick r:id="rId4" action="ppaction://hlinksldjump"/>
          </p:cNvPr>
          <p:cNvSpPr/>
          <p:nvPr/>
        </p:nvSpPr>
        <p:spPr>
          <a:xfrm>
            <a:off x="223654" y="1884308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الثاني: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التكوينات الجيولوجية وتشكيل سطح مصر.</a:t>
            </a:r>
          </a:p>
        </p:txBody>
      </p:sp>
      <p:sp>
        <p:nvSpPr>
          <p:cNvPr id="22" name="Rounded Rectangle 21">
            <a:hlinkClick r:id="" action="ppaction://noaction"/>
          </p:cNvPr>
          <p:cNvSpPr/>
          <p:nvPr/>
        </p:nvSpPr>
        <p:spPr>
          <a:xfrm>
            <a:off x="223654" y="2367328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الثالث: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تضاريس مصر.</a:t>
            </a:r>
          </a:p>
        </p:txBody>
      </p:sp>
      <p:sp>
        <p:nvSpPr>
          <p:cNvPr id="2" name="Rounded Rectangle 1">
            <a:hlinkClick r:id="rId3" action="ppaction://hlinksldjump"/>
          </p:cNvPr>
          <p:cNvSpPr/>
          <p:nvPr/>
        </p:nvSpPr>
        <p:spPr>
          <a:xfrm>
            <a:off x="223654" y="1401288"/>
            <a:ext cx="7162798" cy="3598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628650" lvl="1" indent="-1714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الأول: </a:t>
            </a:r>
            <a:r>
              <a:rPr lang="ar-EG" sz="24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موقع مصر واهميته.</a:t>
            </a:r>
          </a:p>
        </p:txBody>
      </p:sp>
      <p:sp>
        <p:nvSpPr>
          <p:cNvPr id="317" name="Google Shape;317;p31"/>
          <p:cNvSpPr txBox="1">
            <a:spLocks noGrp="1"/>
          </p:cNvSpPr>
          <p:nvPr>
            <p:ph type="title"/>
          </p:nvPr>
        </p:nvSpPr>
        <p:spPr>
          <a:xfrm>
            <a:off x="3182106" y="301673"/>
            <a:ext cx="2291938" cy="37720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</a:t>
            </a:r>
            <a:r>
              <a:rPr lang="ar-EG" sz="32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لمحتوي</a:t>
            </a:r>
            <a:endParaRPr sz="32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318" name="Google Shape;318;p31"/>
          <p:cNvSpPr/>
          <p:nvPr/>
        </p:nvSpPr>
        <p:spPr>
          <a:xfrm>
            <a:off x="7792648" y="961379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18;p31"/>
          <p:cNvSpPr/>
          <p:nvPr/>
        </p:nvSpPr>
        <p:spPr>
          <a:xfrm>
            <a:off x="7790670" y="3037579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059;p37"/>
          <p:cNvGrpSpPr/>
          <p:nvPr/>
        </p:nvGrpSpPr>
        <p:grpSpPr>
          <a:xfrm rot="-9212037">
            <a:off x="7320348" y="1003489"/>
            <a:ext cx="2248048" cy="1996524"/>
            <a:chOff x="5400719" y="1493275"/>
            <a:chExt cx="3101802" cy="2754756"/>
          </a:xfrm>
        </p:grpSpPr>
        <p:sp>
          <p:nvSpPr>
            <p:cNvPr id="159" name="Google Shape;1060;p37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061;p37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062;p37"/>
          <p:cNvGrpSpPr/>
          <p:nvPr/>
        </p:nvGrpSpPr>
        <p:grpSpPr>
          <a:xfrm rot="-5400000">
            <a:off x="7319431" y="2287563"/>
            <a:ext cx="2249891" cy="976673"/>
            <a:chOff x="5085720" y="658171"/>
            <a:chExt cx="2249891" cy="976673"/>
          </a:xfrm>
        </p:grpSpPr>
        <p:sp>
          <p:nvSpPr>
            <p:cNvPr id="162" name="Google Shape;1063;p37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064;p37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065;p37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066;p37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067;p37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068;p37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069;p37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070;p37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071;p37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" name="Picture 2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94" y="514700"/>
            <a:ext cx="428122" cy="428122"/>
          </a:xfrm>
          <a:prstGeom prst="rect">
            <a:avLst/>
          </a:prstGeom>
        </p:spPr>
      </p:pic>
      <p:pic>
        <p:nvPicPr>
          <p:cNvPr id="27" name="Picture 2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04" y="389930"/>
            <a:ext cx="677662" cy="677662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29" name="Picture 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654" y="514700"/>
            <a:ext cx="428122" cy="428122"/>
          </a:xfrm>
          <a:prstGeom prst="rect">
            <a:avLst/>
          </a:prstGeom>
        </p:spPr>
      </p:pic>
      <p:sp>
        <p:nvSpPr>
          <p:cNvPr id="316" name="Google Shape;316;p31"/>
          <p:cNvSpPr txBox="1">
            <a:spLocks noGrp="1"/>
          </p:cNvSpPr>
          <p:nvPr>
            <p:ph type="subTitle" idx="1"/>
          </p:nvPr>
        </p:nvSpPr>
        <p:spPr>
          <a:xfrm>
            <a:off x="118754" y="783253"/>
            <a:ext cx="7579452" cy="5088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الوحدة الأولي: </a:t>
            </a:r>
            <a:r>
              <a:rPr lang="ar-EG" sz="2400" b="1" dirty="0">
                <a:solidFill>
                  <a:schemeClr val="bg2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(الموقع ومظاهر سطح مصر)</a:t>
            </a:r>
          </a:p>
        </p:txBody>
      </p:sp>
    </p:spTree>
    <p:extLst>
      <p:ext uri="{BB962C8B-B14F-4D97-AF65-F5344CB8AC3E}">
        <p14:creationId xmlns:p14="http://schemas.microsoft.com/office/powerpoint/2010/main" val="3049348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3F3F3"/>
        </a:solidFill>
        <a:effectLst/>
      </p:bgPr>
    </p:bg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9" name="Google Shape;2659;p57"/>
          <p:cNvGrpSpPr/>
          <p:nvPr/>
        </p:nvGrpSpPr>
        <p:grpSpPr>
          <a:xfrm>
            <a:off x="25" y="633075"/>
            <a:ext cx="5740785" cy="4510427"/>
            <a:chOff x="25" y="633075"/>
            <a:chExt cx="5740785" cy="4510427"/>
          </a:xfrm>
        </p:grpSpPr>
        <p:sp>
          <p:nvSpPr>
            <p:cNvPr id="2660" name="Google Shape;2660;p57"/>
            <p:cNvSpPr/>
            <p:nvPr/>
          </p:nvSpPr>
          <p:spPr>
            <a:xfrm>
              <a:off x="3164200" y="3075433"/>
              <a:ext cx="2576610" cy="2068064"/>
            </a:xfrm>
            <a:custGeom>
              <a:avLst/>
              <a:gdLst/>
              <a:ahLst/>
              <a:cxnLst/>
              <a:rect l="l" t="t" r="r" b="b"/>
              <a:pathLst>
                <a:path w="32988" h="22208" extrusionOk="0">
                  <a:moveTo>
                    <a:pt x="13225" y="0"/>
                  </a:moveTo>
                  <a:cubicBezTo>
                    <a:pt x="9134" y="0"/>
                    <a:pt x="4619" y="1489"/>
                    <a:pt x="1" y="5059"/>
                  </a:cubicBezTo>
                  <a:lnTo>
                    <a:pt x="1" y="7896"/>
                  </a:lnTo>
                  <a:lnTo>
                    <a:pt x="1" y="22207"/>
                  </a:lnTo>
                  <a:lnTo>
                    <a:pt x="32582" y="22207"/>
                  </a:lnTo>
                  <a:cubicBezTo>
                    <a:pt x="32988" y="15972"/>
                    <a:pt x="30244" y="9331"/>
                    <a:pt x="25567" y="5059"/>
                  </a:cubicBezTo>
                  <a:cubicBezTo>
                    <a:pt x="23509" y="3095"/>
                    <a:pt x="21171" y="1661"/>
                    <a:pt x="18552" y="881"/>
                  </a:cubicBezTo>
                  <a:cubicBezTo>
                    <a:pt x="16886" y="313"/>
                    <a:pt x="15100" y="0"/>
                    <a:pt x="13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57"/>
            <p:cNvSpPr/>
            <p:nvPr/>
          </p:nvSpPr>
          <p:spPr>
            <a:xfrm>
              <a:off x="25" y="2531774"/>
              <a:ext cx="4752940" cy="2611725"/>
            </a:xfrm>
            <a:custGeom>
              <a:avLst/>
              <a:gdLst/>
              <a:ahLst/>
              <a:cxnLst/>
              <a:rect l="l" t="t" r="r" b="b"/>
              <a:pathLst>
                <a:path w="49074" h="26966" extrusionOk="0">
                  <a:moveTo>
                    <a:pt x="35208" y="1"/>
                  </a:moveTo>
                  <a:cubicBezTo>
                    <a:pt x="31580" y="1740"/>
                    <a:pt x="27516" y="2616"/>
                    <a:pt x="23447" y="2616"/>
                  </a:cubicBezTo>
                  <a:cubicBezTo>
                    <a:pt x="20693" y="2616"/>
                    <a:pt x="17937" y="2214"/>
                    <a:pt x="15313" y="1408"/>
                  </a:cubicBezTo>
                  <a:cubicBezTo>
                    <a:pt x="13619" y="2893"/>
                    <a:pt x="10670" y="4947"/>
                    <a:pt x="8436" y="6092"/>
                  </a:cubicBezTo>
                  <a:cubicBezTo>
                    <a:pt x="5305" y="7698"/>
                    <a:pt x="0" y="11686"/>
                    <a:pt x="0" y="11686"/>
                  </a:cubicBezTo>
                  <a:lnTo>
                    <a:pt x="0" y="26966"/>
                  </a:lnTo>
                  <a:lnTo>
                    <a:pt x="49073" y="26966"/>
                  </a:lnTo>
                  <a:lnTo>
                    <a:pt x="49073" y="7354"/>
                  </a:lnTo>
                  <a:cubicBezTo>
                    <a:pt x="48156" y="6260"/>
                    <a:pt x="38913" y="1907"/>
                    <a:pt x="36558" y="970"/>
                  </a:cubicBezTo>
                  <a:cubicBezTo>
                    <a:pt x="36032" y="757"/>
                    <a:pt x="35583" y="412"/>
                    <a:pt x="352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7"/>
            <p:cNvSpPr/>
            <p:nvPr/>
          </p:nvSpPr>
          <p:spPr>
            <a:xfrm>
              <a:off x="25" y="2856424"/>
              <a:ext cx="1887752" cy="2287075"/>
            </a:xfrm>
            <a:custGeom>
              <a:avLst/>
              <a:gdLst/>
              <a:ahLst/>
              <a:cxnLst/>
              <a:rect l="l" t="t" r="r" b="b"/>
              <a:pathLst>
                <a:path w="19491" h="23614" extrusionOk="0">
                  <a:moveTo>
                    <a:pt x="12830" y="0"/>
                  </a:moveTo>
                  <a:cubicBezTo>
                    <a:pt x="3968" y="4538"/>
                    <a:pt x="0" y="8334"/>
                    <a:pt x="0" y="8334"/>
                  </a:cubicBezTo>
                  <a:lnTo>
                    <a:pt x="0" y="23614"/>
                  </a:lnTo>
                  <a:lnTo>
                    <a:pt x="19491" y="23614"/>
                  </a:lnTo>
                  <a:lnTo>
                    <a:pt x="12830" y="0"/>
                  </a:lnTo>
                  <a:close/>
                </a:path>
              </a:pathLst>
            </a:custGeom>
            <a:solidFill>
              <a:srgbClr val="604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57"/>
            <p:cNvSpPr/>
            <p:nvPr/>
          </p:nvSpPr>
          <p:spPr>
            <a:xfrm>
              <a:off x="673249" y="770606"/>
              <a:ext cx="3383639" cy="1551190"/>
            </a:xfrm>
            <a:custGeom>
              <a:avLst/>
              <a:gdLst/>
              <a:ahLst/>
              <a:cxnLst/>
              <a:rect l="l" t="t" r="r" b="b"/>
              <a:pathLst>
                <a:path w="34936" h="16016" extrusionOk="0">
                  <a:moveTo>
                    <a:pt x="34935" y="1"/>
                  </a:moveTo>
                  <a:lnTo>
                    <a:pt x="0" y="1360"/>
                  </a:lnTo>
                  <a:lnTo>
                    <a:pt x="1485" y="16015"/>
                  </a:lnTo>
                  <a:lnTo>
                    <a:pt x="34935" y="13357"/>
                  </a:lnTo>
                  <a:lnTo>
                    <a:pt x="34935" y="1"/>
                  </a:lnTo>
                  <a:close/>
                </a:path>
              </a:pathLst>
            </a:custGeom>
            <a:solidFill>
              <a:srgbClr val="2A2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57"/>
            <p:cNvSpPr/>
            <p:nvPr/>
          </p:nvSpPr>
          <p:spPr>
            <a:xfrm>
              <a:off x="487582" y="633075"/>
              <a:ext cx="3688918" cy="269347"/>
            </a:xfrm>
            <a:custGeom>
              <a:avLst/>
              <a:gdLst/>
              <a:ahLst/>
              <a:cxnLst/>
              <a:rect l="l" t="t" r="r" b="b"/>
              <a:pathLst>
                <a:path w="38088" h="2781" extrusionOk="0">
                  <a:moveTo>
                    <a:pt x="38087" y="0"/>
                  </a:moveTo>
                  <a:lnTo>
                    <a:pt x="1" y="1421"/>
                  </a:lnTo>
                  <a:lnTo>
                    <a:pt x="1917" y="2780"/>
                  </a:lnTo>
                  <a:lnTo>
                    <a:pt x="36852" y="1421"/>
                  </a:lnTo>
                  <a:lnTo>
                    <a:pt x="38087" y="0"/>
                  </a:lnTo>
                  <a:close/>
                </a:path>
              </a:pathLst>
            </a:custGeom>
            <a:solidFill>
              <a:srgbClr val="D49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57"/>
            <p:cNvSpPr/>
            <p:nvPr/>
          </p:nvSpPr>
          <p:spPr>
            <a:xfrm>
              <a:off x="4056804" y="633075"/>
              <a:ext cx="161453" cy="1592933"/>
            </a:xfrm>
            <a:custGeom>
              <a:avLst/>
              <a:gdLst/>
              <a:ahLst/>
              <a:cxnLst/>
              <a:rect l="l" t="t" r="r" b="b"/>
              <a:pathLst>
                <a:path w="1667" h="16447" extrusionOk="0">
                  <a:moveTo>
                    <a:pt x="1235" y="0"/>
                  </a:moveTo>
                  <a:lnTo>
                    <a:pt x="0" y="1421"/>
                  </a:lnTo>
                  <a:lnTo>
                    <a:pt x="0" y="14777"/>
                  </a:lnTo>
                  <a:lnTo>
                    <a:pt x="1667" y="16447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CE7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57"/>
            <p:cNvSpPr/>
            <p:nvPr/>
          </p:nvSpPr>
          <p:spPr>
            <a:xfrm>
              <a:off x="631409" y="2064170"/>
              <a:ext cx="3586835" cy="508960"/>
            </a:xfrm>
            <a:custGeom>
              <a:avLst/>
              <a:gdLst/>
              <a:ahLst/>
              <a:cxnLst/>
              <a:rect l="l" t="t" r="r" b="b"/>
              <a:pathLst>
                <a:path w="37034" h="5255" extrusionOk="0">
                  <a:moveTo>
                    <a:pt x="35367" y="1"/>
                  </a:moveTo>
                  <a:lnTo>
                    <a:pt x="1917" y="2659"/>
                  </a:lnTo>
                  <a:lnTo>
                    <a:pt x="0" y="5254"/>
                  </a:lnTo>
                  <a:lnTo>
                    <a:pt x="37034" y="1671"/>
                  </a:lnTo>
                  <a:lnTo>
                    <a:pt x="35367" y="1"/>
                  </a:lnTo>
                  <a:close/>
                </a:path>
              </a:pathLst>
            </a:custGeom>
            <a:solidFill>
              <a:srgbClr val="D49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57"/>
            <p:cNvSpPr/>
            <p:nvPr/>
          </p:nvSpPr>
          <p:spPr>
            <a:xfrm>
              <a:off x="487582" y="770606"/>
              <a:ext cx="329589" cy="1802522"/>
            </a:xfrm>
            <a:custGeom>
              <a:avLst/>
              <a:gdLst/>
              <a:ahLst/>
              <a:cxnLst/>
              <a:rect l="l" t="t" r="r" b="b"/>
              <a:pathLst>
                <a:path w="3403" h="18611" extrusionOk="0">
                  <a:moveTo>
                    <a:pt x="1" y="1"/>
                  </a:moveTo>
                  <a:lnTo>
                    <a:pt x="1485" y="18610"/>
                  </a:lnTo>
                  <a:lnTo>
                    <a:pt x="3402" y="16015"/>
                  </a:lnTo>
                  <a:lnTo>
                    <a:pt x="1917" y="13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7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57"/>
            <p:cNvSpPr/>
            <p:nvPr/>
          </p:nvSpPr>
          <p:spPr>
            <a:xfrm>
              <a:off x="445451" y="818645"/>
              <a:ext cx="3772792" cy="1851820"/>
            </a:xfrm>
            <a:custGeom>
              <a:avLst/>
              <a:gdLst/>
              <a:ahLst/>
              <a:cxnLst/>
              <a:rect l="l" t="t" r="r" b="b"/>
              <a:pathLst>
                <a:path w="38954" h="19120" extrusionOk="0">
                  <a:moveTo>
                    <a:pt x="38954" y="14531"/>
                  </a:moveTo>
                  <a:lnTo>
                    <a:pt x="29300" y="15465"/>
                  </a:lnTo>
                  <a:cubicBezTo>
                    <a:pt x="29330" y="15543"/>
                    <a:pt x="29360" y="15624"/>
                    <a:pt x="29398" y="15705"/>
                  </a:cubicBezTo>
                  <a:lnTo>
                    <a:pt x="38954" y="14531"/>
                  </a:lnTo>
                  <a:close/>
                  <a:moveTo>
                    <a:pt x="0" y="0"/>
                  </a:moveTo>
                  <a:lnTo>
                    <a:pt x="1651" y="19120"/>
                  </a:lnTo>
                  <a:lnTo>
                    <a:pt x="11912" y="17857"/>
                  </a:lnTo>
                  <a:cubicBezTo>
                    <a:pt x="11956" y="17793"/>
                    <a:pt x="11989" y="17733"/>
                    <a:pt x="12017" y="17679"/>
                  </a:cubicBezTo>
                  <a:cubicBezTo>
                    <a:pt x="12104" y="17486"/>
                    <a:pt x="12175" y="17298"/>
                    <a:pt x="12229" y="17119"/>
                  </a:cubicBezTo>
                  <a:lnTo>
                    <a:pt x="12229" y="17119"/>
                  </a:lnTo>
                  <a:lnTo>
                    <a:pt x="1920" y="18114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E8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57"/>
            <p:cNvSpPr/>
            <p:nvPr/>
          </p:nvSpPr>
          <p:spPr>
            <a:xfrm>
              <a:off x="491553" y="818645"/>
              <a:ext cx="139952" cy="1754483"/>
            </a:xfrm>
            <a:custGeom>
              <a:avLst/>
              <a:gdLst/>
              <a:ahLst/>
              <a:cxnLst/>
              <a:rect l="l" t="t" r="r" b="b"/>
              <a:pathLst>
                <a:path w="1445" h="18115" extrusionOk="0">
                  <a:moveTo>
                    <a:pt x="0" y="0"/>
                  </a:moveTo>
                  <a:lnTo>
                    <a:pt x="1444" y="1811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BB6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57"/>
            <p:cNvSpPr/>
            <p:nvPr/>
          </p:nvSpPr>
          <p:spPr>
            <a:xfrm>
              <a:off x="913444" y="1642861"/>
              <a:ext cx="461308" cy="411236"/>
            </a:xfrm>
            <a:custGeom>
              <a:avLst/>
              <a:gdLst/>
              <a:ahLst/>
              <a:cxnLst/>
              <a:rect l="l" t="t" r="r" b="b"/>
              <a:pathLst>
                <a:path w="4763" h="4246" extrusionOk="0">
                  <a:moveTo>
                    <a:pt x="3480" y="0"/>
                  </a:moveTo>
                  <a:cubicBezTo>
                    <a:pt x="3468" y="0"/>
                    <a:pt x="3457" y="1"/>
                    <a:pt x="3446" y="1"/>
                  </a:cubicBezTo>
                  <a:cubicBezTo>
                    <a:pt x="2916" y="18"/>
                    <a:pt x="2555" y="524"/>
                    <a:pt x="2437" y="990"/>
                  </a:cubicBezTo>
                  <a:cubicBezTo>
                    <a:pt x="2327" y="1412"/>
                    <a:pt x="2345" y="1875"/>
                    <a:pt x="2410" y="2324"/>
                  </a:cubicBezTo>
                  <a:lnTo>
                    <a:pt x="2410" y="2324"/>
                  </a:lnTo>
                  <a:cubicBezTo>
                    <a:pt x="2260" y="2096"/>
                    <a:pt x="2111" y="1867"/>
                    <a:pt x="1961" y="1638"/>
                  </a:cubicBezTo>
                  <a:cubicBezTo>
                    <a:pt x="1772" y="1350"/>
                    <a:pt x="1589" y="1003"/>
                    <a:pt x="1300" y="800"/>
                  </a:cubicBezTo>
                  <a:cubicBezTo>
                    <a:pt x="1167" y="710"/>
                    <a:pt x="1027" y="668"/>
                    <a:pt x="892" y="668"/>
                  </a:cubicBezTo>
                  <a:cubicBezTo>
                    <a:pt x="605" y="668"/>
                    <a:pt x="341" y="856"/>
                    <a:pt x="227" y="1172"/>
                  </a:cubicBezTo>
                  <a:cubicBezTo>
                    <a:pt x="1" y="1796"/>
                    <a:pt x="520" y="2379"/>
                    <a:pt x="921" y="2798"/>
                  </a:cubicBezTo>
                  <a:cubicBezTo>
                    <a:pt x="1516" y="3412"/>
                    <a:pt x="2231" y="3891"/>
                    <a:pt x="3017" y="4232"/>
                  </a:cubicBezTo>
                  <a:cubicBezTo>
                    <a:pt x="3039" y="4242"/>
                    <a:pt x="3060" y="4246"/>
                    <a:pt x="3080" y="4246"/>
                  </a:cubicBezTo>
                  <a:cubicBezTo>
                    <a:pt x="3221" y="4246"/>
                    <a:pt x="3316" y="4044"/>
                    <a:pt x="3165" y="3979"/>
                  </a:cubicBezTo>
                  <a:cubicBezTo>
                    <a:pt x="2217" y="3568"/>
                    <a:pt x="1236" y="2916"/>
                    <a:pt x="665" y="2032"/>
                  </a:cubicBezTo>
                  <a:cubicBezTo>
                    <a:pt x="524" y="1809"/>
                    <a:pt x="294" y="1229"/>
                    <a:pt x="638" y="1054"/>
                  </a:cubicBezTo>
                  <a:cubicBezTo>
                    <a:pt x="677" y="1034"/>
                    <a:pt x="730" y="1025"/>
                    <a:pt x="789" y="1025"/>
                  </a:cubicBezTo>
                  <a:cubicBezTo>
                    <a:pt x="961" y="1025"/>
                    <a:pt x="1187" y="1098"/>
                    <a:pt x="1279" y="1175"/>
                  </a:cubicBezTo>
                  <a:cubicBezTo>
                    <a:pt x="1387" y="1269"/>
                    <a:pt x="1468" y="1421"/>
                    <a:pt x="1546" y="1540"/>
                  </a:cubicBezTo>
                  <a:cubicBezTo>
                    <a:pt x="1887" y="2059"/>
                    <a:pt x="2224" y="2579"/>
                    <a:pt x="2565" y="3099"/>
                  </a:cubicBezTo>
                  <a:cubicBezTo>
                    <a:pt x="2597" y="3148"/>
                    <a:pt x="2643" y="3169"/>
                    <a:pt x="2689" y="3169"/>
                  </a:cubicBezTo>
                  <a:cubicBezTo>
                    <a:pt x="2774" y="3169"/>
                    <a:pt x="2856" y="3095"/>
                    <a:pt x="2832" y="2987"/>
                  </a:cubicBezTo>
                  <a:cubicBezTo>
                    <a:pt x="2693" y="2342"/>
                    <a:pt x="2312" y="514"/>
                    <a:pt x="3348" y="311"/>
                  </a:cubicBezTo>
                  <a:cubicBezTo>
                    <a:pt x="3387" y="303"/>
                    <a:pt x="3424" y="300"/>
                    <a:pt x="3458" y="300"/>
                  </a:cubicBezTo>
                  <a:cubicBezTo>
                    <a:pt x="4317" y="300"/>
                    <a:pt x="3698" y="2609"/>
                    <a:pt x="3584" y="3021"/>
                  </a:cubicBezTo>
                  <a:cubicBezTo>
                    <a:pt x="3553" y="3131"/>
                    <a:pt x="3644" y="3202"/>
                    <a:pt x="3732" y="3202"/>
                  </a:cubicBezTo>
                  <a:cubicBezTo>
                    <a:pt x="3790" y="3202"/>
                    <a:pt x="3847" y="3171"/>
                    <a:pt x="3868" y="3099"/>
                  </a:cubicBezTo>
                  <a:cubicBezTo>
                    <a:pt x="4042" y="2469"/>
                    <a:pt x="4763" y="0"/>
                    <a:pt x="3480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57"/>
            <p:cNvSpPr/>
            <p:nvPr/>
          </p:nvSpPr>
          <p:spPr>
            <a:xfrm>
              <a:off x="3345419" y="1520730"/>
              <a:ext cx="148765" cy="336756"/>
            </a:xfrm>
            <a:custGeom>
              <a:avLst/>
              <a:gdLst/>
              <a:ahLst/>
              <a:cxnLst/>
              <a:rect l="l" t="t" r="r" b="b"/>
              <a:pathLst>
                <a:path w="1536" h="3477" extrusionOk="0">
                  <a:moveTo>
                    <a:pt x="178" y="1"/>
                  </a:moveTo>
                  <a:cubicBezTo>
                    <a:pt x="89" y="1"/>
                    <a:pt x="1" y="71"/>
                    <a:pt x="39" y="178"/>
                  </a:cubicBezTo>
                  <a:cubicBezTo>
                    <a:pt x="431" y="1245"/>
                    <a:pt x="823" y="2312"/>
                    <a:pt x="1214" y="3377"/>
                  </a:cubicBezTo>
                  <a:cubicBezTo>
                    <a:pt x="1239" y="3447"/>
                    <a:pt x="1298" y="3476"/>
                    <a:pt x="1357" y="3476"/>
                  </a:cubicBezTo>
                  <a:cubicBezTo>
                    <a:pt x="1447" y="3476"/>
                    <a:pt x="1536" y="3406"/>
                    <a:pt x="1497" y="3300"/>
                  </a:cubicBezTo>
                  <a:cubicBezTo>
                    <a:pt x="1106" y="2234"/>
                    <a:pt x="714" y="1167"/>
                    <a:pt x="323" y="101"/>
                  </a:cubicBezTo>
                  <a:cubicBezTo>
                    <a:pt x="297" y="31"/>
                    <a:pt x="237" y="1"/>
                    <a:pt x="178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57"/>
            <p:cNvSpPr/>
            <p:nvPr/>
          </p:nvSpPr>
          <p:spPr>
            <a:xfrm>
              <a:off x="3343579" y="1494192"/>
              <a:ext cx="276901" cy="86683"/>
            </a:xfrm>
            <a:custGeom>
              <a:avLst/>
              <a:gdLst/>
              <a:ahLst/>
              <a:cxnLst/>
              <a:rect l="l" t="t" r="r" b="b"/>
              <a:pathLst>
                <a:path w="2859" h="895" extrusionOk="0">
                  <a:moveTo>
                    <a:pt x="1007" y="1"/>
                  </a:moveTo>
                  <a:cubicBezTo>
                    <a:pt x="727" y="1"/>
                    <a:pt x="443" y="46"/>
                    <a:pt x="163" y="139"/>
                  </a:cubicBezTo>
                  <a:cubicBezTo>
                    <a:pt x="1" y="191"/>
                    <a:pt x="49" y="431"/>
                    <a:pt x="193" y="431"/>
                  </a:cubicBezTo>
                  <a:cubicBezTo>
                    <a:pt x="208" y="431"/>
                    <a:pt x="224" y="428"/>
                    <a:pt x="241" y="422"/>
                  </a:cubicBezTo>
                  <a:cubicBezTo>
                    <a:pt x="499" y="337"/>
                    <a:pt x="761" y="294"/>
                    <a:pt x="1019" y="294"/>
                  </a:cubicBezTo>
                  <a:cubicBezTo>
                    <a:pt x="1565" y="294"/>
                    <a:pt x="2095" y="484"/>
                    <a:pt x="2535" y="857"/>
                  </a:cubicBezTo>
                  <a:cubicBezTo>
                    <a:pt x="2566" y="883"/>
                    <a:pt x="2600" y="894"/>
                    <a:pt x="2633" y="894"/>
                  </a:cubicBezTo>
                  <a:cubicBezTo>
                    <a:pt x="2754" y="894"/>
                    <a:pt x="2859" y="746"/>
                    <a:pt x="2745" y="648"/>
                  </a:cubicBezTo>
                  <a:cubicBezTo>
                    <a:pt x="2243" y="226"/>
                    <a:pt x="1634" y="1"/>
                    <a:pt x="1007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57"/>
            <p:cNvSpPr/>
            <p:nvPr/>
          </p:nvSpPr>
          <p:spPr>
            <a:xfrm>
              <a:off x="3585421" y="1529156"/>
              <a:ext cx="118354" cy="262858"/>
            </a:xfrm>
            <a:custGeom>
              <a:avLst/>
              <a:gdLst/>
              <a:ahLst/>
              <a:cxnLst/>
              <a:rect l="l" t="t" r="r" b="b"/>
              <a:pathLst>
                <a:path w="1222" h="2714" extrusionOk="0">
                  <a:moveTo>
                    <a:pt x="179" y="1"/>
                  </a:moveTo>
                  <a:cubicBezTo>
                    <a:pt x="87" y="1"/>
                    <a:pt x="0" y="70"/>
                    <a:pt x="45" y="176"/>
                  </a:cubicBezTo>
                  <a:cubicBezTo>
                    <a:pt x="376" y="973"/>
                    <a:pt x="662" y="1782"/>
                    <a:pt x="905" y="2609"/>
                  </a:cubicBezTo>
                  <a:cubicBezTo>
                    <a:pt x="927" y="2682"/>
                    <a:pt x="985" y="2713"/>
                    <a:pt x="1043" y="2713"/>
                  </a:cubicBezTo>
                  <a:cubicBezTo>
                    <a:pt x="1132" y="2713"/>
                    <a:pt x="1221" y="2641"/>
                    <a:pt x="1189" y="2531"/>
                  </a:cubicBezTo>
                  <a:cubicBezTo>
                    <a:pt x="946" y="1705"/>
                    <a:pt x="659" y="895"/>
                    <a:pt x="329" y="99"/>
                  </a:cubicBezTo>
                  <a:cubicBezTo>
                    <a:pt x="300" y="30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57"/>
            <p:cNvSpPr/>
            <p:nvPr/>
          </p:nvSpPr>
          <p:spPr>
            <a:xfrm>
              <a:off x="3616704" y="1407315"/>
              <a:ext cx="221502" cy="165521"/>
            </a:xfrm>
            <a:custGeom>
              <a:avLst/>
              <a:gdLst/>
              <a:ahLst/>
              <a:cxnLst/>
              <a:rect l="l" t="t" r="r" b="b"/>
              <a:pathLst>
                <a:path w="2287" h="1709" extrusionOk="0">
                  <a:moveTo>
                    <a:pt x="1991" y="1"/>
                  </a:moveTo>
                  <a:cubicBezTo>
                    <a:pt x="1076" y="1"/>
                    <a:pt x="260" y="631"/>
                    <a:pt x="29" y="1525"/>
                  </a:cubicBezTo>
                  <a:cubicBezTo>
                    <a:pt x="1" y="1635"/>
                    <a:pt x="93" y="1708"/>
                    <a:pt x="180" y="1708"/>
                  </a:cubicBezTo>
                  <a:cubicBezTo>
                    <a:pt x="238" y="1708"/>
                    <a:pt x="294" y="1676"/>
                    <a:pt x="313" y="1603"/>
                  </a:cubicBezTo>
                  <a:cubicBezTo>
                    <a:pt x="511" y="827"/>
                    <a:pt x="1212" y="294"/>
                    <a:pt x="2004" y="294"/>
                  </a:cubicBezTo>
                  <a:cubicBezTo>
                    <a:pt x="2035" y="294"/>
                    <a:pt x="2066" y="295"/>
                    <a:pt x="2098" y="297"/>
                  </a:cubicBezTo>
                  <a:cubicBezTo>
                    <a:pt x="2101" y="297"/>
                    <a:pt x="2104" y="297"/>
                    <a:pt x="2107" y="297"/>
                  </a:cubicBezTo>
                  <a:cubicBezTo>
                    <a:pt x="2286" y="297"/>
                    <a:pt x="2283" y="13"/>
                    <a:pt x="2098" y="3"/>
                  </a:cubicBezTo>
                  <a:cubicBezTo>
                    <a:pt x="2062" y="2"/>
                    <a:pt x="2027" y="1"/>
                    <a:pt x="1991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57"/>
            <p:cNvSpPr/>
            <p:nvPr/>
          </p:nvSpPr>
          <p:spPr>
            <a:xfrm>
              <a:off x="3803921" y="1411577"/>
              <a:ext cx="135303" cy="331720"/>
            </a:xfrm>
            <a:custGeom>
              <a:avLst/>
              <a:gdLst/>
              <a:ahLst/>
              <a:cxnLst/>
              <a:rect l="l" t="t" r="r" b="b"/>
              <a:pathLst>
                <a:path w="1397" h="3425" extrusionOk="0">
                  <a:moveTo>
                    <a:pt x="179" y="0"/>
                  </a:moveTo>
                  <a:cubicBezTo>
                    <a:pt x="88" y="0"/>
                    <a:pt x="0" y="69"/>
                    <a:pt x="43" y="175"/>
                  </a:cubicBezTo>
                  <a:cubicBezTo>
                    <a:pt x="445" y="1207"/>
                    <a:pt x="792" y="2254"/>
                    <a:pt x="1082" y="3320"/>
                  </a:cubicBezTo>
                  <a:cubicBezTo>
                    <a:pt x="1102" y="3393"/>
                    <a:pt x="1159" y="3424"/>
                    <a:pt x="1218" y="3424"/>
                  </a:cubicBezTo>
                  <a:cubicBezTo>
                    <a:pt x="1306" y="3424"/>
                    <a:pt x="1396" y="3352"/>
                    <a:pt x="1366" y="3243"/>
                  </a:cubicBezTo>
                  <a:cubicBezTo>
                    <a:pt x="1076" y="2176"/>
                    <a:pt x="728" y="1126"/>
                    <a:pt x="326" y="98"/>
                  </a:cubicBezTo>
                  <a:cubicBezTo>
                    <a:pt x="300" y="30"/>
                    <a:pt x="239" y="0"/>
                    <a:pt x="179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57"/>
            <p:cNvSpPr/>
            <p:nvPr/>
          </p:nvSpPr>
          <p:spPr>
            <a:xfrm>
              <a:off x="3711717" y="1722377"/>
              <a:ext cx="228088" cy="104698"/>
            </a:xfrm>
            <a:custGeom>
              <a:avLst/>
              <a:gdLst/>
              <a:ahLst/>
              <a:cxnLst/>
              <a:rect l="l" t="t" r="r" b="b"/>
              <a:pathLst>
                <a:path w="2355" h="1081" extrusionOk="0">
                  <a:moveTo>
                    <a:pt x="2057" y="1"/>
                  </a:moveTo>
                  <a:cubicBezTo>
                    <a:pt x="1315" y="1"/>
                    <a:pt x="625" y="292"/>
                    <a:pt x="104" y="830"/>
                  </a:cubicBezTo>
                  <a:cubicBezTo>
                    <a:pt x="0" y="934"/>
                    <a:pt x="100" y="1081"/>
                    <a:pt x="211" y="1081"/>
                  </a:cubicBezTo>
                  <a:cubicBezTo>
                    <a:pt x="245" y="1081"/>
                    <a:pt x="279" y="1067"/>
                    <a:pt x="310" y="1035"/>
                  </a:cubicBezTo>
                  <a:cubicBezTo>
                    <a:pt x="783" y="553"/>
                    <a:pt x="1387" y="298"/>
                    <a:pt x="2054" y="298"/>
                  </a:cubicBezTo>
                  <a:cubicBezTo>
                    <a:pt x="2091" y="298"/>
                    <a:pt x="2129" y="298"/>
                    <a:pt x="2166" y="300"/>
                  </a:cubicBezTo>
                  <a:cubicBezTo>
                    <a:pt x="2168" y="300"/>
                    <a:pt x="2170" y="300"/>
                    <a:pt x="2172" y="300"/>
                  </a:cubicBezTo>
                  <a:cubicBezTo>
                    <a:pt x="2355" y="300"/>
                    <a:pt x="2353" y="10"/>
                    <a:pt x="2166" y="3"/>
                  </a:cubicBezTo>
                  <a:cubicBezTo>
                    <a:pt x="2130" y="1"/>
                    <a:pt x="2093" y="1"/>
                    <a:pt x="2057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57"/>
            <p:cNvSpPr/>
            <p:nvPr/>
          </p:nvSpPr>
          <p:spPr>
            <a:xfrm>
              <a:off x="3725470" y="1629398"/>
              <a:ext cx="89782" cy="69540"/>
            </a:xfrm>
            <a:custGeom>
              <a:avLst/>
              <a:gdLst/>
              <a:ahLst/>
              <a:cxnLst/>
              <a:rect l="l" t="t" r="r" b="b"/>
              <a:pathLst>
                <a:path w="927" h="718" extrusionOk="0">
                  <a:moveTo>
                    <a:pt x="704" y="0"/>
                  </a:moveTo>
                  <a:cubicBezTo>
                    <a:pt x="671" y="0"/>
                    <a:pt x="637" y="12"/>
                    <a:pt x="607" y="39"/>
                  </a:cubicBezTo>
                  <a:cubicBezTo>
                    <a:pt x="442" y="184"/>
                    <a:pt x="280" y="325"/>
                    <a:pt x="114" y="470"/>
                  </a:cubicBezTo>
                  <a:cubicBezTo>
                    <a:pt x="0" y="568"/>
                    <a:pt x="104" y="718"/>
                    <a:pt x="223" y="718"/>
                  </a:cubicBezTo>
                  <a:cubicBezTo>
                    <a:pt x="256" y="718"/>
                    <a:pt x="289" y="707"/>
                    <a:pt x="320" y="679"/>
                  </a:cubicBezTo>
                  <a:cubicBezTo>
                    <a:pt x="485" y="534"/>
                    <a:pt x="651" y="389"/>
                    <a:pt x="816" y="248"/>
                  </a:cubicBezTo>
                  <a:cubicBezTo>
                    <a:pt x="927" y="150"/>
                    <a:pt x="823" y="0"/>
                    <a:pt x="704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57"/>
            <p:cNvSpPr/>
            <p:nvPr/>
          </p:nvSpPr>
          <p:spPr>
            <a:xfrm>
              <a:off x="3701257" y="1564216"/>
              <a:ext cx="49104" cy="41065"/>
            </a:xfrm>
            <a:custGeom>
              <a:avLst/>
              <a:gdLst/>
              <a:ahLst/>
              <a:cxnLst/>
              <a:rect l="l" t="t" r="r" b="b"/>
              <a:pathLst>
                <a:path w="507" h="424" extrusionOk="0">
                  <a:moveTo>
                    <a:pt x="332" y="0"/>
                  </a:moveTo>
                  <a:cubicBezTo>
                    <a:pt x="308" y="0"/>
                    <a:pt x="284" y="7"/>
                    <a:pt x="263" y="23"/>
                  </a:cubicBezTo>
                  <a:cubicBezTo>
                    <a:pt x="206" y="64"/>
                    <a:pt x="151" y="108"/>
                    <a:pt x="94" y="148"/>
                  </a:cubicBezTo>
                  <a:cubicBezTo>
                    <a:pt x="30" y="195"/>
                    <a:pt x="0" y="276"/>
                    <a:pt x="41" y="351"/>
                  </a:cubicBezTo>
                  <a:cubicBezTo>
                    <a:pt x="65" y="392"/>
                    <a:pt x="120" y="424"/>
                    <a:pt x="173" y="424"/>
                  </a:cubicBezTo>
                  <a:cubicBezTo>
                    <a:pt x="198" y="424"/>
                    <a:pt x="222" y="417"/>
                    <a:pt x="243" y="401"/>
                  </a:cubicBezTo>
                  <a:cubicBezTo>
                    <a:pt x="300" y="360"/>
                    <a:pt x="354" y="317"/>
                    <a:pt x="411" y="276"/>
                  </a:cubicBezTo>
                  <a:cubicBezTo>
                    <a:pt x="475" y="229"/>
                    <a:pt x="506" y="148"/>
                    <a:pt x="466" y="74"/>
                  </a:cubicBezTo>
                  <a:cubicBezTo>
                    <a:pt x="440" y="32"/>
                    <a:pt x="385" y="0"/>
                    <a:pt x="332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57"/>
            <p:cNvSpPr/>
            <p:nvPr/>
          </p:nvSpPr>
          <p:spPr>
            <a:xfrm>
              <a:off x="3516171" y="1699035"/>
              <a:ext cx="85714" cy="28571"/>
            </a:xfrm>
            <a:custGeom>
              <a:avLst/>
              <a:gdLst/>
              <a:ahLst/>
              <a:cxnLst/>
              <a:rect l="l" t="t" r="r" b="b"/>
              <a:pathLst>
                <a:path w="885" h="295" extrusionOk="0">
                  <a:moveTo>
                    <a:pt x="190" y="1"/>
                  </a:moveTo>
                  <a:cubicBezTo>
                    <a:pt x="1" y="1"/>
                    <a:pt x="1" y="295"/>
                    <a:pt x="190" y="295"/>
                  </a:cubicBezTo>
                  <a:lnTo>
                    <a:pt x="692" y="295"/>
                  </a:lnTo>
                  <a:cubicBezTo>
                    <a:pt x="885" y="295"/>
                    <a:pt x="885" y="1"/>
                    <a:pt x="692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57"/>
            <p:cNvSpPr/>
            <p:nvPr/>
          </p:nvSpPr>
          <p:spPr>
            <a:xfrm>
              <a:off x="3483532" y="1613418"/>
              <a:ext cx="93850" cy="33220"/>
            </a:xfrm>
            <a:custGeom>
              <a:avLst/>
              <a:gdLst/>
              <a:ahLst/>
              <a:cxnLst/>
              <a:rect l="l" t="t" r="r" b="b"/>
              <a:pathLst>
                <a:path w="969" h="343" extrusionOk="0">
                  <a:moveTo>
                    <a:pt x="174" y="1"/>
                  </a:moveTo>
                  <a:cubicBezTo>
                    <a:pt x="1" y="1"/>
                    <a:pt x="6" y="282"/>
                    <a:pt x="189" y="294"/>
                  </a:cubicBezTo>
                  <a:cubicBezTo>
                    <a:pt x="385" y="311"/>
                    <a:pt x="581" y="325"/>
                    <a:pt x="780" y="342"/>
                  </a:cubicBezTo>
                  <a:cubicBezTo>
                    <a:pt x="784" y="343"/>
                    <a:pt x="788" y="343"/>
                    <a:pt x="792" y="343"/>
                  </a:cubicBezTo>
                  <a:cubicBezTo>
                    <a:pt x="968" y="343"/>
                    <a:pt x="961" y="62"/>
                    <a:pt x="780" y="48"/>
                  </a:cubicBezTo>
                  <a:cubicBezTo>
                    <a:pt x="581" y="31"/>
                    <a:pt x="385" y="14"/>
                    <a:pt x="189" y="1"/>
                  </a:cubicBezTo>
                  <a:cubicBezTo>
                    <a:pt x="184" y="1"/>
                    <a:pt x="179" y="1"/>
                    <a:pt x="174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57"/>
            <p:cNvSpPr/>
            <p:nvPr/>
          </p:nvSpPr>
          <p:spPr>
            <a:xfrm>
              <a:off x="3738739" y="1186007"/>
              <a:ext cx="35157" cy="28475"/>
            </a:xfrm>
            <a:custGeom>
              <a:avLst/>
              <a:gdLst/>
              <a:ahLst/>
              <a:cxnLst/>
              <a:rect l="l" t="t" r="r" b="b"/>
              <a:pathLst>
                <a:path w="363" h="294" extrusionOk="0">
                  <a:moveTo>
                    <a:pt x="152" y="1"/>
                  </a:moveTo>
                  <a:cubicBezTo>
                    <a:pt x="75" y="1"/>
                    <a:pt x="1" y="68"/>
                    <a:pt x="4" y="149"/>
                  </a:cubicBezTo>
                  <a:cubicBezTo>
                    <a:pt x="7" y="227"/>
                    <a:pt x="68" y="294"/>
                    <a:pt x="152" y="294"/>
                  </a:cubicBezTo>
                  <a:lnTo>
                    <a:pt x="210" y="294"/>
                  </a:lnTo>
                  <a:cubicBezTo>
                    <a:pt x="288" y="294"/>
                    <a:pt x="362" y="227"/>
                    <a:pt x="358" y="149"/>
                  </a:cubicBezTo>
                  <a:cubicBezTo>
                    <a:pt x="355" y="68"/>
                    <a:pt x="291" y="1"/>
                    <a:pt x="210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57"/>
            <p:cNvSpPr/>
            <p:nvPr/>
          </p:nvSpPr>
          <p:spPr>
            <a:xfrm>
              <a:off x="3662612" y="1336709"/>
              <a:ext cx="36707" cy="28475"/>
            </a:xfrm>
            <a:custGeom>
              <a:avLst/>
              <a:gdLst/>
              <a:ahLst/>
              <a:cxnLst/>
              <a:rect l="l" t="t" r="r" b="b"/>
              <a:pathLst>
                <a:path w="379" h="294" extrusionOk="0">
                  <a:moveTo>
                    <a:pt x="189" y="0"/>
                  </a:moveTo>
                  <a:cubicBezTo>
                    <a:pt x="1" y="0"/>
                    <a:pt x="1" y="294"/>
                    <a:pt x="189" y="294"/>
                  </a:cubicBezTo>
                  <a:cubicBezTo>
                    <a:pt x="379" y="294"/>
                    <a:pt x="379" y="0"/>
                    <a:pt x="189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57"/>
            <p:cNvSpPr/>
            <p:nvPr/>
          </p:nvSpPr>
          <p:spPr>
            <a:xfrm>
              <a:off x="3807407" y="957241"/>
              <a:ext cx="36998" cy="28862"/>
            </a:xfrm>
            <a:custGeom>
              <a:avLst/>
              <a:gdLst/>
              <a:ahLst/>
              <a:cxnLst/>
              <a:rect l="l" t="t" r="r" b="b"/>
              <a:pathLst>
                <a:path w="382" h="298" extrusionOk="0">
                  <a:moveTo>
                    <a:pt x="192" y="0"/>
                  </a:moveTo>
                  <a:cubicBezTo>
                    <a:pt x="4" y="0"/>
                    <a:pt x="1" y="298"/>
                    <a:pt x="192" y="298"/>
                  </a:cubicBezTo>
                  <a:cubicBezTo>
                    <a:pt x="382" y="298"/>
                    <a:pt x="382" y="0"/>
                    <a:pt x="192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57"/>
            <p:cNvSpPr/>
            <p:nvPr/>
          </p:nvSpPr>
          <p:spPr>
            <a:xfrm>
              <a:off x="1281776" y="1074529"/>
              <a:ext cx="36610" cy="28475"/>
            </a:xfrm>
            <a:custGeom>
              <a:avLst/>
              <a:gdLst/>
              <a:ahLst/>
              <a:cxnLst/>
              <a:rect l="l" t="t" r="r" b="b"/>
              <a:pathLst>
                <a:path w="378" h="294" extrusionOk="0">
                  <a:moveTo>
                    <a:pt x="189" y="1"/>
                  </a:moveTo>
                  <a:cubicBezTo>
                    <a:pt x="1" y="1"/>
                    <a:pt x="1" y="294"/>
                    <a:pt x="189" y="294"/>
                  </a:cubicBezTo>
                  <a:cubicBezTo>
                    <a:pt x="378" y="294"/>
                    <a:pt x="378" y="1"/>
                    <a:pt x="189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57"/>
            <p:cNvSpPr/>
            <p:nvPr/>
          </p:nvSpPr>
          <p:spPr>
            <a:xfrm>
              <a:off x="1379113" y="1035498"/>
              <a:ext cx="37385" cy="39613"/>
            </a:xfrm>
            <a:custGeom>
              <a:avLst/>
              <a:gdLst/>
              <a:ahLst/>
              <a:cxnLst/>
              <a:rect l="l" t="t" r="r" b="b"/>
              <a:pathLst>
                <a:path w="386" h="409" extrusionOk="0">
                  <a:moveTo>
                    <a:pt x="162" y="1"/>
                  </a:moveTo>
                  <a:cubicBezTo>
                    <a:pt x="137" y="1"/>
                    <a:pt x="111" y="7"/>
                    <a:pt x="89" y="19"/>
                  </a:cubicBezTo>
                  <a:cubicBezTo>
                    <a:pt x="18" y="63"/>
                    <a:pt x="1" y="150"/>
                    <a:pt x="38" y="222"/>
                  </a:cubicBezTo>
                  <a:cubicBezTo>
                    <a:pt x="55" y="259"/>
                    <a:pt x="75" y="299"/>
                    <a:pt x="95" y="337"/>
                  </a:cubicBezTo>
                  <a:cubicBezTo>
                    <a:pt x="118" y="384"/>
                    <a:pt x="171" y="408"/>
                    <a:pt x="223" y="408"/>
                  </a:cubicBezTo>
                  <a:cubicBezTo>
                    <a:pt x="248" y="408"/>
                    <a:pt x="273" y="402"/>
                    <a:pt x="295" y="390"/>
                  </a:cubicBezTo>
                  <a:cubicBezTo>
                    <a:pt x="369" y="346"/>
                    <a:pt x="385" y="259"/>
                    <a:pt x="349" y="188"/>
                  </a:cubicBezTo>
                  <a:cubicBezTo>
                    <a:pt x="329" y="150"/>
                    <a:pt x="312" y="110"/>
                    <a:pt x="291" y="73"/>
                  </a:cubicBezTo>
                  <a:cubicBezTo>
                    <a:pt x="266" y="26"/>
                    <a:pt x="214" y="1"/>
                    <a:pt x="162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57"/>
            <p:cNvSpPr/>
            <p:nvPr/>
          </p:nvSpPr>
          <p:spPr>
            <a:xfrm>
              <a:off x="1542310" y="1052350"/>
              <a:ext cx="28765" cy="34092"/>
            </a:xfrm>
            <a:custGeom>
              <a:avLst/>
              <a:gdLst/>
              <a:ahLst/>
              <a:cxnLst/>
              <a:rect l="l" t="t" r="r" b="b"/>
              <a:pathLst>
                <a:path w="297" h="352" extrusionOk="0">
                  <a:moveTo>
                    <a:pt x="159" y="0"/>
                  </a:moveTo>
                  <a:cubicBezTo>
                    <a:pt x="156" y="0"/>
                    <a:pt x="152" y="0"/>
                    <a:pt x="148" y="1"/>
                  </a:cubicBezTo>
                  <a:cubicBezTo>
                    <a:pt x="67" y="4"/>
                    <a:pt x="0" y="65"/>
                    <a:pt x="0" y="146"/>
                  </a:cubicBezTo>
                  <a:lnTo>
                    <a:pt x="0" y="203"/>
                  </a:lnTo>
                  <a:cubicBezTo>
                    <a:pt x="0" y="278"/>
                    <a:pt x="64" y="351"/>
                    <a:pt x="143" y="351"/>
                  </a:cubicBezTo>
                  <a:cubicBezTo>
                    <a:pt x="145" y="351"/>
                    <a:pt x="147" y="351"/>
                    <a:pt x="148" y="351"/>
                  </a:cubicBezTo>
                  <a:cubicBezTo>
                    <a:pt x="229" y="348"/>
                    <a:pt x="296" y="287"/>
                    <a:pt x="296" y="203"/>
                  </a:cubicBezTo>
                  <a:lnTo>
                    <a:pt x="296" y="146"/>
                  </a:lnTo>
                  <a:cubicBezTo>
                    <a:pt x="296" y="71"/>
                    <a:pt x="235" y="0"/>
                    <a:pt x="159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57"/>
            <p:cNvSpPr/>
            <p:nvPr/>
          </p:nvSpPr>
          <p:spPr>
            <a:xfrm>
              <a:off x="1415433" y="1592885"/>
              <a:ext cx="36998" cy="28862"/>
            </a:xfrm>
            <a:custGeom>
              <a:avLst/>
              <a:gdLst/>
              <a:ahLst/>
              <a:cxnLst/>
              <a:rect l="l" t="t" r="r" b="b"/>
              <a:pathLst>
                <a:path w="382" h="298" extrusionOk="0">
                  <a:moveTo>
                    <a:pt x="192" y="0"/>
                  </a:moveTo>
                  <a:cubicBezTo>
                    <a:pt x="4" y="0"/>
                    <a:pt x="1" y="298"/>
                    <a:pt x="192" y="298"/>
                  </a:cubicBezTo>
                  <a:cubicBezTo>
                    <a:pt x="382" y="298"/>
                    <a:pt x="382" y="0"/>
                    <a:pt x="192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57"/>
            <p:cNvSpPr/>
            <p:nvPr/>
          </p:nvSpPr>
          <p:spPr>
            <a:xfrm>
              <a:off x="1616402" y="1604313"/>
              <a:ext cx="36707" cy="28571"/>
            </a:xfrm>
            <a:custGeom>
              <a:avLst/>
              <a:gdLst/>
              <a:ahLst/>
              <a:cxnLst/>
              <a:rect l="l" t="t" r="r" b="b"/>
              <a:pathLst>
                <a:path w="379" h="295" extrusionOk="0">
                  <a:moveTo>
                    <a:pt x="190" y="1"/>
                  </a:moveTo>
                  <a:cubicBezTo>
                    <a:pt x="0" y="1"/>
                    <a:pt x="0" y="295"/>
                    <a:pt x="190" y="295"/>
                  </a:cubicBezTo>
                  <a:cubicBezTo>
                    <a:pt x="379" y="29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57"/>
            <p:cNvSpPr/>
            <p:nvPr/>
          </p:nvSpPr>
          <p:spPr>
            <a:xfrm>
              <a:off x="3468907" y="1796566"/>
              <a:ext cx="242809" cy="45424"/>
            </a:xfrm>
            <a:custGeom>
              <a:avLst/>
              <a:gdLst/>
              <a:ahLst/>
              <a:cxnLst/>
              <a:rect l="l" t="t" r="r" b="b"/>
              <a:pathLst>
                <a:path w="2507" h="469" extrusionOk="0">
                  <a:moveTo>
                    <a:pt x="2081" y="0"/>
                  </a:moveTo>
                  <a:cubicBezTo>
                    <a:pt x="1440" y="0"/>
                    <a:pt x="806" y="61"/>
                    <a:pt x="175" y="182"/>
                  </a:cubicBezTo>
                  <a:cubicBezTo>
                    <a:pt x="0" y="214"/>
                    <a:pt x="62" y="468"/>
                    <a:pt x="226" y="468"/>
                  </a:cubicBezTo>
                  <a:cubicBezTo>
                    <a:pt x="236" y="468"/>
                    <a:pt x="246" y="467"/>
                    <a:pt x="256" y="465"/>
                  </a:cubicBezTo>
                  <a:cubicBezTo>
                    <a:pt x="859" y="352"/>
                    <a:pt x="1466" y="294"/>
                    <a:pt x="2080" y="294"/>
                  </a:cubicBezTo>
                  <a:cubicBezTo>
                    <a:pt x="2159" y="294"/>
                    <a:pt x="2238" y="295"/>
                    <a:pt x="2318" y="297"/>
                  </a:cubicBezTo>
                  <a:cubicBezTo>
                    <a:pt x="2319" y="297"/>
                    <a:pt x="2320" y="297"/>
                    <a:pt x="2321" y="297"/>
                  </a:cubicBezTo>
                  <a:cubicBezTo>
                    <a:pt x="2507" y="297"/>
                    <a:pt x="2506" y="6"/>
                    <a:pt x="2318" y="3"/>
                  </a:cubicBezTo>
                  <a:cubicBezTo>
                    <a:pt x="2239" y="1"/>
                    <a:pt x="2160" y="0"/>
                    <a:pt x="2081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57"/>
            <p:cNvSpPr/>
            <p:nvPr/>
          </p:nvSpPr>
          <p:spPr>
            <a:xfrm>
              <a:off x="3410020" y="2033758"/>
              <a:ext cx="349056" cy="85036"/>
            </a:xfrm>
            <a:custGeom>
              <a:avLst/>
              <a:gdLst/>
              <a:ahLst/>
              <a:cxnLst/>
              <a:rect l="l" t="t" r="r" b="b"/>
              <a:pathLst>
                <a:path w="3604" h="878" extrusionOk="0">
                  <a:moveTo>
                    <a:pt x="3546" y="0"/>
                  </a:moveTo>
                  <a:lnTo>
                    <a:pt x="0" y="315"/>
                  </a:lnTo>
                  <a:lnTo>
                    <a:pt x="0" y="878"/>
                  </a:lnTo>
                  <a:lnTo>
                    <a:pt x="3604" y="558"/>
                  </a:lnTo>
                  <a:lnTo>
                    <a:pt x="3546" y="0"/>
                  </a:lnTo>
                  <a:close/>
                </a:path>
              </a:pathLst>
            </a:custGeom>
            <a:solidFill>
              <a:srgbClr val="EDD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57"/>
            <p:cNvSpPr/>
            <p:nvPr/>
          </p:nvSpPr>
          <p:spPr>
            <a:xfrm>
              <a:off x="1483036" y="1587558"/>
              <a:ext cx="1927074" cy="1197581"/>
            </a:xfrm>
            <a:custGeom>
              <a:avLst/>
              <a:gdLst/>
              <a:ahLst/>
              <a:cxnLst/>
              <a:rect l="l" t="t" r="r" b="b"/>
              <a:pathLst>
                <a:path w="19897" h="12365" extrusionOk="0">
                  <a:moveTo>
                    <a:pt x="13716" y="1"/>
                  </a:moveTo>
                  <a:cubicBezTo>
                    <a:pt x="8701" y="1"/>
                    <a:pt x="2903" y="1729"/>
                    <a:pt x="2903" y="1729"/>
                  </a:cubicBezTo>
                  <a:lnTo>
                    <a:pt x="2484" y="4675"/>
                  </a:lnTo>
                  <a:cubicBezTo>
                    <a:pt x="2484" y="4675"/>
                    <a:pt x="2283" y="4242"/>
                    <a:pt x="1707" y="4242"/>
                  </a:cubicBezTo>
                  <a:cubicBezTo>
                    <a:pt x="1553" y="4242"/>
                    <a:pt x="1372" y="4273"/>
                    <a:pt x="1162" y="4351"/>
                  </a:cubicBezTo>
                  <a:cubicBezTo>
                    <a:pt x="167" y="4722"/>
                    <a:pt x="48" y="6996"/>
                    <a:pt x="605" y="7554"/>
                  </a:cubicBezTo>
                  <a:cubicBezTo>
                    <a:pt x="834" y="7782"/>
                    <a:pt x="1059" y="7850"/>
                    <a:pt x="1244" y="7850"/>
                  </a:cubicBezTo>
                  <a:cubicBezTo>
                    <a:pt x="1510" y="7850"/>
                    <a:pt x="1695" y="7712"/>
                    <a:pt x="1695" y="7712"/>
                  </a:cubicBezTo>
                  <a:lnTo>
                    <a:pt x="1695" y="7712"/>
                  </a:lnTo>
                  <a:cubicBezTo>
                    <a:pt x="1695" y="7712"/>
                    <a:pt x="1807" y="8640"/>
                    <a:pt x="1304" y="9740"/>
                  </a:cubicBezTo>
                  <a:cubicBezTo>
                    <a:pt x="1159" y="10057"/>
                    <a:pt x="679" y="10560"/>
                    <a:pt x="1" y="11157"/>
                  </a:cubicBezTo>
                  <a:cubicBezTo>
                    <a:pt x="2625" y="11963"/>
                    <a:pt x="5381" y="12365"/>
                    <a:pt x="8135" y="12365"/>
                  </a:cubicBezTo>
                  <a:cubicBezTo>
                    <a:pt x="12204" y="12365"/>
                    <a:pt x="16268" y="11489"/>
                    <a:pt x="19896" y="9750"/>
                  </a:cubicBezTo>
                  <a:cubicBezTo>
                    <a:pt x="18597" y="8326"/>
                    <a:pt x="18155" y="6126"/>
                    <a:pt x="18155" y="6126"/>
                  </a:cubicBezTo>
                  <a:lnTo>
                    <a:pt x="18155" y="6126"/>
                  </a:lnTo>
                  <a:cubicBezTo>
                    <a:pt x="18217" y="6137"/>
                    <a:pt x="18278" y="6142"/>
                    <a:pt x="18336" y="6142"/>
                  </a:cubicBezTo>
                  <a:cubicBezTo>
                    <a:pt x="19668" y="6142"/>
                    <a:pt x="19813" y="3423"/>
                    <a:pt x="18843" y="2954"/>
                  </a:cubicBezTo>
                  <a:cubicBezTo>
                    <a:pt x="18651" y="2861"/>
                    <a:pt x="18482" y="2824"/>
                    <a:pt x="18335" y="2824"/>
                  </a:cubicBezTo>
                  <a:cubicBezTo>
                    <a:pt x="17704" y="2824"/>
                    <a:pt x="17467" y="3511"/>
                    <a:pt x="17467" y="3511"/>
                  </a:cubicBezTo>
                  <a:lnTo>
                    <a:pt x="16420" y="208"/>
                  </a:lnTo>
                  <a:cubicBezTo>
                    <a:pt x="15576" y="62"/>
                    <a:pt x="14660" y="1"/>
                    <a:pt x="13716" y="1"/>
                  </a:cubicBezTo>
                  <a:close/>
                </a:path>
              </a:pathLst>
            </a:custGeom>
            <a:solidFill>
              <a:srgbClr val="ECB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57"/>
            <p:cNvSpPr/>
            <p:nvPr/>
          </p:nvSpPr>
          <p:spPr>
            <a:xfrm>
              <a:off x="2178536" y="1670657"/>
              <a:ext cx="173947" cy="179177"/>
            </a:xfrm>
            <a:custGeom>
              <a:avLst/>
              <a:gdLst/>
              <a:ahLst/>
              <a:cxnLst/>
              <a:rect l="l" t="t" r="r" b="b"/>
              <a:pathLst>
                <a:path w="1796" h="1850" extrusionOk="0">
                  <a:moveTo>
                    <a:pt x="1310" y="1"/>
                  </a:moveTo>
                  <a:cubicBezTo>
                    <a:pt x="1310" y="1"/>
                    <a:pt x="1" y="557"/>
                    <a:pt x="1" y="1850"/>
                  </a:cubicBezTo>
                  <a:cubicBezTo>
                    <a:pt x="1" y="1850"/>
                    <a:pt x="1030" y="1111"/>
                    <a:pt x="1796" y="986"/>
                  </a:cubicBezTo>
                  <a:cubicBezTo>
                    <a:pt x="1796" y="986"/>
                    <a:pt x="1712" y="308"/>
                    <a:pt x="1310" y="1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57"/>
            <p:cNvSpPr/>
            <p:nvPr/>
          </p:nvSpPr>
          <p:spPr>
            <a:xfrm>
              <a:off x="2414470" y="1659519"/>
              <a:ext cx="154383" cy="146538"/>
            </a:xfrm>
            <a:custGeom>
              <a:avLst/>
              <a:gdLst/>
              <a:ahLst/>
              <a:cxnLst/>
              <a:rect l="l" t="t" r="r" b="b"/>
              <a:pathLst>
                <a:path w="1594" h="1513" extrusionOk="0">
                  <a:moveTo>
                    <a:pt x="193" y="1"/>
                  </a:moveTo>
                  <a:lnTo>
                    <a:pt x="1" y="969"/>
                  </a:lnTo>
                  <a:cubicBezTo>
                    <a:pt x="1" y="969"/>
                    <a:pt x="1104" y="1185"/>
                    <a:pt x="1594" y="1513"/>
                  </a:cubicBezTo>
                  <a:cubicBezTo>
                    <a:pt x="1594" y="1513"/>
                    <a:pt x="1411" y="470"/>
                    <a:pt x="193" y="1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57"/>
            <p:cNvSpPr/>
            <p:nvPr/>
          </p:nvSpPr>
          <p:spPr>
            <a:xfrm>
              <a:off x="2245655" y="1930416"/>
              <a:ext cx="142761" cy="169782"/>
            </a:xfrm>
            <a:custGeom>
              <a:avLst/>
              <a:gdLst/>
              <a:ahLst/>
              <a:cxnLst/>
              <a:rect l="l" t="t" r="r" b="b"/>
              <a:pathLst>
                <a:path w="1474" h="1753" extrusionOk="0">
                  <a:moveTo>
                    <a:pt x="1454" y="1"/>
                  </a:moveTo>
                  <a:cubicBezTo>
                    <a:pt x="1454" y="1"/>
                    <a:pt x="1283" y="1544"/>
                    <a:pt x="725" y="1544"/>
                  </a:cubicBezTo>
                  <a:cubicBezTo>
                    <a:pt x="724" y="1544"/>
                    <a:pt x="723" y="1544"/>
                    <a:pt x="722" y="1544"/>
                  </a:cubicBezTo>
                  <a:cubicBezTo>
                    <a:pt x="158" y="1540"/>
                    <a:pt x="148" y="214"/>
                    <a:pt x="148" y="214"/>
                  </a:cubicBezTo>
                  <a:lnTo>
                    <a:pt x="148" y="214"/>
                  </a:lnTo>
                  <a:cubicBezTo>
                    <a:pt x="1" y="749"/>
                    <a:pt x="121" y="1753"/>
                    <a:pt x="780" y="1753"/>
                  </a:cubicBezTo>
                  <a:cubicBezTo>
                    <a:pt x="786" y="1753"/>
                    <a:pt x="793" y="1753"/>
                    <a:pt x="799" y="1753"/>
                  </a:cubicBezTo>
                  <a:cubicBezTo>
                    <a:pt x="1474" y="1729"/>
                    <a:pt x="1454" y="1"/>
                    <a:pt x="1454" y="1"/>
                  </a:cubicBezTo>
                  <a:close/>
                </a:path>
              </a:pathLst>
            </a:custGeom>
            <a:solidFill>
              <a:srgbClr val="2B2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57"/>
            <p:cNvSpPr/>
            <p:nvPr/>
          </p:nvSpPr>
          <p:spPr>
            <a:xfrm>
              <a:off x="2455051" y="1876857"/>
              <a:ext cx="149056" cy="158160"/>
            </a:xfrm>
            <a:custGeom>
              <a:avLst/>
              <a:gdLst/>
              <a:ahLst/>
              <a:cxnLst/>
              <a:rect l="l" t="t" r="r" b="b"/>
              <a:pathLst>
                <a:path w="1539" h="1633" extrusionOk="0">
                  <a:moveTo>
                    <a:pt x="1175" y="1"/>
                  </a:moveTo>
                  <a:lnTo>
                    <a:pt x="1175" y="1"/>
                  </a:lnTo>
                  <a:cubicBezTo>
                    <a:pt x="1175" y="1"/>
                    <a:pt x="1391" y="1307"/>
                    <a:pt x="979" y="1429"/>
                  </a:cubicBezTo>
                  <a:cubicBezTo>
                    <a:pt x="956" y="1435"/>
                    <a:pt x="933" y="1438"/>
                    <a:pt x="910" y="1438"/>
                  </a:cubicBezTo>
                  <a:cubicBezTo>
                    <a:pt x="504" y="1438"/>
                    <a:pt x="0" y="470"/>
                    <a:pt x="0" y="470"/>
                  </a:cubicBezTo>
                  <a:lnTo>
                    <a:pt x="0" y="470"/>
                  </a:lnTo>
                  <a:cubicBezTo>
                    <a:pt x="229" y="1258"/>
                    <a:pt x="630" y="1633"/>
                    <a:pt x="970" y="1633"/>
                  </a:cubicBezTo>
                  <a:cubicBezTo>
                    <a:pt x="1041" y="1633"/>
                    <a:pt x="1110" y="1616"/>
                    <a:pt x="1175" y="1583"/>
                  </a:cubicBezTo>
                  <a:cubicBezTo>
                    <a:pt x="1539" y="1391"/>
                    <a:pt x="1175" y="1"/>
                    <a:pt x="1175" y="1"/>
                  </a:cubicBezTo>
                  <a:close/>
                </a:path>
              </a:pathLst>
            </a:custGeom>
            <a:solidFill>
              <a:srgbClr val="2B2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57"/>
            <p:cNvSpPr/>
            <p:nvPr/>
          </p:nvSpPr>
          <p:spPr>
            <a:xfrm>
              <a:off x="1724587" y="1732837"/>
              <a:ext cx="208911" cy="302374"/>
            </a:xfrm>
            <a:custGeom>
              <a:avLst/>
              <a:gdLst/>
              <a:ahLst/>
              <a:cxnLst/>
              <a:rect l="l" t="t" r="r" b="b"/>
              <a:pathLst>
                <a:path w="2157" h="3122" extrusionOk="0">
                  <a:moveTo>
                    <a:pt x="1462" y="0"/>
                  </a:moveTo>
                  <a:lnTo>
                    <a:pt x="277" y="182"/>
                  </a:lnTo>
                  <a:lnTo>
                    <a:pt x="1" y="3121"/>
                  </a:lnTo>
                  <a:cubicBezTo>
                    <a:pt x="1" y="3121"/>
                    <a:pt x="770" y="2916"/>
                    <a:pt x="1462" y="2041"/>
                  </a:cubicBezTo>
                  <a:cubicBezTo>
                    <a:pt x="2157" y="1164"/>
                    <a:pt x="1462" y="0"/>
                    <a:pt x="1462" y="0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57"/>
            <p:cNvSpPr/>
            <p:nvPr/>
          </p:nvSpPr>
          <p:spPr>
            <a:xfrm>
              <a:off x="1866089" y="1732837"/>
              <a:ext cx="146925" cy="245521"/>
            </a:xfrm>
            <a:custGeom>
              <a:avLst/>
              <a:gdLst/>
              <a:ahLst/>
              <a:cxnLst/>
              <a:rect l="l" t="t" r="r" b="b"/>
              <a:pathLst>
                <a:path w="1517" h="253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097" y="1586"/>
                    <a:pt x="129" y="2534"/>
                  </a:cubicBezTo>
                  <a:cubicBezTo>
                    <a:pt x="129" y="2534"/>
                    <a:pt x="1516" y="1697"/>
                    <a:pt x="1" y="0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57"/>
            <p:cNvSpPr/>
            <p:nvPr/>
          </p:nvSpPr>
          <p:spPr>
            <a:xfrm>
              <a:off x="1751415" y="1495257"/>
              <a:ext cx="1233417" cy="256369"/>
            </a:xfrm>
            <a:custGeom>
              <a:avLst/>
              <a:gdLst/>
              <a:ahLst/>
              <a:cxnLst/>
              <a:rect l="l" t="t" r="r" b="b"/>
              <a:pathLst>
                <a:path w="12735" h="2647" extrusionOk="0">
                  <a:moveTo>
                    <a:pt x="9575" y="1"/>
                  </a:moveTo>
                  <a:cubicBezTo>
                    <a:pt x="8989" y="1"/>
                    <a:pt x="8298" y="28"/>
                    <a:pt x="7485" y="94"/>
                  </a:cubicBezTo>
                  <a:cubicBezTo>
                    <a:pt x="2970" y="465"/>
                    <a:pt x="0" y="2635"/>
                    <a:pt x="0" y="2635"/>
                  </a:cubicBezTo>
                  <a:cubicBezTo>
                    <a:pt x="89" y="2643"/>
                    <a:pt x="192" y="2647"/>
                    <a:pt x="305" y="2647"/>
                  </a:cubicBezTo>
                  <a:cubicBezTo>
                    <a:pt x="2537" y="2647"/>
                    <a:pt x="9198" y="1241"/>
                    <a:pt x="10110" y="1103"/>
                  </a:cubicBezTo>
                  <a:cubicBezTo>
                    <a:pt x="11065" y="955"/>
                    <a:pt x="12735" y="563"/>
                    <a:pt x="12735" y="563"/>
                  </a:cubicBezTo>
                  <a:cubicBezTo>
                    <a:pt x="12735" y="563"/>
                    <a:pt x="12241" y="1"/>
                    <a:pt x="9575" y="1"/>
                  </a:cubicBezTo>
                  <a:close/>
                </a:path>
              </a:pathLst>
            </a:custGeom>
            <a:solidFill>
              <a:srgbClr val="201C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57"/>
            <p:cNvSpPr/>
            <p:nvPr/>
          </p:nvSpPr>
          <p:spPr>
            <a:xfrm>
              <a:off x="1751415" y="1440245"/>
              <a:ext cx="685135" cy="310315"/>
            </a:xfrm>
            <a:custGeom>
              <a:avLst/>
              <a:gdLst/>
              <a:ahLst/>
              <a:cxnLst/>
              <a:rect l="l" t="t" r="r" b="b"/>
              <a:pathLst>
                <a:path w="7074" h="3204" extrusionOk="0">
                  <a:moveTo>
                    <a:pt x="7073" y="0"/>
                  </a:moveTo>
                  <a:lnTo>
                    <a:pt x="7073" y="0"/>
                  </a:lnTo>
                  <a:cubicBezTo>
                    <a:pt x="3412" y="294"/>
                    <a:pt x="0" y="3203"/>
                    <a:pt x="0" y="3203"/>
                  </a:cubicBezTo>
                  <a:cubicBezTo>
                    <a:pt x="2409" y="1219"/>
                    <a:pt x="7073" y="0"/>
                    <a:pt x="7073" y="0"/>
                  </a:cubicBezTo>
                  <a:close/>
                </a:path>
              </a:pathLst>
            </a:custGeom>
            <a:solidFill>
              <a:srgbClr val="201C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57"/>
            <p:cNvSpPr/>
            <p:nvPr/>
          </p:nvSpPr>
          <p:spPr>
            <a:xfrm>
              <a:off x="2104637" y="2113565"/>
              <a:ext cx="788379" cy="440679"/>
            </a:xfrm>
            <a:custGeom>
              <a:avLst/>
              <a:gdLst/>
              <a:ahLst/>
              <a:cxnLst/>
              <a:rect l="l" t="t" r="r" b="b"/>
              <a:pathLst>
                <a:path w="8140" h="4550" extrusionOk="0">
                  <a:moveTo>
                    <a:pt x="7385" y="1"/>
                  </a:moveTo>
                  <a:cubicBezTo>
                    <a:pt x="6839" y="1"/>
                    <a:pt x="6080" y="188"/>
                    <a:pt x="5393" y="1019"/>
                  </a:cubicBezTo>
                  <a:lnTo>
                    <a:pt x="2369" y="1066"/>
                  </a:lnTo>
                  <a:lnTo>
                    <a:pt x="304" y="1066"/>
                  </a:lnTo>
                  <a:cubicBezTo>
                    <a:pt x="304" y="1066"/>
                    <a:pt x="1" y="3260"/>
                    <a:pt x="2120" y="4147"/>
                  </a:cubicBezTo>
                  <a:cubicBezTo>
                    <a:pt x="2785" y="4425"/>
                    <a:pt x="3442" y="4549"/>
                    <a:pt x="4052" y="4549"/>
                  </a:cubicBezTo>
                  <a:cubicBezTo>
                    <a:pt x="5388" y="4549"/>
                    <a:pt x="6497" y="3953"/>
                    <a:pt x="6969" y="3070"/>
                  </a:cubicBezTo>
                  <a:cubicBezTo>
                    <a:pt x="7654" y="1785"/>
                    <a:pt x="8140" y="128"/>
                    <a:pt x="8140" y="128"/>
                  </a:cubicBezTo>
                  <a:cubicBezTo>
                    <a:pt x="8140" y="128"/>
                    <a:pt x="7835" y="1"/>
                    <a:pt x="7385" y="1"/>
                  </a:cubicBezTo>
                  <a:close/>
                </a:path>
              </a:pathLst>
            </a:custGeom>
            <a:solidFill>
              <a:srgbClr val="201C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57"/>
            <p:cNvSpPr/>
            <p:nvPr/>
          </p:nvSpPr>
          <p:spPr>
            <a:xfrm>
              <a:off x="2094855" y="2191822"/>
              <a:ext cx="240678" cy="39128"/>
            </a:xfrm>
            <a:custGeom>
              <a:avLst/>
              <a:gdLst/>
              <a:ahLst/>
              <a:cxnLst/>
              <a:rect l="l" t="t" r="r" b="b"/>
              <a:pathLst>
                <a:path w="2485" h="404" extrusionOk="0">
                  <a:moveTo>
                    <a:pt x="992" y="0"/>
                  </a:moveTo>
                  <a:cubicBezTo>
                    <a:pt x="389" y="0"/>
                    <a:pt x="0" y="194"/>
                    <a:pt x="0" y="194"/>
                  </a:cubicBezTo>
                  <a:cubicBezTo>
                    <a:pt x="277" y="143"/>
                    <a:pt x="548" y="123"/>
                    <a:pt x="802" y="123"/>
                  </a:cubicBezTo>
                  <a:cubicBezTo>
                    <a:pt x="1756" y="123"/>
                    <a:pt x="2484" y="404"/>
                    <a:pt x="2484" y="404"/>
                  </a:cubicBezTo>
                  <a:cubicBezTo>
                    <a:pt x="1924" y="92"/>
                    <a:pt x="1407" y="0"/>
                    <a:pt x="992" y="0"/>
                  </a:cubicBezTo>
                  <a:close/>
                </a:path>
              </a:pathLst>
            </a:custGeom>
            <a:solidFill>
              <a:srgbClr val="1716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57"/>
            <p:cNvSpPr/>
            <p:nvPr/>
          </p:nvSpPr>
          <p:spPr>
            <a:xfrm>
              <a:off x="2617764" y="2035598"/>
              <a:ext cx="297531" cy="175787"/>
            </a:xfrm>
            <a:custGeom>
              <a:avLst/>
              <a:gdLst/>
              <a:ahLst/>
              <a:cxnLst/>
              <a:rect l="l" t="t" r="r" b="b"/>
              <a:pathLst>
                <a:path w="3072" h="1815" extrusionOk="0">
                  <a:moveTo>
                    <a:pt x="2564" y="0"/>
                  </a:moveTo>
                  <a:cubicBezTo>
                    <a:pt x="1950" y="0"/>
                    <a:pt x="889" y="217"/>
                    <a:pt x="1" y="1506"/>
                  </a:cubicBezTo>
                  <a:lnTo>
                    <a:pt x="1" y="1814"/>
                  </a:lnTo>
                  <a:cubicBezTo>
                    <a:pt x="1" y="1814"/>
                    <a:pt x="1018" y="52"/>
                    <a:pt x="2915" y="52"/>
                  </a:cubicBezTo>
                  <a:cubicBezTo>
                    <a:pt x="2966" y="52"/>
                    <a:pt x="3019" y="53"/>
                    <a:pt x="3072" y="56"/>
                  </a:cubicBezTo>
                  <a:cubicBezTo>
                    <a:pt x="3072" y="56"/>
                    <a:pt x="2875" y="0"/>
                    <a:pt x="2564" y="0"/>
                  </a:cubicBezTo>
                  <a:close/>
                </a:path>
              </a:pathLst>
            </a:custGeom>
            <a:solidFill>
              <a:srgbClr val="1716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57"/>
            <p:cNvSpPr/>
            <p:nvPr/>
          </p:nvSpPr>
          <p:spPr>
            <a:xfrm>
              <a:off x="2305898" y="1951821"/>
              <a:ext cx="356127" cy="459081"/>
            </a:xfrm>
            <a:custGeom>
              <a:avLst/>
              <a:gdLst/>
              <a:ahLst/>
              <a:cxnLst/>
              <a:rect l="l" t="t" r="r" b="b"/>
              <a:pathLst>
                <a:path w="3677" h="4740" extrusionOk="0">
                  <a:moveTo>
                    <a:pt x="1266" y="1"/>
                  </a:moveTo>
                  <a:cubicBezTo>
                    <a:pt x="1234" y="1"/>
                    <a:pt x="1210" y="30"/>
                    <a:pt x="1230" y="138"/>
                  </a:cubicBezTo>
                  <a:cubicBezTo>
                    <a:pt x="1274" y="374"/>
                    <a:pt x="1095" y="1295"/>
                    <a:pt x="970" y="1653"/>
                  </a:cubicBezTo>
                  <a:cubicBezTo>
                    <a:pt x="849" y="2014"/>
                    <a:pt x="322" y="2260"/>
                    <a:pt x="150" y="3259"/>
                  </a:cubicBezTo>
                  <a:cubicBezTo>
                    <a:pt x="1" y="4127"/>
                    <a:pt x="908" y="4740"/>
                    <a:pt x="1759" y="4740"/>
                  </a:cubicBezTo>
                  <a:cubicBezTo>
                    <a:pt x="1888" y="4740"/>
                    <a:pt x="2016" y="4726"/>
                    <a:pt x="2138" y="4696"/>
                  </a:cubicBezTo>
                  <a:cubicBezTo>
                    <a:pt x="3065" y="4477"/>
                    <a:pt x="3677" y="3718"/>
                    <a:pt x="3588" y="3080"/>
                  </a:cubicBezTo>
                  <a:cubicBezTo>
                    <a:pt x="3498" y="2439"/>
                    <a:pt x="2890" y="1845"/>
                    <a:pt x="2138" y="1532"/>
                  </a:cubicBezTo>
                  <a:cubicBezTo>
                    <a:pt x="1389" y="1217"/>
                    <a:pt x="1355" y="43"/>
                    <a:pt x="1355" y="43"/>
                  </a:cubicBezTo>
                  <a:cubicBezTo>
                    <a:pt x="1355" y="43"/>
                    <a:pt x="1305" y="1"/>
                    <a:pt x="1266" y="1"/>
                  </a:cubicBez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57"/>
            <p:cNvSpPr/>
            <p:nvPr/>
          </p:nvSpPr>
          <p:spPr>
            <a:xfrm>
              <a:off x="2375244" y="2610225"/>
              <a:ext cx="358935" cy="76029"/>
            </a:xfrm>
            <a:custGeom>
              <a:avLst/>
              <a:gdLst/>
              <a:ahLst/>
              <a:cxnLst/>
              <a:rect l="l" t="t" r="r" b="b"/>
              <a:pathLst>
                <a:path w="3706" h="785" extrusionOk="0">
                  <a:moveTo>
                    <a:pt x="1" y="1"/>
                  </a:moveTo>
                  <a:lnTo>
                    <a:pt x="1" y="1"/>
                  </a:lnTo>
                  <a:cubicBezTo>
                    <a:pt x="609" y="597"/>
                    <a:pt x="1277" y="784"/>
                    <a:pt x="1876" y="784"/>
                  </a:cubicBezTo>
                  <a:cubicBezTo>
                    <a:pt x="2889" y="784"/>
                    <a:pt x="3706" y="247"/>
                    <a:pt x="3706" y="247"/>
                  </a:cubicBezTo>
                  <a:lnTo>
                    <a:pt x="3706" y="247"/>
                  </a:lnTo>
                  <a:cubicBezTo>
                    <a:pt x="3224" y="359"/>
                    <a:pt x="2755" y="401"/>
                    <a:pt x="2323" y="401"/>
                  </a:cubicBezTo>
                  <a:cubicBezTo>
                    <a:pt x="991" y="4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57"/>
            <p:cNvSpPr/>
            <p:nvPr/>
          </p:nvSpPr>
          <p:spPr>
            <a:xfrm>
              <a:off x="3164208" y="1858261"/>
              <a:ext cx="233802" cy="326006"/>
            </a:xfrm>
            <a:custGeom>
              <a:avLst/>
              <a:gdLst/>
              <a:ahLst/>
              <a:cxnLst/>
              <a:rect l="l" t="t" r="r" b="b"/>
              <a:pathLst>
                <a:path w="2414" h="3366" extrusionOk="0">
                  <a:moveTo>
                    <a:pt x="1041" y="0"/>
                  </a:moveTo>
                  <a:cubicBezTo>
                    <a:pt x="951" y="0"/>
                    <a:pt x="861" y="18"/>
                    <a:pt x="773" y="54"/>
                  </a:cubicBezTo>
                  <a:cubicBezTo>
                    <a:pt x="1" y="372"/>
                    <a:pt x="109" y="716"/>
                    <a:pt x="109" y="716"/>
                  </a:cubicBezTo>
                  <a:lnTo>
                    <a:pt x="797" y="3331"/>
                  </a:lnTo>
                  <a:cubicBezTo>
                    <a:pt x="797" y="3331"/>
                    <a:pt x="882" y="3366"/>
                    <a:pt x="1012" y="3366"/>
                  </a:cubicBezTo>
                  <a:cubicBezTo>
                    <a:pt x="1282" y="3366"/>
                    <a:pt x="1744" y="3215"/>
                    <a:pt x="2029" y="2289"/>
                  </a:cubicBezTo>
                  <a:cubicBezTo>
                    <a:pt x="2414" y="1045"/>
                    <a:pt x="1736" y="0"/>
                    <a:pt x="1041" y="0"/>
                  </a:cubicBez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57"/>
            <p:cNvSpPr/>
            <p:nvPr/>
          </p:nvSpPr>
          <p:spPr>
            <a:xfrm>
              <a:off x="1503084" y="1995501"/>
              <a:ext cx="221599" cy="356805"/>
            </a:xfrm>
            <a:custGeom>
              <a:avLst/>
              <a:gdLst/>
              <a:ahLst/>
              <a:cxnLst/>
              <a:rect l="l" t="t" r="r" b="b"/>
              <a:pathLst>
                <a:path w="2288" h="3684" extrusionOk="0">
                  <a:moveTo>
                    <a:pt x="1368" y="0"/>
                  </a:moveTo>
                  <a:cubicBezTo>
                    <a:pt x="713" y="0"/>
                    <a:pt x="132" y="643"/>
                    <a:pt x="67" y="2029"/>
                  </a:cubicBezTo>
                  <a:cubicBezTo>
                    <a:pt x="1" y="3442"/>
                    <a:pt x="640" y="3684"/>
                    <a:pt x="1086" y="3684"/>
                  </a:cubicBezTo>
                  <a:cubicBezTo>
                    <a:pt x="1318" y="3684"/>
                    <a:pt x="1498" y="3618"/>
                    <a:pt x="1498" y="3618"/>
                  </a:cubicBezTo>
                  <a:lnTo>
                    <a:pt x="2288" y="409"/>
                  </a:lnTo>
                  <a:cubicBezTo>
                    <a:pt x="1995" y="140"/>
                    <a:pt x="1673" y="0"/>
                    <a:pt x="1368" y="0"/>
                  </a:cubicBez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57"/>
            <p:cNvSpPr/>
            <p:nvPr/>
          </p:nvSpPr>
          <p:spPr>
            <a:xfrm>
              <a:off x="2091659" y="2049739"/>
              <a:ext cx="294819" cy="85133"/>
            </a:xfrm>
            <a:custGeom>
              <a:avLst/>
              <a:gdLst/>
              <a:ahLst/>
              <a:cxnLst/>
              <a:rect l="l" t="t" r="r" b="b"/>
              <a:pathLst>
                <a:path w="3044" h="879" extrusionOk="0">
                  <a:moveTo>
                    <a:pt x="1927" y="1"/>
                  </a:moveTo>
                  <a:cubicBezTo>
                    <a:pt x="2011" y="180"/>
                    <a:pt x="2133" y="312"/>
                    <a:pt x="2312" y="312"/>
                  </a:cubicBezTo>
                  <a:cubicBezTo>
                    <a:pt x="2473" y="312"/>
                    <a:pt x="2605" y="183"/>
                    <a:pt x="2706" y="1"/>
                  </a:cubicBezTo>
                  <a:close/>
                  <a:moveTo>
                    <a:pt x="33" y="1"/>
                  </a:moveTo>
                  <a:cubicBezTo>
                    <a:pt x="33" y="1"/>
                    <a:pt x="0" y="622"/>
                    <a:pt x="422" y="760"/>
                  </a:cubicBezTo>
                  <a:cubicBezTo>
                    <a:pt x="628" y="827"/>
                    <a:pt x="1080" y="879"/>
                    <a:pt x="1536" y="879"/>
                  </a:cubicBezTo>
                  <a:cubicBezTo>
                    <a:pt x="2025" y="879"/>
                    <a:pt x="2517" y="818"/>
                    <a:pt x="2693" y="659"/>
                  </a:cubicBezTo>
                  <a:cubicBezTo>
                    <a:pt x="3027" y="355"/>
                    <a:pt x="3044" y="1"/>
                    <a:pt x="3044" y="1"/>
                  </a:cubicBezTo>
                  <a:lnTo>
                    <a:pt x="2878" y="1"/>
                  </a:lnTo>
                  <a:cubicBezTo>
                    <a:pt x="2784" y="287"/>
                    <a:pt x="2629" y="514"/>
                    <a:pt x="2389" y="521"/>
                  </a:cubicBezTo>
                  <a:lnTo>
                    <a:pt x="2369" y="521"/>
                  </a:lnTo>
                  <a:cubicBezTo>
                    <a:pt x="2058" y="521"/>
                    <a:pt x="1866" y="295"/>
                    <a:pt x="1768" y="1"/>
                  </a:cubicBezTo>
                  <a:close/>
                </a:path>
              </a:pathLst>
            </a:custGeom>
            <a:solidFill>
              <a:srgbClr val="D4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57"/>
            <p:cNvSpPr/>
            <p:nvPr/>
          </p:nvSpPr>
          <p:spPr>
            <a:xfrm>
              <a:off x="2262895" y="2049739"/>
              <a:ext cx="107603" cy="50460"/>
            </a:xfrm>
            <a:custGeom>
              <a:avLst/>
              <a:gdLst/>
              <a:ahLst/>
              <a:cxnLst/>
              <a:rect l="l" t="t" r="r" b="b"/>
              <a:pathLst>
                <a:path w="1111" h="521" extrusionOk="0">
                  <a:moveTo>
                    <a:pt x="0" y="1"/>
                  </a:moveTo>
                  <a:cubicBezTo>
                    <a:pt x="98" y="295"/>
                    <a:pt x="290" y="521"/>
                    <a:pt x="601" y="521"/>
                  </a:cubicBezTo>
                  <a:lnTo>
                    <a:pt x="621" y="521"/>
                  </a:lnTo>
                  <a:cubicBezTo>
                    <a:pt x="861" y="514"/>
                    <a:pt x="1016" y="287"/>
                    <a:pt x="1110" y="1"/>
                  </a:cubicBezTo>
                  <a:lnTo>
                    <a:pt x="938" y="1"/>
                  </a:lnTo>
                  <a:cubicBezTo>
                    <a:pt x="837" y="183"/>
                    <a:pt x="705" y="312"/>
                    <a:pt x="544" y="312"/>
                  </a:cubicBezTo>
                  <a:cubicBezTo>
                    <a:pt x="365" y="312"/>
                    <a:pt x="243" y="180"/>
                    <a:pt x="159" y="1"/>
                  </a:cubicBezTo>
                  <a:close/>
                </a:path>
              </a:pathLst>
            </a:custGeom>
            <a:solidFill>
              <a:srgbClr val="8F9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57"/>
            <p:cNvSpPr/>
            <p:nvPr/>
          </p:nvSpPr>
          <p:spPr>
            <a:xfrm>
              <a:off x="2499797" y="1966155"/>
              <a:ext cx="272640" cy="121647"/>
            </a:xfrm>
            <a:custGeom>
              <a:avLst/>
              <a:gdLst/>
              <a:ahLst/>
              <a:cxnLst/>
              <a:rect l="l" t="t" r="r" b="b"/>
              <a:pathLst>
                <a:path w="2815" h="1256" extrusionOk="0">
                  <a:moveTo>
                    <a:pt x="2754" y="0"/>
                  </a:moveTo>
                  <a:lnTo>
                    <a:pt x="831" y="499"/>
                  </a:lnTo>
                  <a:cubicBezTo>
                    <a:pt x="807" y="574"/>
                    <a:pt x="767" y="631"/>
                    <a:pt x="713" y="661"/>
                  </a:cubicBezTo>
                  <a:cubicBezTo>
                    <a:pt x="649" y="695"/>
                    <a:pt x="577" y="712"/>
                    <a:pt x="507" y="712"/>
                  </a:cubicBezTo>
                  <a:cubicBezTo>
                    <a:pt x="429" y="712"/>
                    <a:pt x="345" y="692"/>
                    <a:pt x="261" y="648"/>
                  </a:cubicBezTo>
                  <a:lnTo>
                    <a:pt x="1" y="715"/>
                  </a:lnTo>
                  <a:cubicBezTo>
                    <a:pt x="1" y="715"/>
                    <a:pt x="1" y="996"/>
                    <a:pt x="206" y="1175"/>
                  </a:cubicBezTo>
                  <a:cubicBezTo>
                    <a:pt x="270" y="1228"/>
                    <a:pt x="406" y="1256"/>
                    <a:pt x="581" y="1256"/>
                  </a:cubicBezTo>
                  <a:cubicBezTo>
                    <a:pt x="845" y="1256"/>
                    <a:pt x="1205" y="1201"/>
                    <a:pt x="1556" y="1110"/>
                  </a:cubicBezTo>
                  <a:cubicBezTo>
                    <a:pt x="1580" y="1094"/>
                    <a:pt x="1603" y="1080"/>
                    <a:pt x="1627" y="1066"/>
                  </a:cubicBezTo>
                  <a:cubicBezTo>
                    <a:pt x="1914" y="901"/>
                    <a:pt x="2173" y="793"/>
                    <a:pt x="2282" y="793"/>
                  </a:cubicBezTo>
                  <a:cubicBezTo>
                    <a:pt x="2302" y="793"/>
                    <a:pt x="2318" y="800"/>
                    <a:pt x="2326" y="810"/>
                  </a:cubicBezTo>
                  <a:cubicBezTo>
                    <a:pt x="2326" y="813"/>
                    <a:pt x="2329" y="813"/>
                    <a:pt x="2329" y="817"/>
                  </a:cubicBezTo>
                  <a:cubicBezTo>
                    <a:pt x="2815" y="507"/>
                    <a:pt x="2754" y="0"/>
                    <a:pt x="2754" y="0"/>
                  </a:cubicBezTo>
                  <a:close/>
                </a:path>
              </a:pathLst>
            </a:custGeom>
            <a:solidFill>
              <a:srgbClr val="D4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57"/>
            <p:cNvSpPr/>
            <p:nvPr/>
          </p:nvSpPr>
          <p:spPr>
            <a:xfrm>
              <a:off x="2524979" y="2014484"/>
              <a:ext cx="55303" cy="20726"/>
            </a:xfrm>
            <a:custGeom>
              <a:avLst/>
              <a:gdLst/>
              <a:ahLst/>
              <a:cxnLst/>
              <a:rect l="l" t="t" r="r" b="b"/>
              <a:pathLst>
                <a:path w="571" h="214" extrusionOk="0">
                  <a:moveTo>
                    <a:pt x="571" y="0"/>
                  </a:moveTo>
                  <a:lnTo>
                    <a:pt x="1" y="149"/>
                  </a:lnTo>
                  <a:cubicBezTo>
                    <a:pt x="85" y="193"/>
                    <a:pt x="169" y="213"/>
                    <a:pt x="247" y="213"/>
                  </a:cubicBezTo>
                  <a:cubicBezTo>
                    <a:pt x="317" y="213"/>
                    <a:pt x="389" y="196"/>
                    <a:pt x="453" y="162"/>
                  </a:cubicBezTo>
                  <a:cubicBezTo>
                    <a:pt x="507" y="132"/>
                    <a:pt x="547" y="75"/>
                    <a:pt x="571" y="0"/>
                  </a:cubicBezTo>
                  <a:close/>
                </a:path>
              </a:pathLst>
            </a:custGeom>
            <a:solidFill>
              <a:srgbClr val="8F9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57"/>
            <p:cNvSpPr/>
            <p:nvPr/>
          </p:nvSpPr>
          <p:spPr>
            <a:xfrm>
              <a:off x="2087398" y="2034436"/>
              <a:ext cx="317386" cy="15400"/>
            </a:xfrm>
            <a:custGeom>
              <a:avLst/>
              <a:gdLst/>
              <a:ahLst/>
              <a:cxnLst/>
              <a:rect l="l" t="t" r="r" b="b"/>
              <a:pathLst>
                <a:path w="3277" h="159" extrusionOk="0">
                  <a:moveTo>
                    <a:pt x="2956" y="1"/>
                  </a:moveTo>
                  <a:cubicBezTo>
                    <a:pt x="2233" y="1"/>
                    <a:pt x="84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64" y="85"/>
                    <a:pt x="0" y="159"/>
                    <a:pt x="0" y="159"/>
                  </a:cubicBezTo>
                  <a:lnTo>
                    <a:pt x="3088" y="159"/>
                  </a:lnTo>
                  <a:cubicBezTo>
                    <a:pt x="3088" y="159"/>
                    <a:pt x="3276" y="54"/>
                    <a:pt x="3189" y="10"/>
                  </a:cubicBezTo>
                  <a:cubicBezTo>
                    <a:pt x="3175" y="4"/>
                    <a:pt x="3090" y="1"/>
                    <a:pt x="2956" y="1"/>
                  </a:cubicBezTo>
                  <a:close/>
                </a:path>
              </a:pathLst>
            </a:custGeom>
            <a:solidFill>
              <a:srgbClr val="D7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57"/>
            <p:cNvSpPr/>
            <p:nvPr/>
          </p:nvSpPr>
          <p:spPr>
            <a:xfrm>
              <a:off x="2390934" y="2025041"/>
              <a:ext cx="109250" cy="24794"/>
            </a:xfrm>
            <a:custGeom>
              <a:avLst/>
              <a:gdLst/>
              <a:ahLst/>
              <a:cxnLst/>
              <a:rect l="l" t="t" r="r" b="b"/>
              <a:pathLst>
                <a:path w="1128" h="256" extrusionOk="0">
                  <a:moveTo>
                    <a:pt x="677" y="0"/>
                  </a:moveTo>
                  <a:cubicBezTo>
                    <a:pt x="505" y="0"/>
                    <a:pt x="293" y="42"/>
                    <a:pt x="58" y="178"/>
                  </a:cubicBezTo>
                  <a:lnTo>
                    <a:pt x="1" y="256"/>
                  </a:lnTo>
                  <a:cubicBezTo>
                    <a:pt x="1" y="256"/>
                    <a:pt x="396" y="132"/>
                    <a:pt x="778" y="132"/>
                  </a:cubicBezTo>
                  <a:cubicBezTo>
                    <a:pt x="901" y="132"/>
                    <a:pt x="1022" y="145"/>
                    <a:pt x="1128" y="178"/>
                  </a:cubicBezTo>
                  <a:lnTo>
                    <a:pt x="1125" y="107"/>
                  </a:lnTo>
                  <a:cubicBezTo>
                    <a:pt x="1125" y="107"/>
                    <a:pt x="952" y="0"/>
                    <a:pt x="677" y="0"/>
                  </a:cubicBezTo>
                  <a:close/>
                </a:path>
              </a:pathLst>
            </a:custGeom>
            <a:solidFill>
              <a:srgbClr val="D7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57"/>
            <p:cNvSpPr/>
            <p:nvPr/>
          </p:nvSpPr>
          <p:spPr>
            <a:xfrm>
              <a:off x="2491661" y="1955985"/>
              <a:ext cx="290267" cy="86296"/>
            </a:xfrm>
            <a:custGeom>
              <a:avLst/>
              <a:gdLst/>
              <a:ahLst/>
              <a:cxnLst/>
              <a:rect l="l" t="t" r="r" b="b"/>
              <a:pathLst>
                <a:path w="2997" h="891" extrusionOk="0">
                  <a:moveTo>
                    <a:pt x="2943" y="0"/>
                  </a:moveTo>
                  <a:lnTo>
                    <a:pt x="0" y="780"/>
                  </a:lnTo>
                  <a:lnTo>
                    <a:pt x="88" y="891"/>
                  </a:lnTo>
                  <a:lnTo>
                    <a:pt x="2997" y="105"/>
                  </a:lnTo>
                  <a:lnTo>
                    <a:pt x="2943" y="0"/>
                  </a:lnTo>
                  <a:close/>
                </a:path>
              </a:pathLst>
            </a:custGeom>
            <a:solidFill>
              <a:srgbClr val="D7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57"/>
            <p:cNvSpPr/>
            <p:nvPr/>
          </p:nvSpPr>
          <p:spPr>
            <a:xfrm>
              <a:off x="3206048" y="1912498"/>
              <a:ext cx="81550" cy="201163"/>
            </a:xfrm>
            <a:custGeom>
              <a:avLst/>
              <a:gdLst/>
              <a:ahLst/>
              <a:cxnLst/>
              <a:rect l="l" t="t" r="r" b="b"/>
              <a:pathLst>
                <a:path w="842" h="2077" extrusionOk="0">
                  <a:moveTo>
                    <a:pt x="841" y="0"/>
                  </a:moveTo>
                  <a:cubicBezTo>
                    <a:pt x="0" y="399"/>
                    <a:pt x="480" y="2076"/>
                    <a:pt x="480" y="2076"/>
                  </a:cubicBezTo>
                  <a:lnTo>
                    <a:pt x="841" y="0"/>
                  </a:lnTo>
                  <a:close/>
                </a:path>
              </a:pathLst>
            </a:custGeom>
            <a:solidFill>
              <a:srgbClr val="B6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57"/>
            <p:cNvSpPr/>
            <p:nvPr/>
          </p:nvSpPr>
          <p:spPr>
            <a:xfrm>
              <a:off x="1616790" y="2049739"/>
              <a:ext cx="45230" cy="181211"/>
            </a:xfrm>
            <a:custGeom>
              <a:avLst/>
              <a:gdLst/>
              <a:ahLst/>
              <a:cxnLst/>
              <a:rect l="l" t="t" r="r" b="b"/>
              <a:pathLst>
                <a:path w="467" h="1871" extrusionOk="0">
                  <a:moveTo>
                    <a:pt x="0" y="1"/>
                  </a:moveTo>
                  <a:lnTo>
                    <a:pt x="273" y="1871"/>
                  </a:lnTo>
                  <a:cubicBezTo>
                    <a:pt x="273" y="1871"/>
                    <a:pt x="466" y="619"/>
                    <a:pt x="0" y="1"/>
                  </a:cubicBezTo>
                  <a:close/>
                </a:path>
              </a:pathLst>
            </a:custGeom>
            <a:solidFill>
              <a:srgbClr val="B6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57"/>
            <p:cNvSpPr/>
            <p:nvPr/>
          </p:nvSpPr>
          <p:spPr>
            <a:xfrm>
              <a:off x="1483036" y="2668143"/>
              <a:ext cx="1024990" cy="376175"/>
            </a:xfrm>
            <a:custGeom>
              <a:avLst/>
              <a:gdLst/>
              <a:ahLst/>
              <a:cxnLst/>
              <a:rect l="l" t="t" r="r" b="b"/>
              <a:pathLst>
                <a:path w="10583" h="3884" extrusionOk="0">
                  <a:moveTo>
                    <a:pt x="1" y="0"/>
                  </a:moveTo>
                  <a:cubicBezTo>
                    <a:pt x="1" y="1"/>
                    <a:pt x="3382" y="2909"/>
                    <a:pt x="9139" y="3884"/>
                  </a:cubicBezTo>
                  <a:lnTo>
                    <a:pt x="10583" y="1100"/>
                  </a:lnTo>
                  <a:cubicBezTo>
                    <a:pt x="10583" y="1100"/>
                    <a:pt x="3915" y="1057"/>
                    <a:pt x="1" y="0"/>
                  </a:cubicBezTo>
                  <a:close/>
                </a:path>
              </a:pathLst>
            </a:custGeom>
            <a:solidFill>
              <a:srgbClr val="BA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57"/>
            <p:cNvSpPr/>
            <p:nvPr/>
          </p:nvSpPr>
          <p:spPr>
            <a:xfrm>
              <a:off x="2554713" y="2531774"/>
              <a:ext cx="855401" cy="449492"/>
            </a:xfrm>
            <a:custGeom>
              <a:avLst/>
              <a:gdLst/>
              <a:ahLst/>
              <a:cxnLst/>
              <a:rect l="l" t="t" r="r" b="b"/>
              <a:pathLst>
                <a:path w="8832" h="4641" extrusionOk="0">
                  <a:moveTo>
                    <a:pt x="8831" y="1"/>
                  </a:moveTo>
                  <a:lnTo>
                    <a:pt x="8831" y="1"/>
                  </a:lnTo>
                  <a:cubicBezTo>
                    <a:pt x="8831" y="1"/>
                    <a:pt x="3783" y="2239"/>
                    <a:pt x="1" y="2465"/>
                  </a:cubicBezTo>
                  <a:lnTo>
                    <a:pt x="2896" y="4641"/>
                  </a:lnTo>
                  <a:cubicBezTo>
                    <a:pt x="2896" y="4641"/>
                    <a:pt x="7850" y="2482"/>
                    <a:pt x="8831" y="1"/>
                  </a:cubicBezTo>
                  <a:close/>
                </a:path>
              </a:pathLst>
            </a:custGeom>
            <a:solidFill>
              <a:srgbClr val="BA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57"/>
            <p:cNvSpPr/>
            <p:nvPr/>
          </p:nvSpPr>
          <p:spPr>
            <a:xfrm>
              <a:off x="2465802" y="2770419"/>
              <a:ext cx="149443" cy="177531"/>
            </a:xfrm>
            <a:custGeom>
              <a:avLst/>
              <a:gdLst/>
              <a:ahLst/>
              <a:cxnLst/>
              <a:rect l="l" t="t" r="r" b="b"/>
              <a:pathLst>
                <a:path w="1543" h="1833" extrusionOk="0">
                  <a:moveTo>
                    <a:pt x="325" y="1"/>
                  </a:moveTo>
                  <a:lnTo>
                    <a:pt x="1" y="888"/>
                  </a:lnTo>
                  <a:lnTo>
                    <a:pt x="919" y="1832"/>
                  </a:lnTo>
                  <a:lnTo>
                    <a:pt x="1543" y="469"/>
                  </a:lnTo>
                  <a:lnTo>
                    <a:pt x="919" y="1"/>
                  </a:lnTo>
                  <a:close/>
                </a:path>
              </a:pathLst>
            </a:custGeom>
            <a:solidFill>
              <a:srgbClr val="201C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57"/>
            <p:cNvSpPr/>
            <p:nvPr/>
          </p:nvSpPr>
          <p:spPr>
            <a:xfrm>
              <a:off x="2512872" y="2947853"/>
              <a:ext cx="182470" cy="395836"/>
            </a:xfrm>
            <a:custGeom>
              <a:avLst/>
              <a:gdLst/>
              <a:ahLst/>
              <a:cxnLst/>
              <a:rect l="l" t="t" r="r" b="b"/>
              <a:pathLst>
                <a:path w="1884" h="4087" extrusionOk="0">
                  <a:moveTo>
                    <a:pt x="433" y="0"/>
                  </a:moveTo>
                  <a:lnTo>
                    <a:pt x="1" y="4087"/>
                  </a:lnTo>
                  <a:lnTo>
                    <a:pt x="1884" y="383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1716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57"/>
            <p:cNvSpPr/>
            <p:nvPr/>
          </p:nvSpPr>
          <p:spPr>
            <a:xfrm>
              <a:off x="3239365" y="3704079"/>
              <a:ext cx="588669" cy="466054"/>
            </a:xfrm>
            <a:custGeom>
              <a:avLst/>
              <a:gdLst/>
              <a:ahLst/>
              <a:cxnLst/>
              <a:rect l="l" t="t" r="r" b="b"/>
              <a:pathLst>
                <a:path w="6078" h="4812" extrusionOk="0">
                  <a:moveTo>
                    <a:pt x="214" y="1"/>
                  </a:moveTo>
                  <a:cubicBezTo>
                    <a:pt x="214" y="1"/>
                    <a:pt x="1" y="3614"/>
                    <a:pt x="1091" y="4496"/>
                  </a:cubicBezTo>
                  <a:cubicBezTo>
                    <a:pt x="1378" y="4726"/>
                    <a:pt x="1805" y="4811"/>
                    <a:pt x="2280" y="4811"/>
                  </a:cubicBezTo>
                  <a:cubicBezTo>
                    <a:pt x="3609" y="4811"/>
                    <a:pt x="5305" y="4145"/>
                    <a:pt x="5305" y="4145"/>
                  </a:cubicBezTo>
                  <a:lnTo>
                    <a:pt x="6078" y="139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BA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57"/>
            <p:cNvSpPr/>
            <p:nvPr/>
          </p:nvSpPr>
          <p:spPr>
            <a:xfrm>
              <a:off x="3548225" y="2811875"/>
              <a:ext cx="1233389" cy="2331627"/>
            </a:xfrm>
            <a:custGeom>
              <a:avLst/>
              <a:gdLst/>
              <a:ahLst/>
              <a:cxnLst/>
              <a:rect l="l" t="t" r="r" b="b"/>
              <a:pathLst>
                <a:path w="12439" h="24074" extrusionOk="0">
                  <a:moveTo>
                    <a:pt x="4313" y="1"/>
                  </a:moveTo>
                  <a:lnTo>
                    <a:pt x="1" y="24074"/>
                  </a:lnTo>
                  <a:lnTo>
                    <a:pt x="12438" y="24074"/>
                  </a:lnTo>
                  <a:lnTo>
                    <a:pt x="12438" y="4394"/>
                  </a:lnTo>
                  <a:cubicBezTo>
                    <a:pt x="11355" y="3635"/>
                    <a:pt x="7816" y="1428"/>
                    <a:pt x="4313" y="1"/>
                  </a:cubicBezTo>
                  <a:close/>
                </a:path>
              </a:pathLst>
            </a:custGeom>
            <a:solidFill>
              <a:srgbClr val="604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57"/>
            <p:cNvSpPr/>
            <p:nvPr/>
          </p:nvSpPr>
          <p:spPr>
            <a:xfrm>
              <a:off x="3545905" y="2811872"/>
              <a:ext cx="715837" cy="2331627"/>
            </a:xfrm>
            <a:custGeom>
              <a:avLst/>
              <a:gdLst/>
              <a:ahLst/>
              <a:cxnLst/>
              <a:rect l="l" t="t" r="r" b="b"/>
              <a:pathLst>
                <a:path w="7391" h="24074" extrusionOk="0">
                  <a:moveTo>
                    <a:pt x="4337" y="1"/>
                  </a:moveTo>
                  <a:lnTo>
                    <a:pt x="1" y="24074"/>
                  </a:lnTo>
                  <a:lnTo>
                    <a:pt x="52" y="24074"/>
                  </a:lnTo>
                  <a:cubicBezTo>
                    <a:pt x="628" y="22873"/>
                    <a:pt x="4252" y="15290"/>
                    <a:pt x="5754" y="10674"/>
                  </a:cubicBezTo>
                  <a:cubicBezTo>
                    <a:pt x="7390" y="5646"/>
                    <a:pt x="4337" y="1"/>
                    <a:pt x="4337" y="1"/>
                  </a:cubicBez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57"/>
            <p:cNvSpPr/>
            <p:nvPr/>
          </p:nvSpPr>
          <p:spPr>
            <a:xfrm>
              <a:off x="1085649" y="2856424"/>
              <a:ext cx="802132" cy="2287075"/>
            </a:xfrm>
            <a:custGeom>
              <a:avLst/>
              <a:gdLst/>
              <a:ahLst/>
              <a:cxnLst/>
              <a:rect l="l" t="t" r="r" b="b"/>
              <a:pathLst>
                <a:path w="8282" h="23614" extrusionOk="0">
                  <a:moveTo>
                    <a:pt x="1621" y="0"/>
                  </a:moveTo>
                  <a:cubicBezTo>
                    <a:pt x="1621" y="0"/>
                    <a:pt x="1" y="3199"/>
                    <a:pt x="983" y="7653"/>
                  </a:cubicBezTo>
                  <a:cubicBezTo>
                    <a:pt x="1847" y="11581"/>
                    <a:pt x="6969" y="21363"/>
                    <a:pt x="8163" y="23614"/>
                  </a:cubicBezTo>
                  <a:lnTo>
                    <a:pt x="8282" y="23614"/>
                  </a:lnTo>
                  <a:lnTo>
                    <a:pt x="1621" y="0"/>
                  </a:ln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57"/>
            <p:cNvSpPr/>
            <p:nvPr/>
          </p:nvSpPr>
          <p:spPr>
            <a:xfrm>
              <a:off x="25" y="3832893"/>
              <a:ext cx="1366492" cy="1310608"/>
            </a:xfrm>
            <a:custGeom>
              <a:avLst/>
              <a:gdLst/>
              <a:ahLst/>
              <a:cxnLst/>
              <a:rect l="l" t="t" r="r" b="b"/>
              <a:pathLst>
                <a:path w="14109" h="13532" extrusionOk="0">
                  <a:moveTo>
                    <a:pt x="11058" y="1"/>
                  </a:moveTo>
                  <a:lnTo>
                    <a:pt x="0" y="4329"/>
                  </a:lnTo>
                  <a:lnTo>
                    <a:pt x="0" y="13532"/>
                  </a:lnTo>
                  <a:lnTo>
                    <a:pt x="10603" y="13532"/>
                  </a:lnTo>
                  <a:lnTo>
                    <a:pt x="14108" y="8936"/>
                  </a:lnTo>
                  <a:lnTo>
                    <a:pt x="11058" y="1"/>
                  </a:lnTo>
                  <a:close/>
                </a:path>
              </a:pathLst>
            </a:custGeom>
            <a:solidFill>
              <a:srgbClr val="352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57"/>
            <p:cNvSpPr/>
            <p:nvPr/>
          </p:nvSpPr>
          <p:spPr>
            <a:xfrm>
              <a:off x="1070927" y="3722674"/>
              <a:ext cx="541309" cy="975692"/>
            </a:xfrm>
            <a:custGeom>
              <a:avLst/>
              <a:gdLst/>
              <a:ahLst/>
              <a:cxnLst/>
              <a:rect l="l" t="t" r="r" b="b"/>
              <a:pathLst>
                <a:path w="5589" h="10074" extrusionOk="0">
                  <a:moveTo>
                    <a:pt x="2896" y="1"/>
                  </a:moveTo>
                  <a:lnTo>
                    <a:pt x="1" y="1139"/>
                  </a:lnTo>
                  <a:lnTo>
                    <a:pt x="3051" y="10074"/>
                  </a:lnTo>
                  <a:lnTo>
                    <a:pt x="5589" y="6750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rgbClr val="634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57"/>
            <p:cNvSpPr/>
            <p:nvPr/>
          </p:nvSpPr>
          <p:spPr>
            <a:xfrm>
              <a:off x="25" y="4459045"/>
              <a:ext cx="502374" cy="684457"/>
            </a:xfrm>
            <a:custGeom>
              <a:avLst/>
              <a:gdLst/>
              <a:ahLst/>
              <a:cxnLst/>
              <a:rect l="l" t="t" r="r" b="b"/>
              <a:pathLst>
                <a:path w="5187" h="7067" extrusionOk="0">
                  <a:moveTo>
                    <a:pt x="0" y="1"/>
                  </a:moveTo>
                  <a:lnTo>
                    <a:pt x="0" y="7067"/>
                  </a:lnTo>
                  <a:lnTo>
                    <a:pt x="5186" y="7067"/>
                  </a:lnTo>
                  <a:cubicBezTo>
                    <a:pt x="4974" y="83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57"/>
            <p:cNvSpPr/>
            <p:nvPr/>
          </p:nvSpPr>
          <p:spPr>
            <a:xfrm>
              <a:off x="1366425" y="3557734"/>
              <a:ext cx="901794" cy="780437"/>
            </a:xfrm>
            <a:custGeom>
              <a:avLst/>
              <a:gdLst/>
              <a:ahLst/>
              <a:cxnLst/>
              <a:rect l="l" t="t" r="r" b="b"/>
              <a:pathLst>
                <a:path w="9311" h="8058" extrusionOk="0">
                  <a:moveTo>
                    <a:pt x="5579" y="1"/>
                  </a:moveTo>
                  <a:cubicBezTo>
                    <a:pt x="3367" y="1"/>
                    <a:pt x="0" y="1964"/>
                    <a:pt x="0" y="1964"/>
                  </a:cubicBezTo>
                  <a:lnTo>
                    <a:pt x="2379" y="8058"/>
                  </a:lnTo>
                  <a:lnTo>
                    <a:pt x="2808" y="7245"/>
                  </a:lnTo>
                  <a:lnTo>
                    <a:pt x="4353" y="7623"/>
                  </a:lnTo>
                  <a:cubicBezTo>
                    <a:pt x="4353" y="7623"/>
                    <a:pt x="6813" y="4329"/>
                    <a:pt x="6580" y="3462"/>
                  </a:cubicBezTo>
                  <a:cubicBezTo>
                    <a:pt x="6351" y="2599"/>
                    <a:pt x="5514" y="2099"/>
                    <a:pt x="5514" y="2099"/>
                  </a:cubicBezTo>
                  <a:lnTo>
                    <a:pt x="5514" y="2099"/>
                  </a:lnTo>
                  <a:cubicBezTo>
                    <a:pt x="6911" y="2264"/>
                    <a:pt x="8153" y="3462"/>
                    <a:pt x="8153" y="3462"/>
                  </a:cubicBezTo>
                  <a:lnTo>
                    <a:pt x="9310" y="1964"/>
                  </a:lnTo>
                  <a:cubicBezTo>
                    <a:pt x="9310" y="1964"/>
                    <a:pt x="8210" y="368"/>
                    <a:pt x="6043" y="34"/>
                  </a:cubicBezTo>
                  <a:cubicBezTo>
                    <a:pt x="5896" y="11"/>
                    <a:pt x="5740" y="1"/>
                    <a:pt x="5579" y="1"/>
                  </a:cubicBezTo>
                  <a:close/>
                </a:path>
              </a:pathLst>
            </a:custGeom>
            <a:solidFill>
              <a:srgbClr val="ECB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57"/>
            <p:cNvSpPr/>
            <p:nvPr/>
          </p:nvSpPr>
          <p:spPr>
            <a:xfrm>
              <a:off x="2092918" y="3655362"/>
              <a:ext cx="144213" cy="138693"/>
            </a:xfrm>
            <a:custGeom>
              <a:avLst/>
              <a:gdLst/>
              <a:ahLst/>
              <a:cxnLst/>
              <a:rect l="l" t="t" r="r" b="b"/>
              <a:pathLst>
                <a:path w="1489" h="1432" extrusionOk="0">
                  <a:moveTo>
                    <a:pt x="659" y="1"/>
                  </a:moveTo>
                  <a:lnTo>
                    <a:pt x="0" y="889"/>
                  </a:lnTo>
                  <a:lnTo>
                    <a:pt x="774" y="1432"/>
                  </a:lnTo>
                  <a:lnTo>
                    <a:pt x="1489" y="578"/>
                  </a:lnTo>
                  <a:cubicBezTo>
                    <a:pt x="1489" y="578"/>
                    <a:pt x="976" y="85"/>
                    <a:pt x="659" y="1"/>
                  </a:cubicBez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57"/>
            <p:cNvSpPr/>
            <p:nvPr/>
          </p:nvSpPr>
          <p:spPr>
            <a:xfrm>
              <a:off x="1806331" y="3879576"/>
              <a:ext cx="149347" cy="180533"/>
            </a:xfrm>
            <a:custGeom>
              <a:avLst/>
              <a:gdLst/>
              <a:ahLst/>
              <a:cxnLst/>
              <a:rect l="l" t="t" r="r" b="b"/>
              <a:pathLst>
                <a:path w="1542" h="1864" extrusionOk="0">
                  <a:moveTo>
                    <a:pt x="0" y="1"/>
                  </a:moveTo>
                  <a:lnTo>
                    <a:pt x="1420" y="1863"/>
                  </a:lnTo>
                  <a:lnTo>
                    <a:pt x="1542" y="16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57"/>
            <p:cNvSpPr/>
            <p:nvPr/>
          </p:nvSpPr>
          <p:spPr>
            <a:xfrm>
              <a:off x="2599168" y="3376039"/>
              <a:ext cx="58208" cy="1706638"/>
            </a:xfrm>
            <a:custGeom>
              <a:avLst/>
              <a:gdLst/>
              <a:ahLst/>
              <a:cxnLst/>
              <a:rect l="l" t="t" r="r" b="b"/>
              <a:pathLst>
                <a:path w="601" h="17621" extrusionOk="0">
                  <a:moveTo>
                    <a:pt x="98" y="0"/>
                  </a:moveTo>
                  <a:lnTo>
                    <a:pt x="1" y="4"/>
                  </a:lnTo>
                  <a:cubicBezTo>
                    <a:pt x="206" y="5969"/>
                    <a:pt x="398" y="11804"/>
                    <a:pt x="503" y="17621"/>
                  </a:cubicBezTo>
                  <a:lnTo>
                    <a:pt x="601" y="17621"/>
                  </a:lnTo>
                  <a:cubicBezTo>
                    <a:pt x="500" y="11800"/>
                    <a:pt x="304" y="5966"/>
                    <a:pt x="98" y="0"/>
                  </a:cubicBezTo>
                  <a:close/>
                </a:path>
              </a:pathLst>
            </a:custGeom>
            <a:solidFill>
              <a:srgbClr val="BA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57"/>
            <p:cNvSpPr/>
            <p:nvPr/>
          </p:nvSpPr>
          <p:spPr>
            <a:xfrm>
              <a:off x="3174087" y="3840738"/>
              <a:ext cx="600098" cy="43874"/>
            </a:xfrm>
            <a:custGeom>
              <a:avLst/>
              <a:gdLst/>
              <a:ahLst/>
              <a:cxnLst/>
              <a:rect l="l" t="t" r="r" b="b"/>
              <a:pathLst>
                <a:path w="6196" h="453" extrusionOk="0">
                  <a:moveTo>
                    <a:pt x="7" y="1"/>
                  </a:moveTo>
                  <a:lnTo>
                    <a:pt x="0" y="98"/>
                  </a:lnTo>
                  <a:lnTo>
                    <a:pt x="6188" y="453"/>
                  </a:lnTo>
                  <a:lnTo>
                    <a:pt x="6195" y="355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7D7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57"/>
            <p:cNvSpPr/>
            <p:nvPr/>
          </p:nvSpPr>
          <p:spPr>
            <a:xfrm>
              <a:off x="2363525" y="2778264"/>
              <a:ext cx="129201" cy="267991"/>
            </a:xfrm>
            <a:custGeom>
              <a:avLst/>
              <a:gdLst/>
              <a:ahLst/>
              <a:cxnLst/>
              <a:rect l="l" t="t" r="r" b="b"/>
              <a:pathLst>
                <a:path w="1334" h="2767" extrusionOk="0">
                  <a:moveTo>
                    <a:pt x="1330" y="0"/>
                  </a:moveTo>
                  <a:lnTo>
                    <a:pt x="1020" y="13"/>
                  </a:lnTo>
                  <a:lnTo>
                    <a:pt x="0" y="2730"/>
                  </a:lnTo>
                  <a:lnTo>
                    <a:pt x="95" y="2767"/>
                  </a:lnTo>
                  <a:lnTo>
                    <a:pt x="1090" y="108"/>
                  </a:lnTo>
                  <a:lnTo>
                    <a:pt x="1333" y="98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rgbClr val="7D7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57"/>
            <p:cNvSpPr/>
            <p:nvPr/>
          </p:nvSpPr>
          <p:spPr>
            <a:xfrm>
              <a:off x="2551710" y="2766836"/>
              <a:ext cx="296562" cy="243875"/>
            </a:xfrm>
            <a:custGeom>
              <a:avLst/>
              <a:gdLst/>
              <a:ahLst/>
              <a:cxnLst/>
              <a:rect l="l" t="t" r="r" b="b"/>
              <a:pathLst>
                <a:path w="3062" h="2518" extrusionOk="0">
                  <a:moveTo>
                    <a:pt x="62" y="0"/>
                  </a:moveTo>
                  <a:lnTo>
                    <a:pt x="1" y="75"/>
                  </a:lnTo>
                  <a:lnTo>
                    <a:pt x="3001" y="2517"/>
                  </a:lnTo>
                  <a:lnTo>
                    <a:pt x="3062" y="244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7D7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57"/>
            <p:cNvSpPr/>
            <p:nvPr/>
          </p:nvSpPr>
          <p:spPr>
            <a:xfrm>
              <a:off x="1118288" y="3774684"/>
              <a:ext cx="439807" cy="824021"/>
            </a:xfrm>
            <a:custGeom>
              <a:avLst/>
              <a:gdLst/>
              <a:ahLst/>
              <a:cxnLst/>
              <a:rect l="l" t="t" r="r" b="b"/>
              <a:pathLst>
                <a:path w="4541" h="8508" extrusionOk="0">
                  <a:moveTo>
                    <a:pt x="2687" y="1"/>
                  </a:moveTo>
                  <a:lnTo>
                    <a:pt x="1" y="1040"/>
                  </a:lnTo>
                  <a:lnTo>
                    <a:pt x="38" y="1131"/>
                  </a:lnTo>
                  <a:lnTo>
                    <a:pt x="1924" y="399"/>
                  </a:lnTo>
                  <a:lnTo>
                    <a:pt x="1924" y="399"/>
                  </a:lnTo>
                  <a:cubicBezTo>
                    <a:pt x="258" y="1546"/>
                    <a:pt x="271" y="1644"/>
                    <a:pt x="275" y="1675"/>
                  </a:cubicBezTo>
                  <a:lnTo>
                    <a:pt x="284" y="1711"/>
                  </a:lnTo>
                  <a:lnTo>
                    <a:pt x="312" y="1722"/>
                  </a:lnTo>
                  <a:cubicBezTo>
                    <a:pt x="317" y="1723"/>
                    <a:pt x="325" y="1724"/>
                    <a:pt x="334" y="1724"/>
                  </a:cubicBezTo>
                  <a:cubicBezTo>
                    <a:pt x="538" y="1724"/>
                    <a:pt x="1682" y="1322"/>
                    <a:pt x="2404" y="1060"/>
                  </a:cubicBezTo>
                  <a:lnTo>
                    <a:pt x="2404" y="1060"/>
                  </a:lnTo>
                  <a:lnTo>
                    <a:pt x="292" y="2697"/>
                  </a:lnTo>
                  <a:lnTo>
                    <a:pt x="2650" y="1921"/>
                  </a:lnTo>
                  <a:lnTo>
                    <a:pt x="703" y="3503"/>
                  </a:lnTo>
                  <a:lnTo>
                    <a:pt x="703" y="3503"/>
                  </a:lnTo>
                  <a:lnTo>
                    <a:pt x="2886" y="2717"/>
                  </a:lnTo>
                  <a:lnTo>
                    <a:pt x="858" y="4222"/>
                  </a:lnTo>
                  <a:lnTo>
                    <a:pt x="858" y="4222"/>
                  </a:lnTo>
                  <a:lnTo>
                    <a:pt x="3375" y="3396"/>
                  </a:lnTo>
                  <a:lnTo>
                    <a:pt x="3375" y="3396"/>
                  </a:lnTo>
                  <a:lnTo>
                    <a:pt x="1192" y="5305"/>
                  </a:lnTo>
                  <a:lnTo>
                    <a:pt x="3517" y="4222"/>
                  </a:lnTo>
                  <a:lnTo>
                    <a:pt x="3517" y="4222"/>
                  </a:lnTo>
                  <a:lnTo>
                    <a:pt x="1634" y="6385"/>
                  </a:lnTo>
                  <a:lnTo>
                    <a:pt x="4044" y="5002"/>
                  </a:lnTo>
                  <a:lnTo>
                    <a:pt x="2363" y="7492"/>
                  </a:lnTo>
                  <a:lnTo>
                    <a:pt x="2592" y="7319"/>
                  </a:lnTo>
                  <a:cubicBezTo>
                    <a:pt x="3146" y="6908"/>
                    <a:pt x="3993" y="6294"/>
                    <a:pt x="4334" y="6075"/>
                  </a:cubicBezTo>
                  <a:lnTo>
                    <a:pt x="4334" y="6075"/>
                  </a:lnTo>
                  <a:cubicBezTo>
                    <a:pt x="3986" y="6607"/>
                    <a:pt x="2869" y="8369"/>
                    <a:pt x="2819" y="8453"/>
                  </a:cubicBezTo>
                  <a:lnTo>
                    <a:pt x="2900" y="8507"/>
                  </a:lnTo>
                  <a:cubicBezTo>
                    <a:pt x="2913" y="8484"/>
                    <a:pt x="4364" y="6193"/>
                    <a:pt x="4509" y="5994"/>
                  </a:cubicBezTo>
                  <a:cubicBezTo>
                    <a:pt x="4540" y="5950"/>
                    <a:pt x="4520" y="5919"/>
                    <a:pt x="4509" y="5909"/>
                  </a:cubicBezTo>
                  <a:cubicBezTo>
                    <a:pt x="4503" y="5904"/>
                    <a:pt x="4497" y="5898"/>
                    <a:pt x="4483" y="5898"/>
                  </a:cubicBezTo>
                  <a:cubicBezTo>
                    <a:pt x="4415" y="5898"/>
                    <a:pt x="4157" y="6043"/>
                    <a:pt x="2765" y="7070"/>
                  </a:cubicBezTo>
                  <a:lnTo>
                    <a:pt x="4361" y="4704"/>
                  </a:lnTo>
                  <a:lnTo>
                    <a:pt x="2094" y="6011"/>
                  </a:lnTo>
                  <a:lnTo>
                    <a:pt x="2094" y="6011"/>
                  </a:lnTo>
                  <a:lnTo>
                    <a:pt x="3895" y="3938"/>
                  </a:lnTo>
                  <a:lnTo>
                    <a:pt x="1773" y="4927"/>
                  </a:lnTo>
                  <a:lnTo>
                    <a:pt x="3804" y="3149"/>
                  </a:lnTo>
                  <a:lnTo>
                    <a:pt x="3804" y="3149"/>
                  </a:lnTo>
                  <a:lnTo>
                    <a:pt x="1405" y="3938"/>
                  </a:lnTo>
                  <a:lnTo>
                    <a:pt x="3477" y="2404"/>
                  </a:lnTo>
                  <a:lnTo>
                    <a:pt x="1212" y="3217"/>
                  </a:lnTo>
                  <a:lnTo>
                    <a:pt x="3126" y="1661"/>
                  </a:lnTo>
                  <a:lnTo>
                    <a:pt x="804" y="2424"/>
                  </a:lnTo>
                  <a:lnTo>
                    <a:pt x="2964" y="753"/>
                  </a:lnTo>
                  <a:lnTo>
                    <a:pt x="2964" y="753"/>
                  </a:lnTo>
                  <a:lnTo>
                    <a:pt x="2667" y="861"/>
                  </a:lnTo>
                  <a:cubicBezTo>
                    <a:pt x="1924" y="1135"/>
                    <a:pt x="761" y="1539"/>
                    <a:pt x="426" y="1617"/>
                  </a:cubicBezTo>
                  <a:cubicBezTo>
                    <a:pt x="680" y="1384"/>
                    <a:pt x="1685" y="683"/>
                    <a:pt x="2333" y="240"/>
                  </a:cubicBezTo>
                  <a:lnTo>
                    <a:pt x="2687" y="1"/>
                  </a:lnTo>
                  <a:close/>
                </a:path>
              </a:pathLst>
            </a:custGeom>
            <a:solidFill>
              <a:srgbClr val="352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57"/>
            <p:cNvSpPr/>
            <p:nvPr/>
          </p:nvSpPr>
          <p:spPr>
            <a:xfrm>
              <a:off x="90776" y="4420110"/>
              <a:ext cx="50460" cy="137724"/>
            </a:xfrm>
            <a:custGeom>
              <a:avLst/>
              <a:gdLst/>
              <a:ahLst/>
              <a:cxnLst/>
              <a:rect l="l" t="t" r="r" b="b"/>
              <a:pathLst>
                <a:path w="521" h="1422" extrusionOk="0">
                  <a:moveTo>
                    <a:pt x="426" y="1"/>
                  </a:moveTo>
                  <a:lnTo>
                    <a:pt x="1" y="1391"/>
                  </a:lnTo>
                  <a:lnTo>
                    <a:pt x="92" y="1421"/>
                  </a:lnTo>
                  <a:lnTo>
                    <a:pt x="521" y="32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C88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57"/>
            <p:cNvSpPr/>
            <p:nvPr/>
          </p:nvSpPr>
          <p:spPr>
            <a:xfrm>
              <a:off x="240511" y="4552121"/>
              <a:ext cx="164165" cy="108669"/>
            </a:xfrm>
            <a:custGeom>
              <a:avLst/>
              <a:gdLst/>
              <a:ahLst/>
              <a:cxnLst/>
              <a:rect l="l" t="t" r="r" b="b"/>
              <a:pathLst>
                <a:path w="1695" h="1122" extrusionOk="0">
                  <a:moveTo>
                    <a:pt x="1641" y="1"/>
                  </a:moveTo>
                  <a:cubicBezTo>
                    <a:pt x="1023" y="399"/>
                    <a:pt x="75" y="997"/>
                    <a:pt x="1" y="1024"/>
                  </a:cubicBezTo>
                  <a:lnTo>
                    <a:pt x="11" y="1071"/>
                  </a:lnTo>
                  <a:lnTo>
                    <a:pt x="11" y="1122"/>
                  </a:lnTo>
                  <a:cubicBezTo>
                    <a:pt x="31" y="1122"/>
                    <a:pt x="79" y="1122"/>
                    <a:pt x="1694" y="86"/>
                  </a:cubicBezTo>
                  <a:lnTo>
                    <a:pt x="1641" y="1"/>
                  </a:lnTo>
                  <a:close/>
                </a:path>
              </a:pathLst>
            </a:custGeom>
            <a:solidFill>
              <a:srgbClr val="C88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57"/>
            <p:cNvSpPr/>
            <p:nvPr/>
          </p:nvSpPr>
          <p:spPr>
            <a:xfrm>
              <a:off x="320995" y="4721516"/>
              <a:ext cx="125521" cy="32446"/>
            </a:xfrm>
            <a:custGeom>
              <a:avLst/>
              <a:gdLst/>
              <a:ahLst/>
              <a:cxnLst/>
              <a:rect l="l" t="t" r="r" b="b"/>
              <a:pathLst>
                <a:path w="1296" h="335" extrusionOk="0">
                  <a:moveTo>
                    <a:pt x="1279" y="0"/>
                  </a:moveTo>
                  <a:lnTo>
                    <a:pt x="0" y="236"/>
                  </a:lnTo>
                  <a:lnTo>
                    <a:pt x="17" y="334"/>
                  </a:lnTo>
                  <a:lnTo>
                    <a:pt x="1296" y="98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C88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57"/>
            <p:cNvSpPr/>
            <p:nvPr/>
          </p:nvSpPr>
          <p:spPr>
            <a:xfrm>
              <a:off x="418720" y="5034544"/>
              <a:ext cx="187603" cy="25956"/>
            </a:xfrm>
            <a:custGeom>
              <a:avLst/>
              <a:gdLst/>
              <a:ahLst/>
              <a:cxnLst/>
              <a:rect l="l" t="t" r="r" b="b"/>
              <a:pathLst>
                <a:path w="1937" h="268" extrusionOk="0">
                  <a:moveTo>
                    <a:pt x="0" y="1"/>
                  </a:moveTo>
                  <a:lnTo>
                    <a:pt x="0" y="99"/>
                  </a:lnTo>
                  <a:cubicBezTo>
                    <a:pt x="128" y="99"/>
                    <a:pt x="1812" y="248"/>
                    <a:pt x="1916" y="268"/>
                  </a:cubicBezTo>
                  <a:lnTo>
                    <a:pt x="1936" y="173"/>
                  </a:lnTo>
                  <a:cubicBezTo>
                    <a:pt x="1832" y="153"/>
                    <a:pt x="131" y="1"/>
                    <a:pt x="0" y="1"/>
                  </a:cubicBezTo>
                  <a:close/>
                </a:path>
              </a:pathLst>
            </a:custGeom>
            <a:solidFill>
              <a:srgbClr val="C88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57"/>
            <p:cNvSpPr/>
            <p:nvPr/>
          </p:nvSpPr>
          <p:spPr>
            <a:xfrm>
              <a:off x="2951713" y="4749313"/>
              <a:ext cx="1358453" cy="394190"/>
            </a:xfrm>
            <a:custGeom>
              <a:avLst/>
              <a:gdLst/>
              <a:ahLst/>
              <a:cxnLst/>
              <a:rect l="l" t="t" r="r" b="b"/>
              <a:pathLst>
                <a:path w="14026" h="4070" extrusionOk="0">
                  <a:moveTo>
                    <a:pt x="8559" y="0"/>
                  </a:moveTo>
                  <a:lnTo>
                    <a:pt x="1" y="4070"/>
                  </a:lnTo>
                  <a:lnTo>
                    <a:pt x="14025" y="4070"/>
                  </a:lnTo>
                  <a:lnTo>
                    <a:pt x="8559" y="0"/>
                  </a:lnTo>
                  <a:close/>
                </a:path>
              </a:pathLst>
            </a:custGeom>
            <a:solidFill>
              <a:srgbClr val="352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57"/>
            <p:cNvSpPr/>
            <p:nvPr/>
          </p:nvSpPr>
          <p:spPr>
            <a:xfrm>
              <a:off x="2654084" y="4419529"/>
              <a:ext cx="1126588" cy="723972"/>
            </a:xfrm>
            <a:custGeom>
              <a:avLst/>
              <a:gdLst/>
              <a:ahLst/>
              <a:cxnLst/>
              <a:rect l="l" t="t" r="r" b="b"/>
              <a:pathLst>
                <a:path w="11632" h="7475" extrusionOk="0">
                  <a:moveTo>
                    <a:pt x="7062" y="1"/>
                  </a:moveTo>
                  <a:lnTo>
                    <a:pt x="1" y="2113"/>
                  </a:lnTo>
                  <a:lnTo>
                    <a:pt x="2021" y="7475"/>
                  </a:lnTo>
                  <a:lnTo>
                    <a:pt x="3074" y="7475"/>
                  </a:lnTo>
                  <a:lnTo>
                    <a:pt x="11632" y="3405"/>
                  </a:lnTo>
                  <a:lnTo>
                    <a:pt x="7062" y="1"/>
                  </a:lnTo>
                  <a:close/>
                </a:path>
              </a:pathLst>
            </a:custGeom>
            <a:solidFill>
              <a:srgbClr val="634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57"/>
            <p:cNvSpPr/>
            <p:nvPr/>
          </p:nvSpPr>
          <p:spPr>
            <a:xfrm>
              <a:off x="2741348" y="4512024"/>
              <a:ext cx="718064" cy="611527"/>
            </a:xfrm>
            <a:custGeom>
              <a:avLst/>
              <a:gdLst/>
              <a:ahLst/>
              <a:cxnLst/>
              <a:rect l="l" t="t" r="r" b="b"/>
              <a:pathLst>
                <a:path w="7414" h="6314" extrusionOk="0">
                  <a:moveTo>
                    <a:pt x="5332" y="0"/>
                  </a:moveTo>
                  <a:cubicBezTo>
                    <a:pt x="5327" y="0"/>
                    <a:pt x="5323" y="2"/>
                    <a:pt x="5318" y="4"/>
                  </a:cubicBezTo>
                  <a:lnTo>
                    <a:pt x="5281" y="21"/>
                  </a:lnTo>
                  <a:lnTo>
                    <a:pt x="5291" y="58"/>
                  </a:lnTo>
                  <a:cubicBezTo>
                    <a:pt x="5301" y="122"/>
                    <a:pt x="5801" y="2612"/>
                    <a:pt x="5976" y="3483"/>
                  </a:cubicBezTo>
                  <a:lnTo>
                    <a:pt x="4043" y="111"/>
                  </a:lnTo>
                  <a:lnTo>
                    <a:pt x="5062" y="4009"/>
                  </a:lnTo>
                  <a:lnTo>
                    <a:pt x="2956" y="460"/>
                  </a:lnTo>
                  <a:lnTo>
                    <a:pt x="3661" y="4833"/>
                  </a:lnTo>
                  <a:lnTo>
                    <a:pt x="1306" y="759"/>
                  </a:lnTo>
                  <a:lnTo>
                    <a:pt x="1836" y="5632"/>
                  </a:lnTo>
                  <a:cubicBezTo>
                    <a:pt x="1411" y="4590"/>
                    <a:pt x="122" y="1435"/>
                    <a:pt x="88" y="1371"/>
                  </a:cubicBezTo>
                  <a:lnTo>
                    <a:pt x="0" y="1414"/>
                  </a:lnTo>
                  <a:cubicBezTo>
                    <a:pt x="37" y="1485"/>
                    <a:pt x="1242" y="4441"/>
                    <a:pt x="1877" y="5993"/>
                  </a:cubicBezTo>
                  <a:lnTo>
                    <a:pt x="2008" y="6314"/>
                  </a:lnTo>
                  <a:lnTo>
                    <a:pt x="1455" y="1212"/>
                  </a:lnTo>
                  <a:lnTo>
                    <a:pt x="3844" y="5342"/>
                  </a:lnTo>
                  <a:lnTo>
                    <a:pt x="3135" y="955"/>
                  </a:lnTo>
                  <a:lnTo>
                    <a:pt x="5331" y="4657"/>
                  </a:lnTo>
                  <a:lnTo>
                    <a:pt x="4326" y="796"/>
                  </a:lnTo>
                  <a:lnTo>
                    <a:pt x="6189" y="4053"/>
                  </a:lnTo>
                  <a:lnTo>
                    <a:pt x="6131" y="3760"/>
                  </a:lnTo>
                  <a:cubicBezTo>
                    <a:pt x="6131" y="3760"/>
                    <a:pt x="5578" y="996"/>
                    <a:pt x="5426" y="233"/>
                  </a:cubicBezTo>
                  <a:lnTo>
                    <a:pt x="5426" y="233"/>
                  </a:lnTo>
                  <a:cubicBezTo>
                    <a:pt x="5744" y="655"/>
                    <a:pt x="6638" y="1893"/>
                    <a:pt x="7259" y="2760"/>
                  </a:cubicBezTo>
                  <a:lnTo>
                    <a:pt x="7413" y="2977"/>
                  </a:lnTo>
                  <a:lnTo>
                    <a:pt x="7346" y="2720"/>
                  </a:lnTo>
                  <a:cubicBezTo>
                    <a:pt x="7340" y="2696"/>
                    <a:pt x="6688" y="186"/>
                    <a:pt x="6664" y="41"/>
                  </a:cubicBezTo>
                  <a:lnTo>
                    <a:pt x="6566" y="55"/>
                  </a:lnTo>
                  <a:cubicBezTo>
                    <a:pt x="6587" y="179"/>
                    <a:pt x="7016" y="1839"/>
                    <a:pt x="7184" y="2491"/>
                  </a:cubicBezTo>
                  <a:cubicBezTo>
                    <a:pt x="5537" y="189"/>
                    <a:pt x="5384" y="0"/>
                    <a:pt x="5332" y="0"/>
                  </a:cubicBezTo>
                  <a:close/>
                  <a:moveTo>
                    <a:pt x="2008" y="6314"/>
                  </a:moveTo>
                  <a:lnTo>
                    <a:pt x="2008" y="6314"/>
                  </a:lnTo>
                  <a:lnTo>
                    <a:pt x="2008" y="6314"/>
                  </a:lnTo>
                  <a:close/>
                </a:path>
              </a:pathLst>
            </a:custGeom>
            <a:solidFill>
              <a:srgbClr val="352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57"/>
            <p:cNvSpPr/>
            <p:nvPr/>
          </p:nvSpPr>
          <p:spPr>
            <a:xfrm>
              <a:off x="2145509" y="4078899"/>
              <a:ext cx="1192642" cy="542374"/>
            </a:xfrm>
            <a:custGeom>
              <a:avLst/>
              <a:gdLst/>
              <a:ahLst/>
              <a:cxnLst/>
              <a:rect l="l" t="t" r="r" b="b"/>
              <a:pathLst>
                <a:path w="12314" h="5600" extrusionOk="0">
                  <a:moveTo>
                    <a:pt x="4728" y="0"/>
                  </a:moveTo>
                  <a:cubicBezTo>
                    <a:pt x="3330" y="0"/>
                    <a:pt x="3378" y="204"/>
                    <a:pt x="3378" y="204"/>
                  </a:cubicBezTo>
                  <a:lnTo>
                    <a:pt x="4168" y="1361"/>
                  </a:lnTo>
                  <a:lnTo>
                    <a:pt x="1" y="2677"/>
                  </a:lnTo>
                  <a:lnTo>
                    <a:pt x="858" y="3518"/>
                  </a:lnTo>
                  <a:lnTo>
                    <a:pt x="1371" y="3518"/>
                  </a:lnTo>
                  <a:lnTo>
                    <a:pt x="2022" y="4519"/>
                  </a:lnTo>
                  <a:lnTo>
                    <a:pt x="2187" y="4672"/>
                  </a:lnTo>
                  <a:lnTo>
                    <a:pt x="4944" y="4840"/>
                  </a:lnTo>
                  <a:lnTo>
                    <a:pt x="5353" y="5600"/>
                  </a:lnTo>
                  <a:lnTo>
                    <a:pt x="12313" y="3518"/>
                  </a:lnTo>
                  <a:cubicBezTo>
                    <a:pt x="12313" y="3518"/>
                    <a:pt x="9091" y="230"/>
                    <a:pt x="6196" y="52"/>
                  </a:cubicBezTo>
                  <a:cubicBezTo>
                    <a:pt x="5583" y="15"/>
                    <a:pt x="5103" y="0"/>
                    <a:pt x="4728" y="0"/>
                  </a:cubicBezTo>
                  <a:close/>
                </a:path>
              </a:pathLst>
            </a:custGeom>
            <a:solidFill>
              <a:srgbClr val="ECB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57"/>
            <p:cNvSpPr/>
            <p:nvPr/>
          </p:nvSpPr>
          <p:spPr>
            <a:xfrm>
              <a:off x="2201490" y="3729260"/>
              <a:ext cx="746152" cy="612495"/>
            </a:xfrm>
            <a:custGeom>
              <a:avLst/>
              <a:gdLst/>
              <a:ahLst/>
              <a:cxnLst/>
              <a:rect l="l" t="t" r="r" b="b"/>
              <a:pathLst>
                <a:path w="7704" h="6324" extrusionOk="0">
                  <a:moveTo>
                    <a:pt x="5649" y="0"/>
                  </a:moveTo>
                  <a:cubicBezTo>
                    <a:pt x="4596" y="0"/>
                    <a:pt x="3813" y="1378"/>
                    <a:pt x="3813" y="1378"/>
                  </a:cubicBezTo>
                  <a:cubicBezTo>
                    <a:pt x="3543" y="1097"/>
                    <a:pt x="2948" y="775"/>
                    <a:pt x="2328" y="775"/>
                  </a:cubicBezTo>
                  <a:cubicBezTo>
                    <a:pt x="1768" y="775"/>
                    <a:pt x="1187" y="1037"/>
                    <a:pt x="807" y="1830"/>
                  </a:cubicBezTo>
                  <a:cubicBezTo>
                    <a:pt x="0" y="3500"/>
                    <a:pt x="1508" y="5629"/>
                    <a:pt x="2949" y="6176"/>
                  </a:cubicBezTo>
                  <a:cubicBezTo>
                    <a:pt x="3226" y="6281"/>
                    <a:pt x="3458" y="6324"/>
                    <a:pt x="3654" y="6324"/>
                  </a:cubicBezTo>
                  <a:cubicBezTo>
                    <a:pt x="3909" y="6324"/>
                    <a:pt x="4101" y="6251"/>
                    <a:pt x="4244" y="6152"/>
                  </a:cubicBezTo>
                  <a:cubicBezTo>
                    <a:pt x="4446" y="6011"/>
                    <a:pt x="4684" y="5926"/>
                    <a:pt x="4925" y="5926"/>
                  </a:cubicBezTo>
                  <a:cubicBezTo>
                    <a:pt x="5011" y="5926"/>
                    <a:pt x="5098" y="5937"/>
                    <a:pt x="5183" y="5960"/>
                  </a:cubicBezTo>
                  <a:cubicBezTo>
                    <a:pt x="5258" y="5979"/>
                    <a:pt x="5342" y="5991"/>
                    <a:pt x="5433" y="5991"/>
                  </a:cubicBezTo>
                  <a:cubicBezTo>
                    <a:pt x="5624" y="5991"/>
                    <a:pt x="5850" y="5940"/>
                    <a:pt x="6114" y="5801"/>
                  </a:cubicBezTo>
                  <a:cubicBezTo>
                    <a:pt x="7116" y="5271"/>
                    <a:pt x="7703" y="1023"/>
                    <a:pt x="6330" y="200"/>
                  </a:cubicBezTo>
                  <a:cubicBezTo>
                    <a:pt x="6094" y="59"/>
                    <a:pt x="5866" y="0"/>
                    <a:pt x="5649" y="0"/>
                  </a:cubicBezTo>
                  <a:close/>
                </a:path>
              </a:pathLst>
            </a:custGeom>
            <a:solidFill>
              <a:srgbClr val="DE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57"/>
            <p:cNvSpPr/>
            <p:nvPr/>
          </p:nvSpPr>
          <p:spPr>
            <a:xfrm>
              <a:off x="2440329" y="3569744"/>
              <a:ext cx="136949" cy="292979"/>
            </a:xfrm>
            <a:custGeom>
              <a:avLst/>
              <a:gdLst/>
              <a:ahLst/>
              <a:cxnLst/>
              <a:rect l="l" t="t" r="r" b="b"/>
              <a:pathLst>
                <a:path w="1414" h="3025" extrusionOk="0">
                  <a:moveTo>
                    <a:pt x="1" y="1"/>
                  </a:moveTo>
                  <a:cubicBezTo>
                    <a:pt x="786" y="916"/>
                    <a:pt x="1347" y="3025"/>
                    <a:pt x="1347" y="3025"/>
                  </a:cubicBezTo>
                  <a:cubicBezTo>
                    <a:pt x="1414" y="1658"/>
                    <a:pt x="456" y="1"/>
                    <a:pt x="456" y="1"/>
                  </a:cubicBezTo>
                  <a:close/>
                </a:path>
              </a:pathLst>
            </a:custGeom>
            <a:solidFill>
              <a:srgbClr val="4C6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57"/>
            <p:cNvSpPr/>
            <p:nvPr/>
          </p:nvSpPr>
          <p:spPr>
            <a:xfrm>
              <a:off x="2529628" y="3579236"/>
              <a:ext cx="124552" cy="124940"/>
            </a:xfrm>
            <a:custGeom>
              <a:avLst/>
              <a:gdLst/>
              <a:ahLst/>
              <a:cxnLst/>
              <a:rect l="l" t="t" r="r" b="b"/>
              <a:pathLst>
                <a:path w="1286" h="1290" extrusionOk="0">
                  <a:moveTo>
                    <a:pt x="1108" y="1"/>
                  </a:moveTo>
                  <a:cubicBezTo>
                    <a:pt x="1" y="1"/>
                    <a:pt x="10" y="1290"/>
                    <a:pt x="10" y="1290"/>
                  </a:cubicBezTo>
                  <a:cubicBezTo>
                    <a:pt x="870" y="1081"/>
                    <a:pt x="1286" y="11"/>
                    <a:pt x="1286" y="11"/>
                  </a:cubicBezTo>
                  <a:cubicBezTo>
                    <a:pt x="1223" y="4"/>
                    <a:pt x="1164" y="1"/>
                    <a:pt x="1108" y="1"/>
                  </a:cubicBezTo>
                  <a:close/>
                </a:path>
              </a:pathLst>
            </a:custGeom>
            <a:solidFill>
              <a:srgbClr val="4C6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57"/>
            <p:cNvSpPr/>
            <p:nvPr/>
          </p:nvSpPr>
          <p:spPr>
            <a:xfrm>
              <a:off x="2613212" y="4027663"/>
              <a:ext cx="457919" cy="272059"/>
            </a:xfrm>
            <a:custGeom>
              <a:avLst/>
              <a:gdLst/>
              <a:ahLst/>
              <a:cxnLst/>
              <a:rect l="l" t="t" r="r" b="b"/>
              <a:pathLst>
                <a:path w="4728" h="2809" extrusionOk="0">
                  <a:moveTo>
                    <a:pt x="828" y="1"/>
                  </a:moveTo>
                  <a:lnTo>
                    <a:pt x="1" y="1525"/>
                  </a:lnTo>
                  <a:cubicBezTo>
                    <a:pt x="1" y="1525"/>
                    <a:pt x="1887" y="1964"/>
                    <a:pt x="2379" y="2808"/>
                  </a:cubicBezTo>
                  <a:lnTo>
                    <a:pt x="4728" y="1924"/>
                  </a:lnTo>
                  <a:cubicBezTo>
                    <a:pt x="4728" y="1924"/>
                    <a:pt x="3166" y="132"/>
                    <a:pt x="828" y="1"/>
                  </a:cubicBezTo>
                  <a:close/>
                </a:path>
              </a:pathLst>
            </a:custGeom>
            <a:solidFill>
              <a:srgbClr val="ECB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57"/>
            <p:cNvSpPr/>
            <p:nvPr/>
          </p:nvSpPr>
          <p:spPr>
            <a:xfrm>
              <a:off x="2731179" y="4035509"/>
              <a:ext cx="117482" cy="128136"/>
            </a:xfrm>
            <a:custGeom>
              <a:avLst/>
              <a:gdLst/>
              <a:ahLst/>
              <a:cxnLst/>
              <a:rect l="l" t="t" r="r" b="b"/>
              <a:pathLst>
                <a:path w="1213" h="1323" extrusionOk="0">
                  <a:moveTo>
                    <a:pt x="250" y="1"/>
                  </a:moveTo>
                  <a:lnTo>
                    <a:pt x="1" y="1019"/>
                  </a:lnTo>
                  <a:lnTo>
                    <a:pt x="973" y="1323"/>
                  </a:lnTo>
                  <a:lnTo>
                    <a:pt x="1212" y="281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57"/>
            <p:cNvSpPr/>
            <p:nvPr/>
          </p:nvSpPr>
          <p:spPr>
            <a:xfrm>
              <a:off x="3370117" y="3420688"/>
              <a:ext cx="117482" cy="291720"/>
            </a:xfrm>
            <a:custGeom>
              <a:avLst/>
              <a:gdLst/>
              <a:ahLst/>
              <a:cxnLst/>
              <a:rect l="l" t="t" r="r" b="b"/>
              <a:pathLst>
                <a:path w="1213" h="3012" extrusionOk="0">
                  <a:moveTo>
                    <a:pt x="216" y="1"/>
                  </a:moveTo>
                  <a:lnTo>
                    <a:pt x="1" y="2913"/>
                  </a:lnTo>
                  <a:lnTo>
                    <a:pt x="1107" y="3011"/>
                  </a:lnTo>
                  <a:lnTo>
                    <a:pt x="1212" y="1"/>
                  </a:lnTo>
                  <a:close/>
                </a:path>
              </a:pathLst>
            </a:custGeom>
            <a:solidFill>
              <a:srgbClr val="DE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57"/>
            <p:cNvSpPr/>
            <p:nvPr/>
          </p:nvSpPr>
          <p:spPr>
            <a:xfrm>
              <a:off x="3428616" y="3528291"/>
              <a:ext cx="55303" cy="121937"/>
            </a:xfrm>
            <a:custGeom>
              <a:avLst/>
              <a:gdLst/>
              <a:ahLst/>
              <a:cxnLst/>
              <a:rect l="l" t="t" r="r" b="b"/>
              <a:pathLst>
                <a:path w="571" h="1259" extrusionOk="0">
                  <a:moveTo>
                    <a:pt x="65" y="0"/>
                  </a:moveTo>
                  <a:lnTo>
                    <a:pt x="1" y="1259"/>
                  </a:lnTo>
                  <a:lnTo>
                    <a:pt x="479" y="1259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57"/>
            <p:cNvSpPr/>
            <p:nvPr/>
          </p:nvSpPr>
          <p:spPr>
            <a:xfrm>
              <a:off x="3385129" y="3479284"/>
              <a:ext cx="100049" cy="21986"/>
            </a:xfrm>
            <a:custGeom>
              <a:avLst/>
              <a:gdLst/>
              <a:ahLst/>
              <a:cxnLst/>
              <a:rect l="l" t="t" r="r" b="b"/>
              <a:pathLst>
                <a:path w="1033" h="227" extrusionOk="0">
                  <a:moveTo>
                    <a:pt x="17" y="0"/>
                  </a:moveTo>
                  <a:lnTo>
                    <a:pt x="0" y="226"/>
                  </a:lnTo>
                  <a:lnTo>
                    <a:pt x="1026" y="226"/>
                  </a:lnTo>
                  <a:lnTo>
                    <a:pt x="1033" y="7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57"/>
            <p:cNvSpPr/>
            <p:nvPr/>
          </p:nvSpPr>
          <p:spPr>
            <a:xfrm>
              <a:off x="3511909" y="3566548"/>
              <a:ext cx="84746" cy="139952"/>
            </a:xfrm>
            <a:custGeom>
              <a:avLst/>
              <a:gdLst/>
              <a:ahLst/>
              <a:cxnLst/>
              <a:rect l="l" t="t" r="r" b="b"/>
              <a:pathLst>
                <a:path w="875" h="1445" extrusionOk="0">
                  <a:moveTo>
                    <a:pt x="72" y="0"/>
                  </a:moveTo>
                  <a:lnTo>
                    <a:pt x="1" y="1444"/>
                  </a:lnTo>
                  <a:lnTo>
                    <a:pt x="787" y="1444"/>
                  </a:lnTo>
                  <a:lnTo>
                    <a:pt x="875" y="2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4C6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57"/>
            <p:cNvSpPr/>
            <p:nvPr/>
          </p:nvSpPr>
          <p:spPr>
            <a:xfrm>
              <a:off x="3518883" y="3501172"/>
              <a:ext cx="77773" cy="85424"/>
            </a:xfrm>
            <a:custGeom>
              <a:avLst/>
              <a:gdLst/>
              <a:ahLst/>
              <a:cxnLst/>
              <a:rect l="l" t="t" r="r" b="b"/>
              <a:pathLst>
                <a:path w="803" h="882" extrusionOk="0">
                  <a:moveTo>
                    <a:pt x="0" y="0"/>
                  </a:moveTo>
                  <a:lnTo>
                    <a:pt x="0" y="675"/>
                  </a:lnTo>
                  <a:lnTo>
                    <a:pt x="803" y="881"/>
                  </a:lnTo>
                  <a:lnTo>
                    <a:pt x="803" y="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57"/>
            <p:cNvSpPr/>
            <p:nvPr/>
          </p:nvSpPr>
          <p:spPr>
            <a:xfrm>
              <a:off x="3618448" y="3608388"/>
              <a:ext cx="89395" cy="104020"/>
            </a:xfrm>
            <a:custGeom>
              <a:avLst/>
              <a:gdLst/>
              <a:ahLst/>
              <a:cxnLst/>
              <a:rect l="l" t="t" r="r" b="b"/>
              <a:pathLst>
                <a:path w="923" h="1074" extrusionOk="0">
                  <a:moveTo>
                    <a:pt x="86" y="0"/>
                  </a:moveTo>
                  <a:lnTo>
                    <a:pt x="1" y="1039"/>
                  </a:lnTo>
                  <a:lnTo>
                    <a:pt x="61" y="1050"/>
                  </a:lnTo>
                  <a:lnTo>
                    <a:pt x="922" y="1073"/>
                  </a:lnTo>
                  <a:lnTo>
                    <a:pt x="922" y="36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57"/>
            <p:cNvSpPr/>
            <p:nvPr/>
          </p:nvSpPr>
          <p:spPr>
            <a:xfrm>
              <a:off x="2183088" y="2148528"/>
              <a:ext cx="142567" cy="29443"/>
            </a:xfrm>
            <a:custGeom>
              <a:avLst/>
              <a:gdLst/>
              <a:ahLst/>
              <a:cxnLst/>
              <a:rect l="l" t="t" r="r" b="b"/>
              <a:pathLst>
                <a:path w="1472" h="304" extrusionOk="0">
                  <a:moveTo>
                    <a:pt x="349" y="0"/>
                  </a:moveTo>
                  <a:cubicBezTo>
                    <a:pt x="150" y="0"/>
                    <a:pt x="14" y="24"/>
                    <a:pt x="11" y="67"/>
                  </a:cubicBezTo>
                  <a:cubicBezTo>
                    <a:pt x="1" y="138"/>
                    <a:pt x="321" y="233"/>
                    <a:pt x="723" y="280"/>
                  </a:cubicBezTo>
                  <a:cubicBezTo>
                    <a:pt x="871" y="297"/>
                    <a:pt x="1010" y="304"/>
                    <a:pt x="1125" y="304"/>
                  </a:cubicBezTo>
                  <a:cubicBezTo>
                    <a:pt x="1324" y="304"/>
                    <a:pt x="1458" y="280"/>
                    <a:pt x="1466" y="236"/>
                  </a:cubicBezTo>
                  <a:cubicBezTo>
                    <a:pt x="1472" y="165"/>
                    <a:pt x="1155" y="71"/>
                    <a:pt x="754" y="27"/>
                  </a:cubicBezTo>
                  <a:cubicBezTo>
                    <a:pt x="605" y="10"/>
                    <a:pt x="466" y="0"/>
                    <a:pt x="349" y="0"/>
                  </a:cubicBezTo>
                  <a:close/>
                </a:path>
              </a:pathLst>
            </a:custGeom>
            <a:solidFill>
              <a:srgbClr val="E49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57"/>
            <p:cNvSpPr/>
            <p:nvPr/>
          </p:nvSpPr>
          <p:spPr>
            <a:xfrm>
              <a:off x="2599168" y="2045187"/>
              <a:ext cx="127555" cy="72058"/>
            </a:xfrm>
            <a:custGeom>
              <a:avLst/>
              <a:gdLst/>
              <a:ahLst/>
              <a:cxnLst/>
              <a:rect l="l" t="t" r="r" b="b"/>
              <a:pathLst>
                <a:path w="1317" h="744" extrusionOk="0">
                  <a:moveTo>
                    <a:pt x="1303" y="1"/>
                  </a:moveTo>
                  <a:lnTo>
                    <a:pt x="1303" y="1"/>
                  </a:lnTo>
                  <a:cubicBezTo>
                    <a:pt x="1245" y="38"/>
                    <a:pt x="1181" y="71"/>
                    <a:pt x="1107" y="102"/>
                  </a:cubicBezTo>
                  <a:cubicBezTo>
                    <a:pt x="932" y="176"/>
                    <a:pt x="733" y="240"/>
                    <a:pt x="530" y="294"/>
                  </a:cubicBezTo>
                  <a:cubicBezTo>
                    <a:pt x="216" y="480"/>
                    <a:pt x="1" y="669"/>
                    <a:pt x="31" y="726"/>
                  </a:cubicBezTo>
                  <a:cubicBezTo>
                    <a:pt x="37" y="736"/>
                    <a:pt x="54" y="743"/>
                    <a:pt x="78" y="743"/>
                  </a:cubicBezTo>
                  <a:cubicBezTo>
                    <a:pt x="183" y="743"/>
                    <a:pt x="442" y="635"/>
                    <a:pt x="730" y="470"/>
                  </a:cubicBezTo>
                  <a:cubicBezTo>
                    <a:pt x="1066" y="274"/>
                    <a:pt x="1317" y="71"/>
                    <a:pt x="1303" y="1"/>
                  </a:cubicBezTo>
                  <a:close/>
                </a:path>
              </a:pathLst>
            </a:custGeom>
            <a:solidFill>
              <a:srgbClr val="E49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57"/>
            <p:cNvSpPr/>
            <p:nvPr/>
          </p:nvSpPr>
          <p:spPr>
            <a:xfrm>
              <a:off x="2650500" y="2042959"/>
              <a:ext cx="74867" cy="30702"/>
            </a:xfrm>
            <a:custGeom>
              <a:avLst/>
              <a:gdLst/>
              <a:ahLst/>
              <a:cxnLst/>
              <a:rect l="l" t="t" r="r" b="b"/>
              <a:pathLst>
                <a:path w="773" h="317" extrusionOk="0">
                  <a:moveTo>
                    <a:pt x="726" y="0"/>
                  </a:moveTo>
                  <a:cubicBezTo>
                    <a:pt x="617" y="0"/>
                    <a:pt x="358" y="108"/>
                    <a:pt x="71" y="273"/>
                  </a:cubicBezTo>
                  <a:cubicBezTo>
                    <a:pt x="47" y="287"/>
                    <a:pt x="24" y="301"/>
                    <a:pt x="0" y="317"/>
                  </a:cubicBezTo>
                  <a:cubicBezTo>
                    <a:pt x="203" y="263"/>
                    <a:pt x="402" y="199"/>
                    <a:pt x="577" y="125"/>
                  </a:cubicBezTo>
                  <a:cubicBezTo>
                    <a:pt x="651" y="94"/>
                    <a:pt x="715" y="61"/>
                    <a:pt x="773" y="24"/>
                  </a:cubicBezTo>
                  <a:cubicBezTo>
                    <a:pt x="773" y="20"/>
                    <a:pt x="770" y="20"/>
                    <a:pt x="770" y="17"/>
                  </a:cubicBezTo>
                  <a:cubicBezTo>
                    <a:pt x="762" y="7"/>
                    <a:pt x="746" y="0"/>
                    <a:pt x="726" y="0"/>
                  </a:cubicBezTo>
                  <a:close/>
                </a:path>
              </a:pathLst>
            </a:custGeom>
            <a:solidFill>
              <a:srgbClr val="D3B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57"/>
            <p:cNvSpPr/>
            <p:nvPr/>
          </p:nvSpPr>
          <p:spPr>
            <a:xfrm>
              <a:off x="2654084" y="2194921"/>
              <a:ext cx="201066" cy="48426"/>
            </a:xfrm>
            <a:custGeom>
              <a:avLst/>
              <a:gdLst/>
              <a:ahLst/>
              <a:cxnLst/>
              <a:rect l="l" t="t" r="r" b="b"/>
              <a:pathLst>
                <a:path w="2076" h="500" extrusionOk="0">
                  <a:moveTo>
                    <a:pt x="1470" y="1"/>
                  </a:moveTo>
                  <a:cubicBezTo>
                    <a:pt x="1028" y="1"/>
                    <a:pt x="432" y="91"/>
                    <a:pt x="1" y="500"/>
                  </a:cubicBezTo>
                  <a:cubicBezTo>
                    <a:pt x="1" y="500"/>
                    <a:pt x="1026" y="42"/>
                    <a:pt x="1834" y="42"/>
                  </a:cubicBezTo>
                  <a:cubicBezTo>
                    <a:pt x="1917" y="42"/>
                    <a:pt x="1998" y="47"/>
                    <a:pt x="2075" y="57"/>
                  </a:cubicBezTo>
                  <a:cubicBezTo>
                    <a:pt x="2075" y="57"/>
                    <a:pt x="1821" y="1"/>
                    <a:pt x="1470" y="1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57"/>
            <p:cNvSpPr/>
            <p:nvPr/>
          </p:nvSpPr>
          <p:spPr>
            <a:xfrm>
              <a:off x="2147543" y="2252064"/>
              <a:ext cx="172882" cy="19080"/>
            </a:xfrm>
            <a:custGeom>
              <a:avLst/>
              <a:gdLst/>
              <a:ahLst/>
              <a:cxnLst/>
              <a:rect l="l" t="t" r="r" b="b"/>
              <a:pathLst>
                <a:path w="1785" h="197" extrusionOk="0">
                  <a:moveTo>
                    <a:pt x="78" y="0"/>
                  </a:moveTo>
                  <a:cubicBezTo>
                    <a:pt x="1" y="0"/>
                    <a:pt x="802" y="197"/>
                    <a:pt x="1405" y="197"/>
                  </a:cubicBezTo>
                  <a:cubicBezTo>
                    <a:pt x="1547" y="197"/>
                    <a:pt x="1679" y="186"/>
                    <a:pt x="1785" y="159"/>
                  </a:cubicBezTo>
                  <a:cubicBezTo>
                    <a:pt x="1785" y="159"/>
                    <a:pt x="172" y="0"/>
                    <a:pt x="78" y="0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57"/>
            <p:cNvSpPr/>
            <p:nvPr/>
          </p:nvSpPr>
          <p:spPr>
            <a:xfrm>
              <a:off x="2891954" y="1587655"/>
              <a:ext cx="282519" cy="324940"/>
            </a:xfrm>
            <a:custGeom>
              <a:avLst/>
              <a:gdLst/>
              <a:ahLst/>
              <a:cxnLst/>
              <a:rect l="l" t="t" r="r" b="b"/>
              <a:pathLst>
                <a:path w="2917" h="3355" extrusionOk="0">
                  <a:moveTo>
                    <a:pt x="11" y="1"/>
                  </a:moveTo>
                  <a:cubicBezTo>
                    <a:pt x="11" y="1"/>
                    <a:pt x="1" y="1398"/>
                    <a:pt x="935" y="2093"/>
                  </a:cubicBezTo>
                  <a:cubicBezTo>
                    <a:pt x="1867" y="2791"/>
                    <a:pt x="2916" y="3354"/>
                    <a:pt x="2916" y="3354"/>
                  </a:cubicBezTo>
                  <a:lnTo>
                    <a:pt x="1833" y="78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0" name="Google Shape;2760;p57"/>
          <p:cNvGrpSpPr/>
          <p:nvPr/>
        </p:nvGrpSpPr>
        <p:grpSpPr>
          <a:xfrm>
            <a:off x="4550645" y="480346"/>
            <a:ext cx="2291728" cy="976673"/>
            <a:chOff x="4474445" y="404146"/>
            <a:chExt cx="2291728" cy="976673"/>
          </a:xfrm>
        </p:grpSpPr>
        <p:grpSp>
          <p:nvGrpSpPr>
            <p:cNvPr id="2761" name="Google Shape;2761;p57"/>
            <p:cNvGrpSpPr/>
            <p:nvPr/>
          </p:nvGrpSpPr>
          <p:grpSpPr>
            <a:xfrm>
              <a:off x="4474445" y="404146"/>
              <a:ext cx="2249891" cy="976673"/>
              <a:chOff x="5085720" y="658171"/>
              <a:chExt cx="2249891" cy="976673"/>
            </a:xfrm>
          </p:grpSpPr>
          <p:sp>
            <p:nvSpPr>
              <p:cNvPr id="2762" name="Google Shape;2762;p57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57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57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57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57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57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57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57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57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1" name="Google Shape;2771;p57"/>
            <p:cNvGrpSpPr/>
            <p:nvPr/>
          </p:nvGrpSpPr>
          <p:grpSpPr>
            <a:xfrm rot="-917822" flipH="1">
              <a:off x="6074252" y="657744"/>
              <a:ext cx="632005" cy="539218"/>
              <a:chOff x="5910119" y="363003"/>
              <a:chExt cx="1647605" cy="1405361"/>
            </a:xfrm>
          </p:grpSpPr>
          <p:sp>
            <p:nvSpPr>
              <p:cNvPr id="2772" name="Google Shape;2772;p57"/>
              <p:cNvSpPr/>
              <p:nvPr/>
            </p:nvSpPr>
            <p:spPr>
              <a:xfrm>
                <a:off x="5910119" y="1111947"/>
                <a:ext cx="803906" cy="656416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7655" extrusionOk="0">
                    <a:moveTo>
                      <a:pt x="746" y="1374"/>
                    </a:moveTo>
                    <a:cubicBezTo>
                      <a:pt x="1132" y="1374"/>
                      <a:pt x="1571" y="1565"/>
                      <a:pt x="1860" y="1693"/>
                    </a:cubicBezTo>
                    <a:cubicBezTo>
                      <a:pt x="2372" y="1919"/>
                      <a:pt x="2872" y="2176"/>
                      <a:pt x="3347" y="2473"/>
                    </a:cubicBezTo>
                    <a:cubicBezTo>
                      <a:pt x="2905" y="2392"/>
                      <a:pt x="2460" y="2361"/>
                      <a:pt x="2011" y="2297"/>
                    </a:cubicBezTo>
                    <a:cubicBezTo>
                      <a:pt x="1640" y="2247"/>
                      <a:pt x="1252" y="2190"/>
                      <a:pt x="908" y="2020"/>
                    </a:cubicBezTo>
                    <a:cubicBezTo>
                      <a:pt x="880" y="2011"/>
                      <a:pt x="105" y="1623"/>
                      <a:pt x="307" y="1491"/>
                    </a:cubicBezTo>
                    <a:cubicBezTo>
                      <a:pt x="435" y="1407"/>
                      <a:pt x="586" y="1374"/>
                      <a:pt x="746" y="1374"/>
                    </a:cubicBezTo>
                    <a:close/>
                    <a:moveTo>
                      <a:pt x="3987" y="179"/>
                    </a:moveTo>
                    <a:cubicBezTo>
                      <a:pt x="4018" y="179"/>
                      <a:pt x="4051" y="182"/>
                      <a:pt x="4087" y="189"/>
                    </a:cubicBezTo>
                    <a:cubicBezTo>
                      <a:pt x="4619" y="287"/>
                      <a:pt x="4585" y="1450"/>
                      <a:pt x="4599" y="1842"/>
                    </a:cubicBezTo>
                    <a:cubicBezTo>
                      <a:pt x="4609" y="2196"/>
                      <a:pt x="4573" y="2591"/>
                      <a:pt x="4609" y="2956"/>
                    </a:cubicBezTo>
                    <a:cubicBezTo>
                      <a:pt x="4333" y="2587"/>
                      <a:pt x="4120" y="2149"/>
                      <a:pt x="3945" y="1731"/>
                    </a:cubicBezTo>
                    <a:cubicBezTo>
                      <a:pt x="3841" y="1483"/>
                      <a:pt x="3358" y="179"/>
                      <a:pt x="3987" y="179"/>
                    </a:cubicBezTo>
                    <a:close/>
                    <a:moveTo>
                      <a:pt x="7198" y="980"/>
                    </a:moveTo>
                    <a:cubicBezTo>
                      <a:pt x="8064" y="980"/>
                      <a:pt x="7251" y="2523"/>
                      <a:pt x="7076" y="2824"/>
                    </a:cubicBezTo>
                    <a:cubicBezTo>
                      <a:pt x="6856" y="3202"/>
                      <a:pt x="6560" y="3583"/>
                      <a:pt x="6327" y="3984"/>
                    </a:cubicBezTo>
                    <a:cubicBezTo>
                      <a:pt x="6344" y="3566"/>
                      <a:pt x="6387" y="3145"/>
                      <a:pt x="6445" y="2736"/>
                    </a:cubicBezTo>
                    <a:cubicBezTo>
                      <a:pt x="6496" y="2375"/>
                      <a:pt x="6610" y="1015"/>
                      <a:pt x="7147" y="981"/>
                    </a:cubicBezTo>
                    <a:cubicBezTo>
                      <a:pt x="7165" y="980"/>
                      <a:pt x="7182" y="980"/>
                      <a:pt x="7198" y="980"/>
                    </a:cubicBezTo>
                    <a:close/>
                    <a:moveTo>
                      <a:pt x="2547" y="3240"/>
                    </a:moveTo>
                    <a:cubicBezTo>
                      <a:pt x="2759" y="3240"/>
                      <a:pt x="2969" y="3253"/>
                      <a:pt x="3168" y="3269"/>
                    </a:cubicBezTo>
                    <a:cubicBezTo>
                      <a:pt x="3576" y="3300"/>
                      <a:pt x="3995" y="3347"/>
                      <a:pt x="4394" y="3445"/>
                    </a:cubicBezTo>
                    <a:cubicBezTo>
                      <a:pt x="3702" y="3766"/>
                      <a:pt x="3003" y="4238"/>
                      <a:pt x="2247" y="4302"/>
                    </a:cubicBezTo>
                    <a:cubicBezTo>
                      <a:pt x="2158" y="4309"/>
                      <a:pt x="2067" y="4314"/>
                      <a:pt x="1975" y="4314"/>
                    </a:cubicBezTo>
                    <a:cubicBezTo>
                      <a:pt x="1771" y="4314"/>
                      <a:pt x="1565" y="4291"/>
                      <a:pt x="1377" y="4221"/>
                    </a:cubicBezTo>
                    <a:cubicBezTo>
                      <a:pt x="1228" y="4163"/>
                      <a:pt x="928" y="4045"/>
                      <a:pt x="1050" y="3806"/>
                    </a:cubicBezTo>
                    <a:cubicBezTo>
                      <a:pt x="1120" y="3664"/>
                      <a:pt x="1218" y="3536"/>
                      <a:pt x="1363" y="3465"/>
                    </a:cubicBezTo>
                    <a:cubicBezTo>
                      <a:pt x="1719" y="3290"/>
                      <a:pt x="2136" y="3240"/>
                      <a:pt x="2547" y="3240"/>
                    </a:cubicBezTo>
                    <a:close/>
                    <a:moveTo>
                      <a:pt x="5519" y="4645"/>
                    </a:moveTo>
                    <a:cubicBezTo>
                      <a:pt x="5669" y="4645"/>
                      <a:pt x="5819" y="4657"/>
                      <a:pt x="5965" y="4683"/>
                    </a:cubicBezTo>
                    <a:cubicBezTo>
                      <a:pt x="5446" y="4963"/>
                      <a:pt x="4933" y="5385"/>
                      <a:pt x="4343" y="5456"/>
                    </a:cubicBezTo>
                    <a:cubicBezTo>
                      <a:pt x="4325" y="5458"/>
                      <a:pt x="4309" y="5459"/>
                      <a:pt x="4294" y="5459"/>
                    </a:cubicBezTo>
                    <a:cubicBezTo>
                      <a:pt x="4101" y="5459"/>
                      <a:pt x="4030" y="5309"/>
                      <a:pt x="4137" y="5112"/>
                    </a:cubicBezTo>
                    <a:cubicBezTo>
                      <a:pt x="4269" y="4859"/>
                      <a:pt x="4582" y="4758"/>
                      <a:pt x="4845" y="4710"/>
                    </a:cubicBezTo>
                    <a:cubicBezTo>
                      <a:pt x="5061" y="4671"/>
                      <a:pt x="5290" y="4645"/>
                      <a:pt x="5519" y="4645"/>
                    </a:cubicBezTo>
                    <a:close/>
                    <a:moveTo>
                      <a:pt x="8066" y="3232"/>
                    </a:moveTo>
                    <a:cubicBezTo>
                      <a:pt x="8092" y="3232"/>
                      <a:pt x="8120" y="3235"/>
                      <a:pt x="8149" y="3243"/>
                    </a:cubicBezTo>
                    <a:cubicBezTo>
                      <a:pt x="8797" y="3404"/>
                      <a:pt x="8152" y="4855"/>
                      <a:pt x="7893" y="5635"/>
                    </a:cubicBezTo>
                    <a:cubicBezTo>
                      <a:pt x="7731" y="4861"/>
                      <a:pt x="7515" y="3232"/>
                      <a:pt x="8066" y="3232"/>
                    </a:cubicBezTo>
                    <a:close/>
                    <a:moveTo>
                      <a:pt x="6959" y="5918"/>
                    </a:moveTo>
                    <a:cubicBezTo>
                      <a:pt x="7173" y="5918"/>
                      <a:pt x="7398" y="5937"/>
                      <a:pt x="7596" y="5999"/>
                    </a:cubicBezTo>
                    <a:cubicBezTo>
                      <a:pt x="7083" y="6144"/>
                      <a:pt x="6577" y="6350"/>
                      <a:pt x="6040" y="6377"/>
                    </a:cubicBezTo>
                    <a:cubicBezTo>
                      <a:pt x="6027" y="6378"/>
                      <a:pt x="6015" y="6379"/>
                      <a:pt x="6003" y="6379"/>
                    </a:cubicBezTo>
                    <a:cubicBezTo>
                      <a:pt x="5809" y="6379"/>
                      <a:pt x="5674" y="6282"/>
                      <a:pt x="5922" y="6124"/>
                    </a:cubicBezTo>
                    <a:cubicBezTo>
                      <a:pt x="6114" y="5999"/>
                      <a:pt x="6347" y="5952"/>
                      <a:pt x="6573" y="5935"/>
                    </a:cubicBezTo>
                    <a:cubicBezTo>
                      <a:pt x="6691" y="5926"/>
                      <a:pt x="6823" y="5918"/>
                      <a:pt x="6959" y="5918"/>
                    </a:cubicBezTo>
                    <a:close/>
                    <a:moveTo>
                      <a:pt x="4071" y="1"/>
                    </a:moveTo>
                    <a:cubicBezTo>
                      <a:pt x="4014" y="1"/>
                      <a:pt x="3953" y="9"/>
                      <a:pt x="3887" y="27"/>
                    </a:cubicBezTo>
                    <a:cubicBezTo>
                      <a:pt x="2858" y="304"/>
                      <a:pt x="3853" y="2186"/>
                      <a:pt x="4394" y="2976"/>
                    </a:cubicBezTo>
                    <a:cubicBezTo>
                      <a:pt x="3674" y="2436"/>
                      <a:pt x="2922" y="1950"/>
                      <a:pt x="2089" y="1582"/>
                    </a:cubicBezTo>
                    <a:cubicBezTo>
                      <a:pt x="1687" y="1405"/>
                      <a:pt x="1223" y="1193"/>
                      <a:pt x="767" y="1193"/>
                    </a:cubicBezTo>
                    <a:cubicBezTo>
                      <a:pt x="675" y="1193"/>
                      <a:pt x="583" y="1202"/>
                      <a:pt x="493" y="1221"/>
                    </a:cubicBezTo>
                    <a:cubicBezTo>
                      <a:pt x="314" y="1258"/>
                      <a:pt x="0" y="1377"/>
                      <a:pt x="94" y="1623"/>
                    </a:cubicBezTo>
                    <a:cubicBezTo>
                      <a:pt x="260" y="2051"/>
                      <a:pt x="938" y="2277"/>
                      <a:pt x="1329" y="2369"/>
                    </a:cubicBezTo>
                    <a:cubicBezTo>
                      <a:pt x="2136" y="2561"/>
                      <a:pt x="2976" y="2527"/>
                      <a:pt x="3769" y="2774"/>
                    </a:cubicBezTo>
                    <a:lnTo>
                      <a:pt x="3799" y="2774"/>
                    </a:lnTo>
                    <a:cubicBezTo>
                      <a:pt x="4026" y="2932"/>
                      <a:pt x="4249" y="3098"/>
                      <a:pt x="4471" y="3266"/>
                    </a:cubicBezTo>
                    <a:cubicBezTo>
                      <a:pt x="3904" y="3116"/>
                      <a:pt x="3297" y="3056"/>
                      <a:pt x="2717" y="3056"/>
                    </a:cubicBezTo>
                    <a:cubicBezTo>
                      <a:pt x="2683" y="3056"/>
                      <a:pt x="2649" y="3057"/>
                      <a:pt x="2615" y="3057"/>
                    </a:cubicBezTo>
                    <a:cubicBezTo>
                      <a:pt x="2068" y="3060"/>
                      <a:pt x="1208" y="3073"/>
                      <a:pt x="914" y="3647"/>
                    </a:cubicBezTo>
                    <a:cubicBezTo>
                      <a:pt x="600" y="4261"/>
                      <a:pt x="1407" y="4487"/>
                      <a:pt x="1876" y="4504"/>
                    </a:cubicBezTo>
                    <a:cubicBezTo>
                      <a:pt x="1904" y="4505"/>
                      <a:pt x="1932" y="4506"/>
                      <a:pt x="1961" y="4506"/>
                    </a:cubicBezTo>
                    <a:cubicBezTo>
                      <a:pt x="2964" y="4506"/>
                      <a:pt x="3818" y="3873"/>
                      <a:pt x="4717" y="3515"/>
                    </a:cubicBezTo>
                    <a:cubicBezTo>
                      <a:pt x="4734" y="3509"/>
                      <a:pt x="4747" y="3498"/>
                      <a:pt x="4755" y="3489"/>
                    </a:cubicBezTo>
                    <a:cubicBezTo>
                      <a:pt x="5166" y="3813"/>
                      <a:pt x="5565" y="4150"/>
                      <a:pt x="5962" y="4487"/>
                    </a:cubicBezTo>
                    <a:cubicBezTo>
                      <a:pt x="5801" y="4460"/>
                      <a:pt x="5631" y="4447"/>
                      <a:pt x="5461" y="4447"/>
                    </a:cubicBezTo>
                    <a:cubicBezTo>
                      <a:pt x="5138" y="4447"/>
                      <a:pt x="4812" y="4496"/>
                      <a:pt x="4535" y="4596"/>
                    </a:cubicBezTo>
                    <a:cubicBezTo>
                      <a:pt x="4215" y="4710"/>
                      <a:pt x="3688" y="5098"/>
                      <a:pt x="3948" y="5510"/>
                    </a:cubicBezTo>
                    <a:cubicBezTo>
                      <a:pt x="4026" y="5632"/>
                      <a:pt x="4149" y="5682"/>
                      <a:pt x="4300" y="5682"/>
                    </a:cubicBezTo>
                    <a:cubicBezTo>
                      <a:pt x="4888" y="5682"/>
                      <a:pt x="5889" y="4925"/>
                      <a:pt x="6205" y="4774"/>
                    </a:cubicBezTo>
                    <a:cubicBezTo>
                      <a:pt x="6229" y="4764"/>
                      <a:pt x="6242" y="4747"/>
                      <a:pt x="6253" y="4730"/>
                    </a:cubicBezTo>
                    <a:cubicBezTo>
                      <a:pt x="6334" y="4801"/>
                      <a:pt x="6418" y="4872"/>
                      <a:pt x="6502" y="4943"/>
                    </a:cubicBezTo>
                    <a:cubicBezTo>
                      <a:pt x="6823" y="5213"/>
                      <a:pt x="7144" y="5487"/>
                      <a:pt x="7454" y="5766"/>
                    </a:cubicBezTo>
                    <a:cubicBezTo>
                      <a:pt x="7282" y="5731"/>
                      <a:pt x="7100" y="5715"/>
                      <a:pt x="6922" y="5715"/>
                    </a:cubicBezTo>
                    <a:cubicBezTo>
                      <a:pt x="6726" y="5715"/>
                      <a:pt x="6534" y="5734"/>
                      <a:pt x="6364" y="5766"/>
                    </a:cubicBezTo>
                    <a:cubicBezTo>
                      <a:pt x="6141" y="5811"/>
                      <a:pt x="5416" y="6026"/>
                      <a:pt x="5595" y="6411"/>
                    </a:cubicBezTo>
                    <a:cubicBezTo>
                      <a:pt x="5659" y="6545"/>
                      <a:pt x="5807" y="6586"/>
                      <a:pt x="5973" y="6586"/>
                    </a:cubicBezTo>
                    <a:cubicBezTo>
                      <a:pt x="6182" y="6586"/>
                      <a:pt x="6420" y="6520"/>
                      <a:pt x="6549" y="6492"/>
                    </a:cubicBezTo>
                    <a:cubicBezTo>
                      <a:pt x="6988" y="6390"/>
                      <a:pt x="7413" y="6232"/>
                      <a:pt x="7848" y="6130"/>
                    </a:cubicBezTo>
                    <a:cubicBezTo>
                      <a:pt x="8328" y="6590"/>
                      <a:pt x="8776" y="7076"/>
                      <a:pt x="9168" y="7616"/>
                    </a:cubicBezTo>
                    <a:cubicBezTo>
                      <a:pt x="9188" y="7643"/>
                      <a:pt x="9214" y="7654"/>
                      <a:pt x="9239" y="7654"/>
                    </a:cubicBezTo>
                    <a:cubicBezTo>
                      <a:pt x="9308" y="7654"/>
                      <a:pt x="9374" y="7571"/>
                      <a:pt x="9320" y="7497"/>
                    </a:cubicBezTo>
                    <a:cubicBezTo>
                      <a:pt x="8925" y="6954"/>
                      <a:pt x="8473" y="6462"/>
                      <a:pt x="7990" y="5999"/>
                    </a:cubicBezTo>
                    <a:cubicBezTo>
                      <a:pt x="8078" y="5519"/>
                      <a:pt x="9173" y="3033"/>
                      <a:pt x="8164" y="3033"/>
                    </a:cubicBezTo>
                    <a:cubicBezTo>
                      <a:pt x="8122" y="3033"/>
                      <a:pt x="8077" y="3038"/>
                      <a:pt x="8027" y="3047"/>
                    </a:cubicBezTo>
                    <a:cubicBezTo>
                      <a:pt x="7515" y="3134"/>
                      <a:pt x="7504" y="3836"/>
                      <a:pt x="7518" y="4238"/>
                    </a:cubicBezTo>
                    <a:cubicBezTo>
                      <a:pt x="7532" y="4730"/>
                      <a:pt x="7585" y="5250"/>
                      <a:pt x="7707" y="5736"/>
                    </a:cubicBezTo>
                    <a:cubicBezTo>
                      <a:pt x="7258" y="5325"/>
                      <a:pt x="6792" y="4933"/>
                      <a:pt x="6323" y="4545"/>
                    </a:cubicBezTo>
                    <a:cubicBezTo>
                      <a:pt x="6323" y="4501"/>
                      <a:pt x="6320" y="4457"/>
                      <a:pt x="6320" y="4410"/>
                    </a:cubicBezTo>
                    <a:cubicBezTo>
                      <a:pt x="6654" y="3634"/>
                      <a:pt x="7302" y="2972"/>
                      <a:pt x="7613" y="2182"/>
                    </a:cubicBezTo>
                    <a:cubicBezTo>
                      <a:pt x="7777" y="1768"/>
                      <a:pt x="7935" y="788"/>
                      <a:pt x="7219" y="788"/>
                    </a:cubicBezTo>
                    <a:cubicBezTo>
                      <a:pt x="7201" y="788"/>
                      <a:pt x="7183" y="788"/>
                      <a:pt x="7164" y="790"/>
                    </a:cubicBezTo>
                    <a:cubicBezTo>
                      <a:pt x="6540" y="826"/>
                      <a:pt x="6387" y="1883"/>
                      <a:pt x="6310" y="2341"/>
                    </a:cubicBezTo>
                    <a:cubicBezTo>
                      <a:pt x="6199" y="3006"/>
                      <a:pt x="6127" y="3694"/>
                      <a:pt x="6131" y="4376"/>
                    </a:cubicBezTo>
                    <a:cubicBezTo>
                      <a:pt x="6127" y="4376"/>
                      <a:pt x="6127" y="4380"/>
                      <a:pt x="6127" y="4383"/>
                    </a:cubicBezTo>
                    <a:cubicBezTo>
                      <a:pt x="6091" y="4349"/>
                      <a:pt x="6050" y="4319"/>
                      <a:pt x="6013" y="4288"/>
                    </a:cubicBezTo>
                    <a:cubicBezTo>
                      <a:pt x="5618" y="3958"/>
                      <a:pt x="5227" y="3627"/>
                      <a:pt x="4822" y="3310"/>
                    </a:cubicBezTo>
                    <a:cubicBezTo>
                      <a:pt x="4845" y="3293"/>
                      <a:pt x="4859" y="3266"/>
                      <a:pt x="4849" y="3229"/>
                    </a:cubicBezTo>
                    <a:cubicBezTo>
                      <a:pt x="4708" y="2664"/>
                      <a:pt x="5085" y="1"/>
                      <a:pt x="40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57"/>
              <p:cNvSpPr/>
              <p:nvPr/>
            </p:nvSpPr>
            <p:spPr>
              <a:xfrm rot="-3131212">
                <a:off x="6445550" y="621862"/>
                <a:ext cx="1017136" cy="738733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39" name="Picture 13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878" y="4607278"/>
            <a:ext cx="428122" cy="428122"/>
          </a:xfrm>
          <a:prstGeom prst="rect">
            <a:avLst/>
          </a:prstGeom>
        </p:spPr>
      </p:pic>
      <p:pic>
        <p:nvPicPr>
          <p:cNvPr id="140" name="Picture 13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88" y="4482508"/>
            <a:ext cx="677662" cy="677662"/>
          </a:xfrm>
          <a:prstGeom prst="rect">
            <a:avLst/>
          </a:prstGeom>
        </p:spPr>
      </p:pic>
      <p:pic>
        <p:nvPicPr>
          <p:cNvPr id="141" name="Picture 14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142" name="Picture 14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9838" y="4607278"/>
            <a:ext cx="428122" cy="428122"/>
          </a:xfrm>
          <a:prstGeom prst="rect">
            <a:avLst/>
          </a:prstGeom>
        </p:spPr>
      </p:pic>
      <p:sp>
        <p:nvSpPr>
          <p:cNvPr id="145" name="Google Shape;1198;p40"/>
          <p:cNvSpPr txBox="1">
            <a:spLocks noGrp="1"/>
          </p:cNvSpPr>
          <p:nvPr>
            <p:ph type="title"/>
          </p:nvPr>
        </p:nvSpPr>
        <p:spPr>
          <a:xfrm>
            <a:off x="4719943" y="1020753"/>
            <a:ext cx="4040903" cy="114426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الوحدة الثانية</a:t>
            </a:r>
            <a:endParaRPr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46" name="Google Shape;1198;p40"/>
          <p:cNvSpPr txBox="1">
            <a:spLocks/>
          </p:cNvSpPr>
          <p:nvPr/>
        </p:nvSpPr>
        <p:spPr>
          <a:xfrm>
            <a:off x="5465031" y="2337930"/>
            <a:ext cx="3104395" cy="1813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Joti One"/>
              <a:buNone/>
              <a:defRPr sz="60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pPr algn="ctr" rtl="1"/>
            <a:r>
              <a:rPr lang="ar-EG" sz="4400" b="1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الدرس الاول</a:t>
            </a:r>
          </a:p>
          <a:p>
            <a:pPr algn="ctr" rtl="1"/>
            <a:r>
              <a:rPr lang="ar-EG" sz="4000" dirty="0">
                <a:solidFill>
                  <a:schemeClr val="accent3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المناخ في مصر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39"/>
          <p:cNvSpPr txBox="1">
            <a:spLocks noGrp="1"/>
          </p:cNvSpPr>
          <p:nvPr>
            <p:ph type="title"/>
          </p:nvPr>
        </p:nvSpPr>
        <p:spPr>
          <a:xfrm flipH="1">
            <a:off x="2765416" y="50306"/>
            <a:ext cx="4773585" cy="66631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6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الموقع الفلكي لمصر</a:t>
            </a:r>
            <a:endParaRPr sz="36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168" name="Google Shape;1168;p39"/>
          <p:cNvSpPr txBox="1">
            <a:spLocks noGrp="1"/>
          </p:cNvSpPr>
          <p:nvPr>
            <p:ph type="subTitle" idx="1"/>
          </p:nvPr>
        </p:nvSpPr>
        <p:spPr>
          <a:xfrm flipH="1">
            <a:off x="2484049" y="859678"/>
            <a:ext cx="5816856" cy="42838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1100"/>
            </a:pPr>
            <a:r>
              <a:rPr lang="ar-EG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ar-EG" sz="24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تقع معظم مساحة مصر في النطاق المداري الجاف ويمتد النطاق بين دائرتي عرض 18:30 شمالا.</a:t>
            </a:r>
          </a:p>
          <a:p>
            <a:pPr marL="0" lvl="0" indent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EG" sz="2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نتيجة الموقع الفلكي</a:t>
            </a:r>
          </a:p>
          <a:p>
            <a:pPr marL="285750" lvl="0" indent="-28575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1100"/>
              <a:buFont typeface="Arial" panose="020B0604020202020204" pitchFamily="34" charset="0"/>
              <a:buChar char="•"/>
            </a:pPr>
            <a:r>
              <a:rPr lang="ar-EG" sz="24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الشتاء دافئ.</a:t>
            </a:r>
          </a:p>
          <a:p>
            <a:pPr marL="285750" lvl="0" indent="-28575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1100"/>
              <a:buFont typeface="Arial" panose="020B0604020202020204" pitchFamily="34" charset="0"/>
              <a:buChar char="•"/>
            </a:pPr>
            <a:r>
              <a:rPr lang="ar-EG" sz="24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الصيف حرارة مرتفعة.</a:t>
            </a:r>
          </a:p>
          <a:p>
            <a:pPr marL="285750" lvl="0" indent="-28575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DFDFD"/>
              </a:buClr>
              <a:buSzPts val="1100"/>
              <a:buFont typeface="Arial" panose="020B0604020202020204" pitchFamily="34" charset="0"/>
              <a:buChar char="•"/>
            </a:pPr>
            <a:r>
              <a:rPr lang="ar-EG" sz="2400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الربيع والخريف اعتدال في المناخ.</a:t>
            </a:r>
          </a:p>
        </p:txBody>
      </p:sp>
      <p:sp>
        <p:nvSpPr>
          <p:cNvPr id="1169" name="Google Shape;1169;p39"/>
          <p:cNvSpPr/>
          <p:nvPr/>
        </p:nvSpPr>
        <p:spPr>
          <a:xfrm flipH="1">
            <a:off x="2330208" y="595085"/>
            <a:ext cx="253085" cy="225099"/>
          </a:xfrm>
          <a:custGeom>
            <a:avLst/>
            <a:gdLst/>
            <a:ahLst/>
            <a:cxnLst/>
            <a:rect l="l" t="t" r="r" b="b"/>
            <a:pathLst>
              <a:path w="2378" h="2115" extrusionOk="0">
                <a:moveTo>
                  <a:pt x="1269" y="912"/>
                </a:moveTo>
                <a:lnTo>
                  <a:pt x="1269" y="912"/>
                </a:lnTo>
                <a:cubicBezTo>
                  <a:pt x="1259" y="919"/>
                  <a:pt x="1249" y="926"/>
                  <a:pt x="1239" y="929"/>
                </a:cubicBezTo>
                <a:cubicBezTo>
                  <a:pt x="1147" y="981"/>
                  <a:pt x="1204" y="1108"/>
                  <a:pt x="1289" y="1108"/>
                </a:cubicBezTo>
                <a:cubicBezTo>
                  <a:pt x="1304" y="1108"/>
                  <a:pt x="1319" y="1104"/>
                  <a:pt x="1334" y="1096"/>
                </a:cubicBezTo>
                <a:lnTo>
                  <a:pt x="1334" y="1096"/>
                </a:lnTo>
                <a:cubicBezTo>
                  <a:pt x="1292" y="1119"/>
                  <a:pt x="1262" y="1149"/>
                  <a:pt x="1236" y="1186"/>
                </a:cubicBezTo>
                <a:cubicBezTo>
                  <a:pt x="1138" y="1155"/>
                  <a:pt x="1053" y="1132"/>
                  <a:pt x="962" y="1088"/>
                </a:cubicBezTo>
                <a:cubicBezTo>
                  <a:pt x="1057" y="1004"/>
                  <a:pt x="1161" y="946"/>
                  <a:pt x="1269" y="912"/>
                </a:cubicBezTo>
                <a:close/>
                <a:moveTo>
                  <a:pt x="1377" y="1"/>
                </a:moveTo>
                <a:cubicBezTo>
                  <a:pt x="1023" y="1"/>
                  <a:pt x="682" y="174"/>
                  <a:pt x="439" y="504"/>
                </a:cubicBezTo>
                <a:cubicBezTo>
                  <a:pt x="1" y="1101"/>
                  <a:pt x="456" y="1925"/>
                  <a:pt x="1111" y="2093"/>
                </a:cubicBezTo>
                <a:cubicBezTo>
                  <a:pt x="1168" y="2108"/>
                  <a:pt x="1229" y="2115"/>
                  <a:pt x="1290" y="2115"/>
                </a:cubicBezTo>
                <a:cubicBezTo>
                  <a:pt x="1789" y="2115"/>
                  <a:pt x="2378" y="1654"/>
                  <a:pt x="2119" y="1132"/>
                </a:cubicBezTo>
                <a:cubicBezTo>
                  <a:pt x="1970" y="834"/>
                  <a:pt x="1711" y="698"/>
                  <a:pt x="1443" y="698"/>
                </a:cubicBezTo>
                <a:cubicBezTo>
                  <a:pt x="1188" y="698"/>
                  <a:pt x="925" y="820"/>
                  <a:pt x="739" y="1040"/>
                </a:cubicBezTo>
                <a:cubicBezTo>
                  <a:pt x="699" y="1091"/>
                  <a:pt x="702" y="1155"/>
                  <a:pt x="759" y="1192"/>
                </a:cubicBezTo>
                <a:cubicBezTo>
                  <a:pt x="932" y="1303"/>
                  <a:pt x="1070" y="1334"/>
                  <a:pt x="1262" y="1395"/>
                </a:cubicBezTo>
                <a:cubicBezTo>
                  <a:pt x="1271" y="1398"/>
                  <a:pt x="1279" y="1399"/>
                  <a:pt x="1288" y="1399"/>
                </a:cubicBezTo>
                <a:cubicBezTo>
                  <a:pt x="1321" y="1399"/>
                  <a:pt x="1351" y="1378"/>
                  <a:pt x="1370" y="1351"/>
                </a:cubicBezTo>
                <a:cubicBezTo>
                  <a:pt x="1458" y="1226"/>
                  <a:pt x="1512" y="1017"/>
                  <a:pt x="1370" y="909"/>
                </a:cubicBezTo>
                <a:cubicBezTo>
                  <a:pt x="1360" y="903"/>
                  <a:pt x="1347" y="898"/>
                  <a:pt x="1334" y="898"/>
                </a:cubicBezTo>
                <a:cubicBezTo>
                  <a:pt x="1370" y="892"/>
                  <a:pt x="1406" y="888"/>
                  <a:pt x="1443" y="888"/>
                </a:cubicBezTo>
                <a:cubicBezTo>
                  <a:pt x="1625" y="888"/>
                  <a:pt x="1804" y="976"/>
                  <a:pt x="1927" y="1179"/>
                </a:cubicBezTo>
                <a:cubicBezTo>
                  <a:pt x="2042" y="1361"/>
                  <a:pt x="1964" y="1567"/>
                  <a:pt x="1826" y="1712"/>
                </a:cubicBezTo>
                <a:cubicBezTo>
                  <a:pt x="1693" y="1853"/>
                  <a:pt x="1509" y="1918"/>
                  <a:pt x="1322" y="1918"/>
                </a:cubicBezTo>
                <a:cubicBezTo>
                  <a:pt x="1201" y="1918"/>
                  <a:pt x="1079" y="1891"/>
                  <a:pt x="969" y="1840"/>
                </a:cubicBezTo>
                <a:cubicBezTo>
                  <a:pt x="419" y="1594"/>
                  <a:pt x="334" y="909"/>
                  <a:pt x="702" y="481"/>
                </a:cubicBezTo>
                <a:cubicBezTo>
                  <a:pt x="877" y="278"/>
                  <a:pt x="1106" y="190"/>
                  <a:pt x="1341" y="190"/>
                </a:cubicBezTo>
                <a:cubicBezTo>
                  <a:pt x="1575" y="190"/>
                  <a:pt x="1813" y="277"/>
                  <a:pt x="2008" y="423"/>
                </a:cubicBezTo>
                <a:cubicBezTo>
                  <a:pt x="2026" y="436"/>
                  <a:pt x="2043" y="442"/>
                  <a:pt x="2060" y="442"/>
                </a:cubicBezTo>
                <a:cubicBezTo>
                  <a:pt x="2137" y="442"/>
                  <a:pt x="2187" y="316"/>
                  <a:pt x="2106" y="258"/>
                </a:cubicBezTo>
                <a:cubicBezTo>
                  <a:pt x="1876" y="85"/>
                  <a:pt x="1623" y="1"/>
                  <a:pt x="13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70" name="Google Shape;1170;p39"/>
          <p:cNvGrpSpPr/>
          <p:nvPr/>
        </p:nvGrpSpPr>
        <p:grpSpPr>
          <a:xfrm>
            <a:off x="3823331" y="331847"/>
            <a:ext cx="2249891" cy="976673"/>
            <a:chOff x="5085720" y="658171"/>
            <a:chExt cx="2249891" cy="976673"/>
          </a:xfrm>
        </p:grpSpPr>
        <p:sp>
          <p:nvSpPr>
            <p:cNvPr id="1171" name="Google Shape;1171;p39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9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9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9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39"/>
          <p:cNvGrpSpPr/>
          <p:nvPr/>
        </p:nvGrpSpPr>
        <p:grpSpPr>
          <a:xfrm rot="-6211075">
            <a:off x="7779661" y="4304164"/>
            <a:ext cx="1042487" cy="889212"/>
            <a:chOff x="5794823" y="394529"/>
            <a:chExt cx="1647605" cy="1405361"/>
          </a:xfrm>
        </p:grpSpPr>
        <p:sp>
          <p:nvSpPr>
            <p:cNvPr id="1182" name="Google Shape;1182;p39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" name="Google Shape;1184;p39"/>
          <p:cNvGrpSpPr/>
          <p:nvPr/>
        </p:nvGrpSpPr>
        <p:grpSpPr>
          <a:xfrm rot="10800000">
            <a:off x="2643820" y="3436696"/>
            <a:ext cx="2249891" cy="976673"/>
            <a:chOff x="5085720" y="658171"/>
            <a:chExt cx="2249891" cy="976673"/>
          </a:xfrm>
        </p:grpSpPr>
        <p:sp>
          <p:nvSpPr>
            <p:cNvPr id="1185" name="Google Shape;1185;p39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9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9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9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9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9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9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Picture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63" y="951641"/>
            <a:ext cx="428122" cy="428122"/>
          </a:xfrm>
          <a:prstGeom prst="rect">
            <a:avLst/>
          </a:prstGeom>
        </p:spPr>
      </p:pic>
      <p:pic>
        <p:nvPicPr>
          <p:cNvPr id="30" name="Picture 2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73" y="826871"/>
            <a:ext cx="677662" cy="677662"/>
          </a:xfrm>
          <a:prstGeom prst="rect">
            <a:avLst/>
          </a:prstGeom>
        </p:spPr>
      </p:pic>
      <p:pic>
        <p:nvPicPr>
          <p:cNvPr id="31" name="Picture 30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32" name="Picture 3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223" y="951641"/>
            <a:ext cx="428122" cy="428122"/>
          </a:xfrm>
          <a:prstGeom prst="rect">
            <a:avLst/>
          </a:prstGeom>
        </p:spPr>
      </p:pic>
      <p:grpSp>
        <p:nvGrpSpPr>
          <p:cNvPr id="33" name="Google Shape;2884;p58"/>
          <p:cNvGrpSpPr/>
          <p:nvPr/>
        </p:nvGrpSpPr>
        <p:grpSpPr>
          <a:xfrm flipH="1">
            <a:off x="221095" y="1861219"/>
            <a:ext cx="1299797" cy="3277123"/>
            <a:chOff x="6051929" y="3235349"/>
            <a:chExt cx="639532" cy="1612424"/>
          </a:xfrm>
        </p:grpSpPr>
        <p:sp>
          <p:nvSpPr>
            <p:cNvPr id="34" name="Google Shape;2885;p58"/>
            <p:cNvSpPr/>
            <p:nvPr/>
          </p:nvSpPr>
          <p:spPr>
            <a:xfrm>
              <a:off x="6361999" y="4394350"/>
              <a:ext cx="47428" cy="387168"/>
            </a:xfrm>
            <a:custGeom>
              <a:avLst/>
              <a:gdLst/>
              <a:ahLst/>
              <a:cxnLst/>
              <a:rect l="l" t="t" r="r" b="b"/>
              <a:pathLst>
                <a:path w="1782" h="14547" extrusionOk="0">
                  <a:moveTo>
                    <a:pt x="1781" y="1"/>
                  </a:moveTo>
                  <a:lnTo>
                    <a:pt x="1" y="15"/>
                  </a:lnTo>
                  <a:lnTo>
                    <a:pt x="503" y="14546"/>
                  </a:lnTo>
                  <a:lnTo>
                    <a:pt x="1781" y="14546"/>
                  </a:lnTo>
                  <a:lnTo>
                    <a:pt x="17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886;p58"/>
            <p:cNvSpPr/>
            <p:nvPr/>
          </p:nvSpPr>
          <p:spPr>
            <a:xfrm>
              <a:off x="6483153" y="4380324"/>
              <a:ext cx="63344" cy="401195"/>
            </a:xfrm>
            <a:custGeom>
              <a:avLst/>
              <a:gdLst/>
              <a:ahLst/>
              <a:cxnLst/>
              <a:rect l="l" t="t" r="r" b="b"/>
              <a:pathLst>
                <a:path w="2380" h="15074" extrusionOk="0">
                  <a:moveTo>
                    <a:pt x="1661" y="1"/>
                  </a:moveTo>
                  <a:lnTo>
                    <a:pt x="0" y="321"/>
                  </a:lnTo>
                  <a:lnTo>
                    <a:pt x="526" y="14757"/>
                  </a:lnTo>
                  <a:lnTo>
                    <a:pt x="2379" y="15073"/>
                  </a:lnTo>
                  <a:lnTo>
                    <a:pt x="1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887;p58"/>
            <p:cNvSpPr/>
            <p:nvPr/>
          </p:nvSpPr>
          <p:spPr>
            <a:xfrm>
              <a:off x="6172816" y="4238409"/>
              <a:ext cx="478511" cy="182419"/>
            </a:xfrm>
            <a:custGeom>
              <a:avLst/>
              <a:gdLst/>
              <a:ahLst/>
              <a:cxnLst/>
              <a:rect l="l" t="t" r="r" b="b"/>
              <a:pathLst>
                <a:path w="17979" h="6854" extrusionOk="0">
                  <a:moveTo>
                    <a:pt x="16242" y="0"/>
                  </a:moveTo>
                  <a:cubicBezTo>
                    <a:pt x="11982" y="0"/>
                    <a:pt x="0" y="1307"/>
                    <a:pt x="0" y="1307"/>
                  </a:cubicBezTo>
                  <a:cubicBezTo>
                    <a:pt x="0" y="1307"/>
                    <a:pt x="106" y="2087"/>
                    <a:pt x="1082" y="3868"/>
                  </a:cubicBezTo>
                  <a:cubicBezTo>
                    <a:pt x="2063" y="5648"/>
                    <a:pt x="2973" y="6592"/>
                    <a:pt x="3988" y="6702"/>
                  </a:cubicBezTo>
                  <a:cubicBezTo>
                    <a:pt x="4452" y="6752"/>
                    <a:pt x="5932" y="6854"/>
                    <a:pt x="7681" y="6854"/>
                  </a:cubicBezTo>
                  <a:cubicBezTo>
                    <a:pt x="9772" y="6854"/>
                    <a:pt x="12247" y="6708"/>
                    <a:pt x="13829" y="6156"/>
                  </a:cubicBezTo>
                  <a:cubicBezTo>
                    <a:pt x="16734" y="5142"/>
                    <a:pt x="16514" y="4160"/>
                    <a:pt x="16916" y="2997"/>
                  </a:cubicBezTo>
                  <a:cubicBezTo>
                    <a:pt x="17313" y="1833"/>
                    <a:pt x="17978" y="982"/>
                    <a:pt x="17720" y="192"/>
                  </a:cubicBezTo>
                  <a:cubicBezTo>
                    <a:pt x="17676" y="56"/>
                    <a:pt x="17124" y="0"/>
                    <a:pt x="16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888;p58"/>
            <p:cNvSpPr/>
            <p:nvPr/>
          </p:nvSpPr>
          <p:spPr>
            <a:xfrm>
              <a:off x="6051929" y="3732767"/>
              <a:ext cx="639532" cy="597028"/>
            </a:xfrm>
            <a:custGeom>
              <a:avLst/>
              <a:gdLst/>
              <a:ahLst/>
              <a:cxnLst/>
              <a:rect l="l" t="t" r="r" b="b"/>
              <a:pathLst>
                <a:path w="24029" h="22432" extrusionOk="0">
                  <a:moveTo>
                    <a:pt x="16217" y="1"/>
                  </a:moveTo>
                  <a:cubicBezTo>
                    <a:pt x="16217" y="1"/>
                    <a:pt x="4931" y="2193"/>
                    <a:pt x="3714" y="3381"/>
                  </a:cubicBezTo>
                  <a:cubicBezTo>
                    <a:pt x="2503" y="4572"/>
                    <a:pt x="407" y="8344"/>
                    <a:pt x="206" y="11632"/>
                  </a:cubicBezTo>
                  <a:cubicBezTo>
                    <a:pt x="0" y="14926"/>
                    <a:pt x="3714" y="16587"/>
                    <a:pt x="3714" y="16587"/>
                  </a:cubicBezTo>
                  <a:cubicBezTo>
                    <a:pt x="3714" y="16587"/>
                    <a:pt x="3144" y="20195"/>
                    <a:pt x="6208" y="21746"/>
                  </a:cubicBezTo>
                  <a:cubicBezTo>
                    <a:pt x="7174" y="22236"/>
                    <a:pt x="8683" y="22431"/>
                    <a:pt x="10396" y="22431"/>
                  </a:cubicBezTo>
                  <a:cubicBezTo>
                    <a:pt x="14115" y="22431"/>
                    <a:pt x="18791" y="21511"/>
                    <a:pt x="20921" y="20698"/>
                  </a:cubicBezTo>
                  <a:cubicBezTo>
                    <a:pt x="24029" y="19510"/>
                    <a:pt x="22061" y="11881"/>
                    <a:pt x="21237" y="7492"/>
                  </a:cubicBezTo>
                  <a:cubicBezTo>
                    <a:pt x="20419" y="3107"/>
                    <a:pt x="16217" y="1"/>
                    <a:pt x="16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889;p58"/>
            <p:cNvSpPr/>
            <p:nvPr/>
          </p:nvSpPr>
          <p:spPr>
            <a:xfrm>
              <a:off x="6122114" y="3690980"/>
              <a:ext cx="370215" cy="183324"/>
            </a:xfrm>
            <a:custGeom>
              <a:avLst/>
              <a:gdLst/>
              <a:ahLst/>
              <a:cxnLst/>
              <a:rect l="l" t="t" r="r" b="b"/>
              <a:pathLst>
                <a:path w="13910" h="6888" extrusionOk="0">
                  <a:moveTo>
                    <a:pt x="13039" y="1"/>
                  </a:moveTo>
                  <a:lnTo>
                    <a:pt x="1" y="1121"/>
                  </a:lnTo>
                  <a:lnTo>
                    <a:pt x="149" y="1752"/>
                  </a:lnTo>
                  <a:cubicBezTo>
                    <a:pt x="297" y="2384"/>
                    <a:pt x="555" y="3811"/>
                    <a:pt x="829" y="4405"/>
                  </a:cubicBezTo>
                  <a:cubicBezTo>
                    <a:pt x="1091" y="4967"/>
                    <a:pt x="817" y="6888"/>
                    <a:pt x="4334" y="6888"/>
                  </a:cubicBezTo>
                  <a:cubicBezTo>
                    <a:pt x="4525" y="6888"/>
                    <a:pt x="4727" y="6882"/>
                    <a:pt x="4940" y="6870"/>
                  </a:cubicBezTo>
                  <a:cubicBezTo>
                    <a:pt x="9100" y="6645"/>
                    <a:pt x="12982" y="3217"/>
                    <a:pt x="13446" y="2256"/>
                  </a:cubicBezTo>
                  <a:cubicBezTo>
                    <a:pt x="13910" y="1299"/>
                    <a:pt x="13039" y="1"/>
                    <a:pt x="13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890;p58"/>
            <p:cNvSpPr/>
            <p:nvPr/>
          </p:nvSpPr>
          <p:spPr>
            <a:xfrm>
              <a:off x="6053446" y="3504884"/>
              <a:ext cx="442661" cy="263994"/>
            </a:xfrm>
            <a:custGeom>
              <a:avLst/>
              <a:gdLst/>
              <a:ahLst/>
              <a:cxnLst/>
              <a:rect l="l" t="t" r="r" b="b"/>
              <a:pathLst>
                <a:path w="16632" h="9919" extrusionOk="0">
                  <a:moveTo>
                    <a:pt x="1489" y="0"/>
                  </a:moveTo>
                  <a:cubicBezTo>
                    <a:pt x="1489" y="0"/>
                    <a:pt x="0" y="2766"/>
                    <a:pt x="1087" y="5907"/>
                  </a:cubicBezTo>
                  <a:cubicBezTo>
                    <a:pt x="2060" y="8722"/>
                    <a:pt x="5202" y="9918"/>
                    <a:pt x="7638" y="9918"/>
                  </a:cubicBezTo>
                  <a:cubicBezTo>
                    <a:pt x="7922" y="9918"/>
                    <a:pt x="8197" y="9902"/>
                    <a:pt x="8458" y="9870"/>
                  </a:cubicBezTo>
                  <a:cubicBezTo>
                    <a:pt x="10952" y="9563"/>
                    <a:pt x="11910" y="8400"/>
                    <a:pt x="11910" y="8400"/>
                  </a:cubicBezTo>
                  <a:cubicBezTo>
                    <a:pt x="11910" y="8400"/>
                    <a:pt x="12393" y="8568"/>
                    <a:pt x="13034" y="8568"/>
                  </a:cubicBezTo>
                  <a:cubicBezTo>
                    <a:pt x="13841" y="8568"/>
                    <a:pt x="14898" y="8302"/>
                    <a:pt x="15562" y="7103"/>
                  </a:cubicBezTo>
                  <a:cubicBezTo>
                    <a:pt x="16632" y="5175"/>
                    <a:pt x="15349" y="3799"/>
                    <a:pt x="14114" y="3799"/>
                  </a:cubicBezTo>
                  <a:cubicBezTo>
                    <a:pt x="13969" y="3799"/>
                    <a:pt x="13824" y="3818"/>
                    <a:pt x="13685" y="3858"/>
                  </a:cubicBezTo>
                  <a:cubicBezTo>
                    <a:pt x="12350" y="4236"/>
                    <a:pt x="12043" y="4677"/>
                    <a:pt x="12043" y="4677"/>
                  </a:cubicBezTo>
                  <a:lnTo>
                    <a:pt x="1489" y="0"/>
                  </a:lnTo>
                  <a:close/>
                </a:path>
              </a:pathLst>
            </a:custGeom>
            <a:solidFill>
              <a:srgbClr val="FFB7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891;p58"/>
            <p:cNvSpPr/>
            <p:nvPr/>
          </p:nvSpPr>
          <p:spPr>
            <a:xfrm>
              <a:off x="6129247" y="3546511"/>
              <a:ext cx="43063" cy="70024"/>
            </a:xfrm>
            <a:custGeom>
              <a:avLst/>
              <a:gdLst/>
              <a:ahLst/>
              <a:cxnLst/>
              <a:rect l="l" t="t" r="r" b="b"/>
              <a:pathLst>
                <a:path w="1618" h="2631" extrusionOk="0">
                  <a:moveTo>
                    <a:pt x="1427" y="1"/>
                  </a:moveTo>
                  <a:cubicBezTo>
                    <a:pt x="1427" y="1"/>
                    <a:pt x="1266" y="1453"/>
                    <a:pt x="1002" y="1453"/>
                  </a:cubicBezTo>
                  <a:cubicBezTo>
                    <a:pt x="997" y="1453"/>
                    <a:pt x="991" y="1453"/>
                    <a:pt x="986" y="1452"/>
                  </a:cubicBezTo>
                  <a:cubicBezTo>
                    <a:pt x="714" y="1385"/>
                    <a:pt x="0" y="729"/>
                    <a:pt x="0" y="729"/>
                  </a:cubicBezTo>
                  <a:lnTo>
                    <a:pt x="0" y="729"/>
                  </a:lnTo>
                  <a:cubicBezTo>
                    <a:pt x="0" y="729"/>
                    <a:pt x="287" y="2059"/>
                    <a:pt x="714" y="2485"/>
                  </a:cubicBezTo>
                  <a:cubicBezTo>
                    <a:pt x="814" y="2587"/>
                    <a:pt x="901" y="2631"/>
                    <a:pt x="977" y="2631"/>
                  </a:cubicBezTo>
                  <a:cubicBezTo>
                    <a:pt x="1221" y="2631"/>
                    <a:pt x="1346" y="2173"/>
                    <a:pt x="1427" y="1734"/>
                  </a:cubicBezTo>
                  <a:cubicBezTo>
                    <a:pt x="1527" y="1164"/>
                    <a:pt x="1618" y="130"/>
                    <a:pt x="1618" y="130"/>
                  </a:cubicBezTo>
                  <a:lnTo>
                    <a:pt x="1427" y="1"/>
                  </a:lnTo>
                  <a:close/>
                </a:path>
              </a:pathLst>
            </a:custGeom>
            <a:solidFill>
              <a:srgbClr val="FF5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892;p58"/>
            <p:cNvSpPr/>
            <p:nvPr/>
          </p:nvSpPr>
          <p:spPr>
            <a:xfrm>
              <a:off x="6111414" y="3610468"/>
              <a:ext cx="97358" cy="61614"/>
            </a:xfrm>
            <a:custGeom>
              <a:avLst/>
              <a:gdLst/>
              <a:ahLst/>
              <a:cxnLst/>
              <a:rect l="l" t="t" r="r" b="b"/>
              <a:pathLst>
                <a:path w="3658" h="2315" extrusionOk="0">
                  <a:moveTo>
                    <a:pt x="297" y="1"/>
                  </a:moveTo>
                  <a:lnTo>
                    <a:pt x="297" y="1"/>
                  </a:lnTo>
                  <a:cubicBezTo>
                    <a:pt x="1" y="2217"/>
                    <a:pt x="1235" y="2308"/>
                    <a:pt x="1235" y="2308"/>
                  </a:cubicBezTo>
                  <a:cubicBezTo>
                    <a:pt x="1294" y="2312"/>
                    <a:pt x="1351" y="2314"/>
                    <a:pt x="1408" y="2314"/>
                  </a:cubicBezTo>
                  <a:cubicBezTo>
                    <a:pt x="2931" y="2314"/>
                    <a:pt x="3657" y="681"/>
                    <a:pt x="3657" y="681"/>
                  </a:cubicBezTo>
                  <a:lnTo>
                    <a:pt x="3657" y="681"/>
                  </a:lnTo>
                  <a:cubicBezTo>
                    <a:pt x="3657" y="681"/>
                    <a:pt x="2471" y="2050"/>
                    <a:pt x="1471" y="2050"/>
                  </a:cubicBezTo>
                  <a:cubicBezTo>
                    <a:pt x="1435" y="2050"/>
                    <a:pt x="1400" y="2048"/>
                    <a:pt x="1364" y="2044"/>
                  </a:cubicBezTo>
                  <a:cubicBezTo>
                    <a:pt x="350" y="1945"/>
                    <a:pt x="297" y="1"/>
                    <a:pt x="297" y="1"/>
                  </a:cubicBezTo>
                  <a:close/>
                </a:path>
              </a:pathLst>
            </a:custGeom>
            <a:solidFill>
              <a:srgbClr val="4A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893;p58"/>
            <p:cNvSpPr/>
            <p:nvPr/>
          </p:nvSpPr>
          <p:spPr>
            <a:xfrm>
              <a:off x="6355505" y="3599929"/>
              <a:ext cx="142071" cy="137733"/>
            </a:xfrm>
            <a:custGeom>
              <a:avLst/>
              <a:gdLst/>
              <a:ahLst/>
              <a:cxnLst/>
              <a:rect l="l" t="t" r="r" b="b"/>
              <a:pathLst>
                <a:path w="5338" h="5175" extrusionOk="0">
                  <a:moveTo>
                    <a:pt x="2643" y="1"/>
                  </a:moveTo>
                  <a:cubicBezTo>
                    <a:pt x="1643" y="1"/>
                    <a:pt x="689" y="805"/>
                    <a:pt x="464" y="1647"/>
                  </a:cubicBezTo>
                  <a:cubicBezTo>
                    <a:pt x="139" y="2882"/>
                    <a:pt x="0" y="4643"/>
                    <a:pt x="833" y="5025"/>
                  </a:cubicBezTo>
                  <a:cubicBezTo>
                    <a:pt x="1040" y="5122"/>
                    <a:pt x="1311" y="5175"/>
                    <a:pt x="1614" y="5175"/>
                  </a:cubicBezTo>
                  <a:cubicBezTo>
                    <a:pt x="2531" y="5175"/>
                    <a:pt x="3734" y="4685"/>
                    <a:pt x="4270" y="3422"/>
                  </a:cubicBezTo>
                  <a:cubicBezTo>
                    <a:pt x="4270" y="3422"/>
                    <a:pt x="5337" y="2001"/>
                    <a:pt x="4021" y="622"/>
                  </a:cubicBezTo>
                  <a:cubicBezTo>
                    <a:pt x="3599" y="181"/>
                    <a:pt x="3116" y="1"/>
                    <a:pt x="2643" y="1"/>
                  </a:cubicBezTo>
                  <a:close/>
                </a:path>
              </a:pathLst>
            </a:custGeom>
            <a:solidFill>
              <a:srgbClr val="FF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894;p58"/>
            <p:cNvSpPr/>
            <p:nvPr/>
          </p:nvSpPr>
          <p:spPr>
            <a:xfrm>
              <a:off x="6392820" y="3630936"/>
              <a:ext cx="50089" cy="44181"/>
            </a:xfrm>
            <a:custGeom>
              <a:avLst/>
              <a:gdLst/>
              <a:ahLst/>
              <a:cxnLst/>
              <a:rect l="l" t="t" r="r" b="b"/>
              <a:pathLst>
                <a:path w="1882" h="1660" extrusionOk="0">
                  <a:moveTo>
                    <a:pt x="1224" y="0"/>
                  </a:moveTo>
                  <a:cubicBezTo>
                    <a:pt x="1088" y="0"/>
                    <a:pt x="930" y="38"/>
                    <a:pt x="752" y="137"/>
                  </a:cubicBezTo>
                  <a:cubicBezTo>
                    <a:pt x="1" y="558"/>
                    <a:pt x="67" y="1659"/>
                    <a:pt x="67" y="1659"/>
                  </a:cubicBezTo>
                  <a:cubicBezTo>
                    <a:pt x="67" y="1659"/>
                    <a:pt x="562" y="263"/>
                    <a:pt x="1424" y="263"/>
                  </a:cubicBezTo>
                  <a:cubicBezTo>
                    <a:pt x="1567" y="263"/>
                    <a:pt x="1719" y="301"/>
                    <a:pt x="1881" y="390"/>
                  </a:cubicBezTo>
                  <a:cubicBezTo>
                    <a:pt x="1881" y="390"/>
                    <a:pt x="1661" y="0"/>
                    <a:pt x="1224" y="0"/>
                  </a:cubicBezTo>
                  <a:close/>
                </a:path>
              </a:pathLst>
            </a:custGeom>
            <a:solidFill>
              <a:srgbClr val="D9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95;p58"/>
            <p:cNvSpPr/>
            <p:nvPr/>
          </p:nvSpPr>
          <p:spPr>
            <a:xfrm>
              <a:off x="6084133" y="3359590"/>
              <a:ext cx="415593" cy="265192"/>
            </a:xfrm>
            <a:custGeom>
              <a:avLst/>
              <a:gdLst/>
              <a:ahLst/>
              <a:cxnLst/>
              <a:rect l="l" t="t" r="r" b="b"/>
              <a:pathLst>
                <a:path w="15615" h="9964" extrusionOk="0">
                  <a:moveTo>
                    <a:pt x="4684" y="1"/>
                  </a:moveTo>
                  <a:cubicBezTo>
                    <a:pt x="3619" y="1"/>
                    <a:pt x="2772" y="184"/>
                    <a:pt x="2356" y="500"/>
                  </a:cubicBezTo>
                  <a:cubicBezTo>
                    <a:pt x="1633" y="1045"/>
                    <a:pt x="394" y="3462"/>
                    <a:pt x="1" y="4856"/>
                  </a:cubicBezTo>
                  <a:cubicBezTo>
                    <a:pt x="3739" y="6627"/>
                    <a:pt x="7583" y="8192"/>
                    <a:pt x="11464" y="9758"/>
                  </a:cubicBezTo>
                  <a:cubicBezTo>
                    <a:pt x="11839" y="9383"/>
                    <a:pt x="12348" y="9008"/>
                    <a:pt x="12887" y="9008"/>
                  </a:cubicBezTo>
                  <a:cubicBezTo>
                    <a:pt x="12968" y="9008"/>
                    <a:pt x="13049" y="9016"/>
                    <a:pt x="13130" y="9034"/>
                  </a:cubicBezTo>
                  <a:cubicBezTo>
                    <a:pt x="14140" y="9255"/>
                    <a:pt x="14475" y="9963"/>
                    <a:pt x="14475" y="9963"/>
                  </a:cubicBezTo>
                  <a:cubicBezTo>
                    <a:pt x="14475" y="9963"/>
                    <a:pt x="15615" y="8211"/>
                    <a:pt x="15500" y="7230"/>
                  </a:cubicBezTo>
                  <a:cubicBezTo>
                    <a:pt x="15385" y="6248"/>
                    <a:pt x="12350" y="2291"/>
                    <a:pt x="9430" y="1021"/>
                  </a:cubicBezTo>
                  <a:cubicBezTo>
                    <a:pt x="7789" y="305"/>
                    <a:pt x="6056" y="1"/>
                    <a:pt x="46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896;p58"/>
            <p:cNvSpPr/>
            <p:nvPr/>
          </p:nvSpPr>
          <p:spPr>
            <a:xfrm>
              <a:off x="6079688" y="3488809"/>
              <a:ext cx="309586" cy="148565"/>
            </a:xfrm>
            <a:custGeom>
              <a:avLst/>
              <a:gdLst/>
              <a:ahLst/>
              <a:cxnLst/>
              <a:rect l="l" t="t" r="r" b="b"/>
              <a:pathLst>
                <a:path w="11632" h="5582" extrusionOk="0">
                  <a:moveTo>
                    <a:pt x="168" y="1"/>
                  </a:moveTo>
                  <a:cubicBezTo>
                    <a:pt x="39" y="451"/>
                    <a:pt x="0" y="796"/>
                    <a:pt x="101" y="929"/>
                  </a:cubicBezTo>
                  <a:cubicBezTo>
                    <a:pt x="101" y="929"/>
                    <a:pt x="10092" y="5581"/>
                    <a:pt x="11009" y="5581"/>
                  </a:cubicBezTo>
                  <a:cubicBezTo>
                    <a:pt x="11042" y="5581"/>
                    <a:pt x="11063" y="5575"/>
                    <a:pt x="11072" y="5563"/>
                  </a:cubicBezTo>
                  <a:cubicBezTo>
                    <a:pt x="11172" y="5429"/>
                    <a:pt x="11368" y="5166"/>
                    <a:pt x="11631" y="4903"/>
                  </a:cubicBezTo>
                  <a:cubicBezTo>
                    <a:pt x="7750" y="3337"/>
                    <a:pt x="3906" y="1772"/>
                    <a:pt x="1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897;p58"/>
            <p:cNvSpPr/>
            <p:nvPr/>
          </p:nvSpPr>
          <p:spPr>
            <a:xfrm>
              <a:off x="6183143" y="3302047"/>
              <a:ext cx="348417" cy="249995"/>
            </a:xfrm>
            <a:custGeom>
              <a:avLst/>
              <a:gdLst/>
              <a:ahLst/>
              <a:cxnLst/>
              <a:rect l="l" t="t" r="r" b="b"/>
              <a:pathLst>
                <a:path w="13091" h="9393" extrusionOk="0">
                  <a:moveTo>
                    <a:pt x="7419" y="0"/>
                  </a:moveTo>
                  <a:cubicBezTo>
                    <a:pt x="5183" y="0"/>
                    <a:pt x="2458" y="496"/>
                    <a:pt x="1" y="2164"/>
                  </a:cubicBezTo>
                  <a:lnTo>
                    <a:pt x="138" y="2202"/>
                  </a:lnTo>
                  <a:cubicBezTo>
                    <a:pt x="138" y="2202"/>
                    <a:pt x="275" y="2195"/>
                    <a:pt x="515" y="2195"/>
                  </a:cubicBezTo>
                  <a:cubicBezTo>
                    <a:pt x="1574" y="2195"/>
                    <a:pt x="4655" y="2338"/>
                    <a:pt x="6969" y="3883"/>
                  </a:cubicBezTo>
                  <a:cubicBezTo>
                    <a:pt x="9807" y="5774"/>
                    <a:pt x="11780" y="9392"/>
                    <a:pt x="11780" y="9392"/>
                  </a:cubicBezTo>
                  <a:cubicBezTo>
                    <a:pt x="11780" y="9392"/>
                    <a:pt x="12885" y="7248"/>
                    <a:pt x="12991" y="5792"/>
                  </a:cubicBezTo>
                  <a:cubicBezTo>
                    <a:pt x="13091" y="4338"/>
                    <a:pt x="12579" y="1466"/>
                    <a:pt x="11999" y="886"/>
                  </a:cubicBezTo>
                  <a:cubicBezTo>
                    <a:pt x="11696" y="584"/>
                    <a:pt x="9846" y="0"/>
                    <a:pt x="7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898;p58"/>
            <p:cNvSpPr/>
            <p:nvPr/>
          </p:nvSpPr>
          <p:spPr>
            <a:xfrm>
              <a:off x="6112293" y="3406779"/>
              <a:ext cx="373808" cy="199666"/>
            </a:xfrm>
            <a:custGeom>
              <a:avLst/>
              <a:gdLst/>
              <a:ahLst/>
              <a:cxnLst/>
              <a:rect l="l" t="t" r="r" b="b"/>
              <a:pathLst>
                <a:path w="14045" h="7502" extrusionOk="0">
                  <a:moveTo>
                    <a:pt x="326" y="1"/>
                  </a:moveTo>
                  <a:lnTo>
                    <a:pt x="1" y="584"/>
                  </a:lnTo>
                  <a:cubicBezTo>
                    <a:pt x="1" y="584"/>
                    <a:pt x="6568" y="3264"/>
                    <a:pt x="7344" y="3686"/>
                  </a:cubicBezTo>
                  <a:cubicBezTo>
                    <a:pt x="8119" y="4102"/>
                    <a:pt x="13815" y="7501"/>
                    <a:pt x="13815" y="7501"/>
                  </a:cubicBezTo>
                  <a:lnTo>
                    <a:pt x="14044" y="7037"/>
                  </a:lnTo>
                  <a:cubicBezTo>
                    <a:pt x="14044" y="7037"/>
                    <a:pt x="11977" y="5084"/>
                    <a:pt x="7717" y="2924"/>
                  </a:cubicBezTo>
                  <a:cubicBezTo>
                    <a:pt x="3456" y="761"/>
                    <a:pt x="326" y="1"/>
                    <a:pt x="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899;p58"/>
            <p:cNvSpPr/>
            <p:nvPr/>
          </p:nvSpPr>
          <p:spPr>
            <a:xfrm>
              <a:off x="6179177" y="3581511"/>
              <a:ext cx="64808" cy="25125"/>
            </a:xfrm>
            <a:custGeom>
              <a:avLst/>
              <a:gdLst/>
              <a:ahLst/>
              <a:cxnLst/>
              <a:rect l="l" t="t" r="r" b="b"/>
              <a:pathLst>
                <a:path w="2435" h="944" extrusionOk="0">
                  <a:moveTo>
                    <a:pt x="600" y="0"/>
                  </a:moveTo>
                  <a:cubicBezTo>
                    <a:pt x="581" y="0"/>
                    <a:pt x="563" y="1"/>
                    <a:pt x="546" y="2"/>
                  </a:cubicBezTo>
                  <a:cubicBezTo>
                    <a:pt x="0" y="35"/>
                    <a:pt x="963" y="888"/>
                    <a:pt x="1619" y="936"/>
                  </a:cubicBezTo>
                  <a:cubicBezTo>
                    <a:pt x="1689" y="941"/>
                    <a:pt x="1754" y="944"/>
                    <a:pt x="1813" y="944"/>
                  </a:cubicBezTo>
                  <a:cubicBezTo>
                    <a:pt x="2304" y="944"/>
                    <a:pt x="2434" y="778"/>
                    <a:pt x="2289" y="581"/>
                  </a:cubicBezTo>
                  <a:cubicBezTo>
                    <a:pt x="2256" y="540"/>
                    <a:pt x="1165" y="0"/>
                    <a:pt x="600" y="0"/>
                  </a:cubicBezTo>
                  <a:close/>
                </a:path>
              </a:pathLst>
            </a:custGeom>
            <a:solidFill>
              <a:srgbClr val="FF5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900;p58"/>
            <p:cNvSpPr/>
            <p:nvPr/>
          </p:nvSpPr>
          <p:spPr>
            <a:xfrm>
              <a:off x="6097894" y="3540390"/>
              <a:ext cx="28797" cy="21186"/>
            </a:xfrm>
            <a:custGeom>
              <a:avLst/>
              <a:gdLst/>
              <a:ahLst/>
              <a:cxnLst/>
              <a:rect l="l" t="t" r="r" b="b"/>
              <a:pathLst>
                <a:path w="1082" h="796" extrusionOk="0">
                  <a:moveTo>
                    <a:pt x="312" y="1"/>
                  </a:moveTo>
                  <a:cubicBezTo>
                    <a:pt x="1" y="1"/>
                    <a:pt x="297" y="566"/>
                    <a:pt x="542" y="729"/>
                  </a:cubicBezTo>
                  <a:cubicBezTo>
                    <a:pt x="610" y="776"/>
                    <a:pt x="684" y="795"/>
                    <a:pt x="755" y="795"/>
                  </a:cubicBezTo>
                  <a:cubicBezTo>
                    <a:pt x="930" y="795"/>
                    <a:pt x="1081" y="672"/>
                    <a:pt x="1054" y="528"/>
                  </a:cubicBezTo>
                  <a:cubicBezTo>
                    <a:pt x="1054" y="528"/>
                    <a:pt x="619" y="1"/>
                    <a:pt x="312" y="1"/>
                  </a:cubicBezTo>
                  <a:close/>
                </a:path>
              </a:pathLst>
            </a:custGeom>
            <a:solidFill>
              <a:srgbClr val="FF5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901;p58"/>
            <p:cNvSpPr/>
            <p:nvPr/>
          </p:nvSpPr>
          <p:spPr>
            <a:xfrm>
              <a:off x="6453344" y="3235349"/>
              <a:ext cx="143721" cy="96187"/>
            </a:xfrm>
            <a:custGeom>
              <a:avLst/>
              <a:gdLst/>
              <a:ahLst/>
              <a:cxnLst/>
              <a:rect l="l" t="t" r="r" b="b"/>
              <a:pathLst>
                <a:path w="5400" h="3614" extrusionOk="0">
                  <a:moveTo>
                    <a:pt x="2685" y="0"/>
                  </a:moveTo>
                  <a:cubicBezTo>
                    <a:pt x="2205" y="0"/>
                    <a:pt x="1734" y="187"/>
                    <a:pt x="1369" y="650"/>
                  </a:cubicBezTo>
                  <a:cubicBezTo>
                    <a:pt x="0" y="2387"/>
                    <a:pt x="1847" y="3392"/>
                    <a:pt x="1847" y="3392"/>
                  </a:cubicBezTo>
                  <a:cubicBezTo>
                    <a:pt x="2021" y="3535"/>
                    <a:pt x="2302" y="3614"/>
                    <a:pt x="2631" y="3614"/>
                  </a:cubicBezTo>
                  <a:cubicBezTo>
                    <a:pt x="3344" y="3614"/>
                    <a:pt x="4279" y="3243"/>
                    <a:pt x="4820" y="2358"/>
                  </a:cubicBezTo>
                  <a:cubicBezTo>
                    <a:pt x="5399" y="1414"/>
                    <a:pt x="4008" y="0"/>
                    <a:pt x="2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902;p58"/>
            <p:cNvSpPr/>
            <p:nvPr/>
          </p:nvSpPr>
          <p:spPr>
            <a:xfrm>
              <a:off x="6359977" y="4121940"/>
              <a:ext cx="173769" cy="159450"/>
            </a:xfrm>
            <a:custGeom>
              <a:avLst/>
              <a:gdLst/>
              <a:ahLst/>
              <a:cxnLst/>
              <a:rect l="l" t="t" r="r" b="b"/>
              <a:pathLst>
                <a:path w="6529" h="5991" extrusionOk="0">
                  <a:moveTo>
                    <a:pt x="1109" y="1"/>
                  </a:moveTo>
                  <a:cubicBezTo>
                    <a:pt x="620" y="1"/>
                    <a:pt x="1" y="876"/>
                    <a:pt x="86" y="1371"/>
                  </a:cubicBezTo>
                  <a:cubicBezTo>
                    <a:pt x="176" y="1895"/>
                    <a:pt x="4270" y="5990"/>
                    <a:pt x="4819" y="5990"/>
                  </a:cubicBezTo>
                  <a:cubicBezTo>
                    <a:pt x="4821" y="5990"/>
                    <a:pt x="4823" y="5990"/>
                    <a:pt x="4825" y="5990"/>
                  </a:cubicBezTo>
                  <a:cubicBezTo>
                    <a:pt x="5351" y="5957"/>
                    <a:pt x="6035" y="5555"/>
                    <a:pt x="6280" y="5089"/>
                  </a:cubicBezTo>
                  <a:cubicBezTo>
                    <a:pt x="6528" y="4625"/>
                    <a:pt x="1201" y="12"/>
                    <a:pt x="1201" y="12"/>
                  </a:cubicBezTo>
                  <a:cubicBezTo>
                    <a:pt x="1171" y="4"/>
                    <a:pt x="1140" y="1"/>
                    <a:pt x="1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903;p58"/>
            <p:cNvSpPr/>
            <p:nvPr/>
          </p:nvSpPr>
          <p:spPr>
            <a:xfrm>
              <a:off x="6220591" y="3869145"/>
              <a:ext cx="56637" cy="472949"/>
            </a:xfrm>
            <a:custGeom>
              <a:avLst/>
              <a:gdLst/>
              <a:ahLst/>
              <a:cxnLst/>
              <a:rect l="l" t="t" r="r" b="b"/>
              <a:pathLst>
                <a:path w="2128" h="17770" extrusionOk="0">
                  <a:moveTo>
                    <a:pt x="613" y="0"/>
                  </a:moveTo>
                  <a:cubicBezTo>
                    <a:pt x="514" y="0"/>
                    <a:pt x="407" y="48"/>
                    <a:pt x="306" y="190"/>
                  </a:cubicBezTo>
                  <a:cubicBezTo>
                    <a:pt x="1" y="612"/>
                    <a:pt x="929" y="17258"/>
                    <a:pt x="1125" y="17494"/>
                  </a:cubicBezTo>
                  <a:cubicBezTo>
                    <a:pt x="1241" y="17632"/>
                    <a:pt x="1595" y="17770"/>
                    <a:pt x="1836" y="17770"/>
                  </a:cubicBezTo>
                  <a:cubicBezTo>
                    <a:pt x="2012" y="17770"/>
                    <a:pt x="2127" y="17696"/>
                    <a:pt x="2044" y="17494"/>
                  </a:cubicBezTo>
                  <a:cubicBezTo>
                    <a:pt x="1853" y="17019"/>
                    <a:pt x="971" y="190"/>
                    <a:pt x="971" y="190"/>
                  </a:cubicBezTo>
                  <a:cubicBezTo>
                    <a:pt x="971" y="190"/>
                    <a:pt x="810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904;p58"/>
            <p:cNvSpPr/>
            <p:nvPr/>
          </p:nvSpPr>
          <p:spPr>
            <a:xfrm>
              <a:off x="6397531" y="3871141"/>
              <a:ext cx="99806" cy="260029"/>
            </a:xfrm>
            <a:custGeom>
              <a:avLst/>
              <a:gdLst/>
              <a:ahLst/>
              <a:cxnLst/>
              <a:rect l="l" t="t" r="r" b="b"/>
              <a:pathLst>
                <a:path w="3750" h="9770" extrusionOk="0">
                  <a:moveTo>
                    <a:pt x="3743" y="0"/>
                  </a:moveTo>
                  <a:cubicBezTo>
                    <a:pt x="3715" y="0"/>
                    <a:pt x="906" y="91"/>
                    <a:pt x="747" y="2298"/>
                  </a:cubicBezTo>
                  <a:cubicBezTo>
                    <a:pt x="604" y="4279"/>
                    <a:pt x="1642" y="7098"/>
                    <a:pt x="1829" y="7586"/>
                  </a:cubicBezTo>
                  <a:lnTo>
                    <a:pt x="1" y="9612"/>
                  </a:lnTo>
                  <a:lnTo>
                    <a:pt x="178" y="9769"/>
                  </a:lnTo>
                  <a:lnTo>
                    <a:pt x="2102" y="7635"/>
                  </a:lnTo>
                  <a:lnTo>
                    <a:pt x="2078" y="7568"/>
                  </a:lnTo>
                  <a:cubicBezTo>
                    <a:pt x="2064" y="7534"/>
                    <a:pt x="833" y="4394"/>
                    <a:pt x="982" y="2317"/>
                  </a:cubicBezTo>
                  <a:cubicBezTo>
                    <a:pt x="1130" y="325"/>
                    <a:pt x="3639" y="239"/>
                    <a:pt x="3749" y="239"/>
                  </a:cubicBezTo>
                  <a:lnTo>
                    <a:pt x="37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905;p58"/>
            <p:cNvSpPr/>
            <p:nvPr/>
          </p:nvSpPr>
          <p:spPr>
            <a:xfrm>
              <a:off x="6444162" y="4580978"/>
              <a:ext cx="114790" cy="245630"/>
            </a:xfrm>
            <a:custGeom>
              <a:avLst/>
              <a:gdLst/>
              <a:ahLst/>
              <a:cxnLst/>
              <a:rect l="l" t="t" r="r" b="b"/>
              <a:pathLst>
                <a:path w="4313" h="9229" extrusionOk="0">
                  <a:moveTo>
                    <a:pt x="4007" y="1"/>
                  </a:moveTo>
                  <a:lnTo>
                    <a:pt x="0" y="259"/>
                  </a:lnTo>
                  <a:lnTo>
                    <a:pt x="2002" y="8147"/>
                  </a:lnTo>
                  <a:cubicBezTo>
                    <a:pt x="2002" y="8147"/>
                    <a:pt x="1421" y="7618"/>
                    <a:pt x="917" y="7618"/>
                  </a:cubicBezTo>
                  <a:cubicBezTo>
                    <a:pt x="803" y="7618"/>
                    <a:pt x="693" y="7645"/>
                    <a:pt x="594" y="7711"/>
                  </a:cubicBezTo>
                  <a:cubicBezTo>
                    <a:pt x="53" y="8071"/>
                    <a:pt x="0" y="9229"/>
                    <a:pt x="0" y="9229"/>
                  </a:cubicBezTo>
                  <a:lnTo>
                    <a:pt x="4313" y="9229"/>
                  </a:lnTo>
                  <a:lnTo>
                    <a:pt x="40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906;p58"/>
            <p:cNvSpPr/>
            <p:nvPr/>
          </p:nvSpPr>
          <p:spPr>
            <a:xfrm>
              <a:off x="6276111" y="4587872"/>
              <a:ext cx="148325" cy="238737"/>
            </a:xfrm>
            <a:custGeom>
              <a:avLst/>
              <a:gdLst/>
              <a:ahLst/>
              <a:cxnLst/>
              <a:rect l="l" t="t" r="r" b="b"/>
              <a:pathLst>
                <a:path w="5573" h="8970" extrusionOk="0">
                  <a:moveTo>
                    <a:pt x="1695" y="0"/>
                  </a:moveTo>
                  <a:lnTo>
                    <a:pt x="2519" y="7452"/>
                  </a:lnTo>
                  <a:cubicBezTo>
                    <a:pt x="2519" y="7452"/>
                    <a:pt x="2125" y="7030"/>
                    <a:pt x="1630" y="7030"/>
                  </a:cubicBezTo>
                  <a:cubicBezTo>
                    <a:pt x="1480" y="7030"/>
                    <a:pt x="1320" y="7068"/>
                    <a:pt x="1160" y="7170"/>
                  </a:cubicBezTo>
                  <a:cubicBezTo>
                    <a:pt x="465" y="7606"/>
                    <a:pt x="1" y="8970"/>
                    <a:pt x="1" y="8970"/>
                  </a:cubicBezTo>
                  <a:lnTo>
                    <a:pt x="5572" y="8970"/>
                  </a:lnTo>
                  <a:lnTo>
                    <a:pt x="5391" y="191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907;p58"/>
            <p:cNvSpPr/>
            <p:nvPr/>
          </p:nvSpPr>
          <p:spPr>
            <a:xfrm>
              <a:off x="6444162" y="4826587"/>
              <a:ext cx="114790" cy="18391"/>
            </a:xfrm>
            <a:custGeom>
              <a:avLst/>
              <a:gdLst/>
              <a:ahLst/>
              <a:cxnLst/>
              <a:rect l="l" t="t" r="r" b="b"/>
              <a:pathLst>
                <a:path w="4313" h="691" extrusionOk="0">
                  <a:moveTo>
                    <a:pt x="0" y="1"/>
                  </a:moveTo>
                  <a:lnTo>
                    <a:pt x="0" y="690"/>
                  </a:lnTo>
                  <a:lnTo>
                    <a:pt x="4313" y="690"/>
                  </a:lnTo>
                  <a:lnTo>
                    <a:pt x="4313" y="1"/>
                  </a:lnTo>
                  <a:close/>
                </a:path>
              </a:pathLst>
            </a:custGeom>
            <a:solidFill>
              <a:srgbClr val="003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908;p58"/>
            <p:cNvSpPr/>
            <p:nvPr/>
          </p:nvSpPr>
          <p:spPr>
            <a:xfrm>
              <a:off x="6269377" y="4826587"/>
              <a:ext cx="155059" cy="21186"/>
            </a:xfrm>
            <a:custGeom>
              <a:avLst/>
              <a:gdLst/>
              <a:ahLst/>
              <a:cxnLst/>
              <a:rect l="l" t="t" r="r" b="b"/>
              <a:pathLst>
                <a:path w="5826" h="796" extrusionOk="0">
                  <a:moveTo>
                    <a:pt x="254" y="1"/>
                  </a:moveTo>
                  <a:lnTo>
                    <a:pt x="0" y="796"/>
                  </a:lnTo>
                  <a:lnTo>
                    <a:pt x="5825" y="796"/>
                  </a:lnTo>
                  <a:lnTo>
                    <a:pt x="5825" y="1"/>
                  </a:lnTo>
                  <a:close/>
                </a:path>
              </a:pathLst>
            </a:custGeom>
            <a:solidFill>
              <a:srgbClr val="003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909;p58"/>
            <p:cNvSpPr/>
            <p:nvPr/>
          </p:nvSpPr>
          <p:spPr>
            <a:xfrm>
              <a:off x="6135235" y="4058914"/>
              <a:ext cx="28185" cy="150481"/>
            </a:xfrm>
            <a:custGeom>
              <a:avLst/>
              <a:gdLst/>
              <a:ahLst/>
              <a:cxnLst/>
              <a:rect l="l" t="t" r="r" b="b"/>
              <a:pathLst>
                <a:path w="1059" h="5654" extrusionOk="0">
                  <a:moveTo>
                    <a:pt x="1058" y="1"/>
                  </a:moveTo>
                  <a:cubicBezTo>
                    <a:pt x="1058" y="1"/>
                    <a:pt x="780" y="58"/>
                    <a:pt x="445" y="560"/>
                  </a:cubicBezTo>
                  <a:cubicBezTo>
                    <a:pt x="115" y="1059"/>
                    <a:pt x="0" y="3313"/>
                    <a:pt x="120" y="4088"/>
                  </a:cubicBezTo>
                  <a:cubicBezTo>
                    <a:pt x="239" y="4859"/>
                    <a:pt x="575" y="5654"/>
                    <a:pt x="575" y="5654"/>
                  </a:cubicBezTo>
                  <a:lnTo>
                    <a:pt x="1058" y="560"/>
                  </a:lnTo>
                  <a:lnTo>
                    <a:pt x="10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3305;p58"/>
          <p:cNvGrpSpPr/>
          <p:nvPr/>
        </p:nvGrpSpPr>
        <p:grpSpPr>
          <a:xfrm flipH="1">
            <a:off x="1632802" y="2424508"/>
            <a:ext cx="1638135" cy="2716407"/>
            <a:chOff x="2285125" y="1595625"/>
            <a:chExt cx="2286894" cy="3792199"/>
          </a:xfrm>
        </p:grpSpPr>
        <p:sp>
          <p:nvSpPr>
            <p:cNvPr id="60" name="Google Shape;3306;p58"/>
            <p:cNvSpPr/>
            <p:nvPr/>
          </p:nvSpPr>
          <p:spPr>
            <a:xfrm>
              <a:off x="3335929" y="3006793"/>
              <a:ext cx="966807" cy="1051365"/>
            </a:xfrm>
            <a:custGeom>
              <a:avLst/>
              <a:gdLst/>
              <a:ahLst/>
              <a:cxnLst/>
              <a:rect l="l" t="t" r="r" b="b"/>
              <a:pathLst>
                <a:path w="13629" h="14821" extrusionOk="0">
                  <a:moveTo>
                    <a:pt x="2292" y="0"/>
                  </a:moveTo>
                  <a:lnTo>
                    <a:pt x="1" y="470"/>
                  </a:lnTo>
                  <a:lnTo>
                    <a:pt x="1" y="14820"/>
                  </a:lnTo>
                  <a:lnTo>
                    <a:pt x="13629" y="13478"/>
                  </a:lnTo>
                  <a:lnTo>
                    <a:pt x="11691" y="0"/>
                  </a:lnTo>
                  <a:lnTo>
                    <a:pt x="10126" y="0"/>
                  </a:lnTo>
                  <a:cubicBezTo>
                    <a:pt x="10126" y="0"/>
                    <a:pt x="10164" y="2543"/>
                    <a:pt x="6815" y="3156"/>
                  </a:cubicBezTo>
                  <a:cubicBezTo>
                    <a:pt x="6564" y="3202"/>
                    <a:pt x="6325" y="3223"/>
                    <a:pt x="6099" y="3223"/>
                  </a:cubicBezTo>
                  <a:cubicBezTo>
                    <a:pt x="3297" y="3223"/>
                    <a:pt x="2292" y="0"/>
                    <a:pt x="22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307;p58"/>
            <p:cNvSpPr/>
            <p:nvPr/>
          </p:nvSpPr>
          <p:spPr>
            <a:xfrm>
              <a:off x="3417933" y="3170660"/>
              <a:ext cx="276798" cy="867211"/>
            </a:xfrm>
            <a:custGeom>
              <a:avLst/>
              <a:gdLst/>
              <a:ahLst/>
              <a:cxnLst/>
              <a:rect l="l" t="t" r="r" b="b"/>
              <a:pathLst>
                <a:path w="3902" h="12225" extrusionOk="0">
                  <a:moveTo>
                    <a:pt x="1742" y="0"/>
                  </a:moveTo>
                  <a:lnTo>
                    <a:pt x="0" y="730"/>
                  </a:lnTo>
                  <a:lnTo>
                    <a:pt x="1742" y="12224"/>
                  </a:lnTo>
                  <a:lnTo>
                    <a:pt x="3901" y="12010"/>
                  </a:lnTo>
                  <a:lnTo>
                    <a:pt x="17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308;p58"/>
            <p:cNvSpPr/>
            <p:nvPr/>
          </p:nvSpPr>
          <p:spPr>
            <a:xfrm>
              <a:off x="2946763" y="3145051"/>
              <a:ext cx="779958" cy="800388"/>
            </a:xfrm>
            <a:custGeom>
              <a:avLst/>
              <a:gdLst/>
              <a:ahLst/>
              <a:cxnLst/>
              <a:rect l="l" t="t" r="r" b="b"/>
              <a:pathLst>
                <a:path w="10995" h="11283" extrusionOk="0">
                  <a:moveTo>
                    <a:pt x="6115" y="0"/>
                  </a:moveTo>
                  <a:cubicBezTo>
                    <a:pt x="6115" y="0"/>
                    <a:pt x="3414" y="139"/>
                    <a:pt x="2368" y="1618"/>
                  </a:cubicBezTo>
                  <a:cubicBezTo>
                    <a:pt x="1322" y="3093"/>
                    <a:pt x="1" y="9508"/>
                    <a:pt x="2093" y="10998"/>
                  </a:cubicBezTo>
                  <a:cubicBezTo>
                    <a:pt x="2372" y="11196"/>
                    <a:pt x="2674" y="11283"/>
                    <a:pt x="2990" y="11283"/>
                  </a:cubicBezTo>
                  <a:cubicBezTo>
                    <a:pt x="5043" y="11283"/>
                    <a:pt x="7660" y="7614"/>
                    <a:pt x="8042" y="7217"/>
                  </a:cubicBezTo>
                  <a:cubicBezTo>
                    <a:pt x="8482" y="6757"/>
                    <a:pt x="9750" y="5463"/>
                    <a:pt x="9750" y="5463"/>
                  </a:cubicBezTo>
                  <a:lnTo>
                    <a:pt x="10995" y="5181"/>
                  </a:lnTo>
                  <a:cubicBezTo>
                    <a:pt x="10995" y="5181"/>
                    <a:pt x="10024" y="4011"/>
                    <a:pt x="9310" y="3951"/>
                  </a:cubicBezTo>
                  <a:cubicBezTo>
                    <a:pt x="9282" y="3948"/>
                    <a:pt x="9250" y="3947"/>
                    <a:pt x="9216" y="3947"/>
                  </a:cubicBezTo>
                  <a:cubicBezTo>
                    <a:pt x="8392" y="3947"/>
                    <a:pt x="5991" y="4583"/>
                    <a:pt x="5991" y="4583"/>
                  </a:cubicBezTo>
                  <a:lnTo>
                    <a:pt x="6115" y="0"/>
                  </a:lnTo>
                  <a:close/>
                </a:path>
              </a:pathLst>
            </a:custGeom>
            <a:solidFill>
              <a:srgbClr val="D48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309;p58"/>
            <p:cNvSpPr/>
            <p:nvPr/>
          </p:nvSpPr>
          <p:spPr>
            <a:xfrm>
              <a:off x="3541507" y="2722474"/>
              <a:ext cx="534372" cy="537281"/>
            </a:xfrm>
            <a:custGeom>
              <a:avLst/>
              <a:gdLst/>
              <a:ahLst/>
              <a:cxnLst/>
              <a:rect l="l" t="t" r="r" b="b"/>
              <a:pathLst>
                <a:path w="7533" h="7574" extrusionOk="0">
                  <a:moveTo>
                    <a:pt x="926" y="1"/>
                  </a:moveTo>
                  <a:lnTo>
                    <a:pt x="1095" y="4170"/>
                  </a:lnTo>
                  <a:lnTo>
                    <a:pt x="0" y="6318"/>
                  </a:lnTo>
                  <a:cubicBezTo>
                    <a:pt x="0" y="6318"/>
                    <a:pt x="2467" y="7573"/>
                    <a:pt x="4469" y="7573"/>
                  </a:cubicBezTo>
                  <a:cubicBezTo>
                    <a:pt x="4826" y="7573"/>
                    <a:pt x="5167" y="7534"/>
                    <a:pt x="5478" y="7440"/>
                  </a:cubicBezTo>
                  <a:cubicBezTo>
                    <a:pt x="7532" y="6815"/>
                    <a:pt x="7228" y="4008"/>
                    <a:pt x="7228" y="4008"/>
                  </a:cubicBezTo>
                  <a:lnTo>
                    <a:pt x="5038" y="4008"/>
                  </a:lnTo>
                  <a:lnTo>
                    <a:pt x="4300" y="306"/>
                  </a:lnTo>
                  <a:lnTo>
                    <a:pt x="926" y="1"/>
                  </a:lnTo>
                  <a:close/>
                </a:path>
              </a:pathLst>
            </a:custGeom>
            <a:solidFill>
              <a:srgbClr val="D48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310;p58"/>
            <p:cNvSpPr/>
            <p:nvPr/>
          </p:nvSpPr>
          <p:spPr>
            <a:xfrm>
              <a:off x="3168089" y="1614565"/>
              <a:ext cx="1162382" cy="1137625"/>
            </a:xfrm>
            <a:custGeom>
              <a:avLst/>
              <a:gdLst/>
              <a:ahLst/>
              <a:cxnLst/>
              <a:rect l="l" t="t" r="r" b="b"/>
              <a:pathLst>
                <a:path w="16386" h="16037" extrusionOk="0">
                  <a:moveTo>
                    <a:pt x="8191" y="1"/>
                  </a:moveTo>
                  <a:cubicBezTo>
                    <a:pt x="3669" y="1"/>
                    <a:pt x="1" y="3590"/>
                    <a:pt x="1" y="8018"/>
                  </a:cubicBezTo>
                  <a:cubicBezTo>
                    <a:pt x="1" y="12448"/>
                    <a:pt x="3669" y="16037"/>
                    <a:pt x="8191" y="16037"/>
                  </a:cubicBezTo>
                  <a:cubicBezTo>
                    <a:pt x="12718" y="16037"/>
                    <a:pt x="16386" y="12448"/>
                    <a:pt x="16386" y="8018"/>
                  </a:cubicBezTo>
                  <a:cubicBezTo>
                    <a:pt x="16386" y="3590"/>
                    <a:pt x="12718" y="1"/>
                    <a:pt x="8191" y="1"/>
                  </a:cubicBezTo>
                  <a:close/>
                </a:path>
              </a:pathLst>
            </a:custGeom>
            <a:solidFill>
              <a:srgbClr val="D48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311;p58"/>
            <p:cNvSpPr/>
            <p:nvPr/>
          </p:nvSpPr>
          <p:spPr>
            <a:xfrm>
              <a:off x="3832352" y="2039200"/>
              <a:ext cx="66610" cy="69519"/>
            </a:xfrm>
            <a:custGeom>
              <a:avLst/>
              <a:gdLst/>
              <a:ahLst/>
              <a:cxnLst/>
              <a:rect l="l" t="t" r="r" b="b"/>
              <a:pathLst>
                <a:path w="939" h="980" extrusionOk="0">
                  <a:moveTo>
                    <a:pt x="468" y="1"/>
                  </a:moveTo>
                  <a:cubicBezTo>
                    <a:pt x="209" y="1"/>
                    <a:pt x="1" y="223"/>
                    <a:pt x="1" y="490"/>
                  </a:cubicBezTo>
                  <a:cubicBezTo>
                    <a:pt x="1" y="761"/>
                    <a:pt x="209" y="979"/>
                    <a:pt x="468" y="979"/>
                  </a:cubicBezTo>
                  <a:cubicBezTo>
                    <a:pt x="728" y="979"/>
                    <a:pt x="938" y="761"/>
                    <a:pt x="938" y="490"/>
                  </a:cubicBezTo>
                  <a:cubicBezTo>
                    <a:pt x="938" y="223"/>
                    <a:pt x="728" y="1"/>
                    <a:pt x="468" y="1"/>
                  </a:cubicBezTo>
                  <a:close/>
                </a:path>
              </a:pathLst>
            </a:custGeom>
            <a:solidFill>
              <a:srgbClr val="4D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312;p58"/>
            <p:cNvSpPr/>
            <p:nvPr/>
          </p:nvSpPr>
          <p:spPr>
            <a:xfrm>
              <a:off x="4104967" y="1970106"/>
              <a:ext cx="66468" cy="69164"/>
            </a:xfrm>
            <a:custGeom>
              <a:avLst/>
              <a:gdLst/>
              <a:ahLst/>
              <a:cxnLst/>
              <a:rect l="l" t="t" r="r" b="b"/>
              <a:pathLst>
                <a:path w="937" h="975" extrusionOk="0">
                  <a:moveTo>
                    <a:pt x="466" y="0"/>
                  </a:moveTo>
                  <a:cubicBezTo>
                    <a:pt x="207" y="0"/>
                    <a:pt x="0" y="219"/>
                    <a:pt x="0" y="490"/>
                  </a:cubicBezTo>
                  <a:cubicBezTo>
                    <a:pt x="0" y="757"/>
                    <a:pt x="207" y="975"/>
                    <a:pt x="466" y="975"/>
                  </a:cubicBezTo>
                  <a:cubicBezTo>
                    <a:pt x="726" y="975"/>
                    <a:pt x="936" y="757"/>
                    <a:pt x="936" y="490"/>
                  </a:cubicBezTo>
                  <a:cubicBezTo>
                    <a:pt x="936" y="219"/>
                    <a:pt x="726" y="0"/>
                    <a:pt x="466" y="0"/>
                  </a:cubicBezTo>
                  <a:close/>
                </a:path>
              </a:pathLst>
            </a:custGeom>
            <a:solidFill>
              <a:srgbClr val="4D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13;p58"/>
            <p:cNvSpPr/>
            <p:nvPr/>
          </p:nvSpPr>
          <p:spPr>
            <a:xfrm>
              <a:off x="4054175" y="2119573"/>
              <a:ext cx="83919" cy="79592"/>
            </a:xfrm>
            <a:custGeom>
              <a:avLst/>
              <a:gdLst/>
              <a:ahLst/>
              <a:cxnLst/>
              <a:rect l="l" t="t" r="r" b="b"/>
              <a:pathLst>
                <a:path w="1183" h="1122" extrusionOk="0">
                  <a:moveTo>
                    <a:pt x="1" y="1"/>
                  </a:moveTo>
                  <a:lnTo>
                    <a:pt x="1" y="1121"/>
                  </a:lnTo>
                  <a:lnTo>
                    <a:pt x="1182" y="8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F4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14;p58"/>
            <p:cNvSpPr/>
            <p:nvPr/>
          </p:nvSpPr>
          <p:spPr>
            <a:xfrm>
              <a:off x="3778227" y="1849867"/>
              <a:ext cx="114848" cy="48805"/>
            </a:xfrm>
            <a:custGeom>
              <a:avLst/>
              <a:gdLst/>
              <a:ahLst/>
              <a:cxnLst/>
              <a:rect l="l" t="t" r="r" b="b"/>
              <a:pathLst>
                <a:path w="1619" h="688" extrusionOk="0">
                  <a:moveTo>
                    <a:pt x="1277" y="1"/>
                  </a:moveTo>
                  <a:cubicBezTo>
                    <a:pt x="975" y="1"/>
                    <a:pt x="1" y="379"/>
                    <a:pt x="1" y="379"/>
                  </a:cubicBezTo>
                  <a:lnTo>
                    <a:pt x="1" y="687"/>
                  </a:lnTo>
                  <a:lnTo>
                    <a:pt x="1618" y="379"/>
                  </a:lnTo>
                  <a:cubicBezTo>
                    <a:pt x="1618" y="379"/>
                    <a:pt x="1528" y="89"/>
                    <a:pt x="1340" y="10"/>
                  </a:cubicBezTo>
                  <a:cubicBezTo>
                    <a:pt x="1325" y="4"/>
                    <a:pt x="1303" y="1"/>
                    <a:pt x="1277" y="1"/>
                  </a:cubicBezTo>
                  <a:close/>
                </a:path>
              </a:pathLst>
            </a:custGeom>
            <a:solidFill>
              <a:srgbClr val="4D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315;p58"/>
            <p:cNvSpPr/>
            <p:nvPr/>
          </p:nvSpPr>
          <p:spPr>
            <a:xfrm>
              <a:off x="4030411" y="1788718"/>
              <a:ext cx="101512" cy="45329"/>
            </a:xfrm>
            <a:custGeom>
              <a:avLst/>
              <a:gdLst/>
              <a:ahLst/>
              <a:cxnLst/>
              <a:rect l="l" t="t" r="r" b="b"/>
              <a:pathLst>
                <a:path w="1431" h="639" extrusionOk="0">
                  <a:moveTo>
                    <a:pt x="679" y="1"/>
                  </a:moveTo>
                  <a:cubicBezTo>
                    <a:pt x="506" y="1"/>
                    <a:pt x="347" y="20"/>
                    <a:pt x="261" y="78"/>
                  </a:cubicBezTo>
                  <a:cubicBezTo>
                    <a:pt x="1" y="255"/>
                    <a:pt x="148" y="638"/>
                    <a:pt x="148" y="638"/>
                  </a:cubicBezTo>
                  <a:lnTo>
                    <a:pt x="1430" y="78"/>
                  </a:lnTo>
                  <a:cubicBezTo>
                    <a:pt x="1430" y="78"/>
                    <a:pt x="1026" y="1"/>
                    <a:pt x="679" y="1"/>
                  </a:cubicBezTo>
                  <a:close/>
                </a:path>
              </a:pathLst>
            </a:custGeom>
            <a:solidFill>
              <a:srgbClr val="4D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316;p58"/>
            <p:cNvSpPr/>
            <p:nvPr/>
          </p:nvSpPr>
          <p:spPr>
            <a:xfrm>
              <a:off x="3846540" y="2323732"/>
              <a:ext cx="228277" cy="150955"/>
            </a:xfrm>
            <a:custGeom>
              <a:avLst/>
              <a:gdLst/>
              <a:ahLst/>
              <a:cxnLst/>
              <a:rect l="l" t="t" r="r" b="b"/>
              <a:pathLst>
                <a:path w="3218" h="2128" extrusionOk="0">
                  <a:moveTo>
                    <a:pt x="0" y="1"/>
                  </a:moveTo>
                  <a:cubicBezTo>
                    <a:pt x="0" y="1"/>
                    <a:pt x="1" y="1588"/>
                    <a:pt x="1152" y="2006"/>
                  </a:cubicBezTo>
                  <a:cubicBezTo>
                    <a:pt x="1390" y="2093"/>
                    <a:pt x="1619" y="2128"/>
                    <a:pt x="1831" y="2128"/>
                  </a:cubicBezTo>
                  <a:cubicBezTo>
                    <a:pt x="2644" y="2128"/>
                    <a:pt x="3218" y="1619"/>
                    <a:pt x="3218" y="1619"/>
                  </a:cubicBezTo>
                  <a:lnTo>
                    <a:pt x="3218" y="1619"/>
                  </a:lnTo>
                  <a:cubicBezTo>
                    <a:pt x="3218" y="1619"/>
                    <a:pt x="2871" y="1754"/>
                    <a:pt x="2331" y="1754"/>
                  </a:cubicBezTo>
                  <a:cubicBezTo>
                    <a:pt x="2060" y="1754"/>
                    <a:pt x="1741" y="1720"/>
                    <a:pt x="1393" y="1619"/>
                  </a:cubicBezTo>
                  <a:cubicBezTo>
                    <a:pt x="347" y="131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D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317;p58"/>
            <p:cNvSpPr/>
            <p:nvPr/>
          </p:nvSpPr>
          <p:spPr>
            <a:xfrm>
              <a:off x="3835048" y="2161497"/>
              <a:ext cx="95056" cy="99100"/>
            </a:xfrm>
            <a:custGeom>
              <a:avLst/>
              <a:gdLst/>
              <a:ahLst/>
              <a:cxnLst/>
              <a:rect l="l" t="t" r="r" b="b"/>
              <a:pathLst>
                <a:path w="1340" h="1397" extrusionOk="0">
                  <a:moveTo>
                    <a:pt x="671" y="0"/>
                  </a:moveTo>
                  <a:cubicBezTo>
                    <a:pt x="301" y="0"/>
                    <a:pt x="1" y="313"/>
                    <a:pt x="1" y="700"/>
                  </a:cubicBezTo>
                  <a:cubicBezTo>
                    <a:pt x="1" y="1084"/>
                    <a:pt x="301" y="1396"/>
                    <a:pt x="671" y="1396"/>
                  </a:cubicBezTo>
                  <a:cubicBezTo>
                    <a:pt x="1039" y="1396"/>
                    <a:pt x="1340" y="1084"/>
                    <a:pt x="1340" y="700"/>
                  </a:cubicBezTo>
                  <a:cubicBezTo>
                    <a:pt x="1340" y="313"/>
                    <a:pt x="1039" y="0"/>
                    <a:pt x="671" y="0"/>
                  </a:cubicBezTo>
                  <a:close/>
                </a:path>
              </a:pathLst>
            </a:custGeom>
            <a:solidFill>
              <a:srgbClr val="BF4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318;p58"/>
            <p:cNvSpPr/>
            <p:nvPr/>
          </p:nvSpPr>
          <p:spPr>
            <a:xfrm>
              <a:off x="4156468" y="2073889"/>
              <a:ext cx="95269" cy="99171"/>
            </a:xfrm>
            <a:custGeom>
              <a:avLst/>
              <a:gdLst/>
              <a:ahLst/>
              <a:cxnLst/>
              <a:rect l="l" t="t" r="r" b="b"/>
              <a:pathLst>
                <a:path w="1343" h="1398" extrusionOk="0">
                  <a:moveTo>
                    <a:pt x="669" y="1"/>
                  </a:moveTo>
                  <a:cubicBezTo>
                    <a:pt x="301" y="1"/>
                    <a:pt x="0" y="313"/>
                    <a:pt x="0" y="697"/>
                  </a:cubicBezTo>
                  <a:cubicBezTo>
                    <a:pt x="0" y="1085"/>
                    <a:pt x="301" y="1397"/>
                    <a:pt x="669" y="1397"/>
                  </a:cubicBezTo>
                  <a:cubicBezTo>
                    <a:pt x="1042" y="1397"/>
                    <a:pt x="1343" y="1085"/>
                    <a:pt x="1343" y="697"/>
                  </a:cubicBezTo>
                  <a:cubicBezTo>
                    <a:pt x="1343" y="313"/>
                    <a:pt x="1042" y="1"/>
                    <a:pt x="669" y="1"/>
                  </a:cubicBezTo>
                  <a:close/>
                </a:path>
              </a:pathLst>
            </a:custGeom>
            <a:solidFill>
              <a:srgbClr val="BF4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319;p58"/>
            <p:cNvSpPr/>
            <p:nvPr/>
          </p:nvSpPr>
          <p:spPr>
            <a:xfrm>
              <a:off x="2361029" y="1595625"/>
              <a:ext cx="1569067" cy="1916944"/>
            </a:xfrm>
            <a:custGeom>
              <a:avLst/>
              <a:gdLst/>
              <a:ahLst/>
              <a:cxnLst/>
              <a:rect l="l" t="t" r="r" b="b"/>
              <a:pathLst>
                <a:path w="22119" h="27023" extrusionOk="0">
                  <a:moveTo>
                    <a:pt x="19560" y="0"/>
                  </a:moveTo>
                  <a:cubicBezTo>
                    <a:pt x="16946" y="0"/>
                    <a:pt x="13436" y="1048"/>
                    <a:pt x="12882" y="1995"/>
                  </a:cubicBezTo>
                  <a:cubicBezTo>
                    <a:pt x="12096" y="3346"/>
                    <a:pt x="11110" y="3346"/>
                    <a:pt x="8943" y="5517"/>
                  </a:cubicBezTo>
                  <a:cubicBezTo>
                    <a:pt x="6776" y="7688"/>
                    <a:pt x="8157" y="9858"/>
                    <a:pt x="8115" y="11006"/>
                  </a:cubicBezTo>
                  <a:cubicBezTo>
                    <a:pt x="8077" y="12154"/>
                    <a:pt x="5790" y="12808"/>
                    <a:pt x="4138" y="13177"/>
                  </a:cubicBezTo>
                  <a:cubicBezTo>
                    <a:pt x="2483" y="13545"/>
                    <a:pt x="1497" y="14735"/>
                    <a:pt x="1301" y="15886"/>
                  </a:cubicBezTo>
                  <a:cubicBezTo>
                    <a:pt x="1102" y="17037"/>
                    <a:pt x="0" y="18952"/>
                    <a:pt x="116" y="18994"/>
                  </a:cubicBezTo>
                  <a:cubicBezTo>
                    <a:pt x="237" y="19036"/>
                    <a:pt x="1576" y="19404"/>
                    <a:pt x="1576" y="19404"/>
                  </a:cubicBezTo>
                  <a:lnTo>
                    <a:pt x="6106" y="22926"/>
                  </a:lnTo>
                  <a:cubicBezTo>
                    <a:pt x="6106" y="22926"/>
                    <a:pt x="6302" y="22888"/>
                    <a:pt x="7250" y="22395"/>
                  </a:cubicBezTo>
                  <a:cubicBezTo>
                    <a:pt x="8195" y="21903"/>
                    <a:pt x="7841" y="21413"/>
                    <a:pt x="8195" y="20100"/>
                  </a:cubicBezTo>
                  <a:cubicBezTo>
                    <a:pt x="8548" y="18791"/>
                    <a:pt x="9338" y="18749"/>
                    <a:pt x="10086" y="18256"/>
                  </a:cubicBezTo>
                  <a:cubicBezTo>
                    <a:pt x="10836" y="17767"/>
                    <a:pt x="10952" y="16824"/>
                    <a:pt x="10952" y="16823"/>
                  </a:cubicBezTo>
                  <a:lnTo>
                    <a:pt x="10952" y="16823"/>
                  </a:lnTo>
                  <a:lnTo>
                    <a:pt x="10836" y="17970"/>
                  </a:lnTo>
                  <a:lnTo>
                    <a:pt x="10756" y="18173"/>
                  </a:lnTo>
                  <a:cubicBezTo>
                    <a:pt x="10756" y="18173"/>
                    <a:pt x="10636" y="18381"/>
                    <a:pt x="9850" y="19362"/>
                  </a:cubicBezTo>
                  <a:cubicBezTo>
                    <a:pt x="9063" y="20345"/>
                    <a:pt x="9296" y="21289"/>
                    <a:pt x="9218" y="22271"/>
                  </a:cubicBezTo>
                  <a:cubicBezTo>
                    <a:pt x="9138" y="23257"/>
                    <a:pt x="8511" y="23990"/>
                    <a:pt x="8511" y="23990"/>
                  </a:cubicBezTo>
                  <a:cubicBezTo>
                    <a:pt x="8511" y="23990"/>
                    <a:pt x="9218" y="24156"/>
                    <a:pt x="10440" y="24728"/>
                  </a:cubicBezTo>
                  <a:cubicBezTo>
                    <a:pt x="11663" y="25303"/>
                    <a:pt x="13868" y="27023"/>
                    <a:pt x="13868" y="27023"/>
                  </a:cubicBezTo>
                  <a:cubicBezTo>
                    <a:pt x="13868" y="27023"/>
                    <a:pt x="13868" y="25096"/>
                    <a:pt x="14105" y="24156"/>
                  </a:cubicBezTo>
                  <a:cubicBezTo>
                    <a:pt x="14342" y="23216"/>
                    <a:pt x="15919" y="23257"/>
                    <a:pt x="17180" y="21616"/>
                  </a:cubicBezTo>
                  <a:cubicBezTo>
                    <a:pt x="18439" y="19976"/>
                    <a:pt x="17375" y="18832"/>
                    <a:pt x="16077" y="16988"/>
                  </a:cubicBezTo>
                  <a:cubicBezTo>
                    <a:pt x="14775" y="15145"/>
                    <a:pt x="16077" y="13015"/>
                    <a:pt x="16077" y="13015"/>
                  </a:cubicBezTo>
                  <a:lnTo>
                    <a:pt x="16077" y="13015"/>
                  </a:lnTo>
                  <a:cubicBezTo>
                    <a:pt x="16077" y="13015"/>
                    <a:pt x="16028" y="13021"/>
                    <a:pt x="15916" y="13021"/>
                  </a:cubicBezTo>
                  <a:cubicBezTo>
                    <a:pt x="15621" y="13021"/>
                    <a:pt x="14888" y="12980"/>
                    <a:pt x="13436" y="12684"/>
                  </a:cubicBezTo>
                  <a:cubicBezTo>
                    <a:pt x="11427" y="12277"/>
                    <a:pt x="11385" y="8624"/>
                    <a:pt x="13161" y="7977"/>
                  </a:cubicBezTo>
                  <a:cubicBezTo>
                    <a:pt x="13432" y="7878"/>
                    <a:pt x="13691" y="7836"/>
                    <a:pt x="13934" y="7836"/>
                  </a:cubicBezTo>
                  <a:cubicBezTo>
                    <a:pt x="15278" y="7836"/>
                    <a:pt x="16152" y="9121"/>
                    <a:pt x="16152" y="9121"/>
                  </a:cubicBezTo>
                  <a:cubicBezTo>
                    <a:pt x="16152" y="9121"/>
                    <a:pt x="16312" y="9145"/>
                    <a:pt x="16573" y="9145"/>
                  </a:cubicBezTo>
                  <a:cubicBezTo>
                    <a:pt x="17141" y="9145"/>
                    <a:pt x="18191" y="9028"/>
                    <a:pt x="19109" y="8285"/>
                  </a:cubicBezTo>
                  <a:cubicBezTo>
                    <a:pt x="20448" y="7202"/>
                    <a:pt x="19267" y="6092"/>
                    <a:pt x="18439" y="3586"/>
                  </a:cubicBezTo>
                  <a:cubicBezTo>
                    <a:pt x="17612" y="1080"/>
                    <a:pt x="22119" y="663"/>
                    <a:pt x="22119" y="663"/>
                  </a:cubicBezTo>
                  <a:cubicBezTo>
                    <a:pt x="21629" y="191"/>
                    <a:pt x="20676" y="0"/>
                    <a:pt x="19560" y="0"/>
                  </a:cubicBezTo>
                  <a:close/>
                </a:path>
              </a:pathLst>
            </a:custGeom>
            <a:solidFill>
              <a:srgbClr val="4D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320;p58"/>
            <p:cNvSpPr/>
            <p:nvPr/>
          </p:nvSpPr>
          <p:spPr>
            <a:xfrm>
              <a:off x="2285125" y="2211153"/>
              <a:ext cx="639643" cy="414204"/>
            </a:xfrm>
            <a:custGeom>
              <a:avLst/>
              <a:gdLst/>
              <a:ahLst/>
              <a:cxnLst/>
              <a:rect l="l" t="t" r="r" b="b"/>
              <a:pathLst>
                <a:path w="9017" h="5839" extrusionOk="0">
                  <a:moveTo>
                    <a:pt x="8805" y="0"/>
                  </a:moveTo>
                  <a:cubicBezTo>
                    <a:pt x="8805" y="669"/>
                    <a:pt x="8169" y="1042"/>
                    <a:pt x="7662" y="1588"/>
                  </a:cubicBezTo>
                  <a:cubicBezTo>
                    <a:pt x="7485" y="1778"/>
                    <a:pt x="7174" y="1822"/>
                    <a:pt x="6765" y="1822"/>
                  </a:cubicBezTo>
                  <a:cubicBezTo>
                    <a:pt x="6399" y="1822"/>
                    <a:pt x="5954" y="1787"/>
                    <a:pt x="5454" y="1787"/>
                  </a:cubicBezTo>
                  <a:cubicBezTo>
                    <a:pt x="4906" y="1787"/>
                    <a:pt x="4292" y="1830"/>
                    <a:pt x="3644" y="2009"/>
                  </a:cubicBezTo>
                  <a:cubicBezTo>
                    <a:pt x="1739" y="2539"/>
                    <a:pt x="1" y="4835"/>
                    <a:pt x="1" y="4835"/>
                  </a:cubicBezTo>
                  <a:lnTo>
                    <a:pt x="1178" y="5839"/>
                  </a:lnTo>
                  <a:cubicBezTo>
                    <a:pt x="1680" y="4033"/>
                    <a:pt x="3135" y="3725"/>
                    <a:pt x="4361" y="3112"/>
                  </a:cubicBezTo>
                  <a:cubicBezTo>
                    <a:pt x="5589" y="2494"/>
                    <a:pt x="6393" y="3022"/>
                    <a:pt x="7707" y="2408"/>
                  </a:cubicBezTo>
                  <a:cubicBezTo>
                    <a:pt x="9016" y="1791"/>
                    <a:pt x="8805" y="1"/>
                    <a:pt x="8805" y="0"/>
                  </a:cubicBezTo>
                  <a:close/>
                </a:path>
              </a:pathLst>
            </a:custGeom>
            <a:solidFill>
              <a:srgbClr val="4D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321;p58"/>
            <p:cNvSpPr/>
            <p:nvPr/>
          </p:nvSpPr>
          <p:spPr>
            <a:xfrm>
              <a:off x="3607124" y="2722474"/>
              <a:ext cx="239485" cy="144500"/>
            </a:xfrm>
            <a:custGeom>
              <a:avLst/>
              <a:gdLst/>
              <a:ahLst/>
              <a:cxnLst/>
              <a:rect l="l" t="t" r="r" b="b"/>
              <a:pathLst>
                <a:path w="3376" h="2037" extrusionOk="0">
                  <a:moveTo>
                    <a:pt x="1" y="1"/>
                  </a:moveTo>
                  <a:lnTo>
                    <a:pt x="83" y="2036"/>
                  </a:lnTo>
                  <a:lnTo>
                    <a:pt x="3375" y="3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F4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322;p58"/>
            <p:cNvSpPr/>
            <p:nvPr/>
          </p:nvSpPr>
          <p:spPr>
            <a:xfrm>
              <a:off x="4054175" y="3006793"/>
              <a:ext cx="197561" cy="975603"/>
            </a:xfrm>
            <a:custGeom>
              <a:avLst/>
              <a:gdLst/>
              <a:ahLst/>
              <a:cxnLst/>
              <a:rect l="l" t="t" r="r" b="b"/>
              <a:pathLst>
                <a:path w="2785" h="13753" extrusionOk="0">
                  <a:moveTo>
                    <a:pt x="1" y="0"/>
                  </a:moveTo>
                  <a:lnTo>
                    <a:pt x="716" y="13752"/>
                  </a:lnTo>
                  <a:lnTo>
                    <a:pt x="2785" y="13549"/>
                  </a:lnTo>
                  <a:lnTo>
                    <a:pt x="1705" y="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323;p58"/>
            <p:cNvSpPr/>
            <p:nvPr/>
          </p:nvSpPr>
          <p:spPr>
            <a:xfrm>
              <a:off x="4084111" y="3006793"/>
              <a:ext cx="487908" cy="858911"/>
            </a:xfrm>
            <a:custGeom>
              <a:avLst/>
              <a:gdLst/>
              <a:ahLst/>
              <a:cxnLst/>
              <a:rect l="l" t="t" r="r" b="b"/>
              <a:pathLst>
                <a:path w="6878" h="12108" extrusionOk="0">
                  <a:moveTo>
                    <a:pt x="1144" y="0"/>
                  </a:moveTo>
                  <a:lnTo>
                    <a:pt x="1753" y="5120"/>
                  </a:lnTo>
                  <a:cubicBezTo>
                    <a:pt x="1753" y="5120"/>
                    <a:pt x="1057" y="5155"/>
                    <a:pt x="760" y="5260"/>
                  </a:cubicBezTo>
                  <a:cubicBezTo>
                    <a:pt x="463" y="5361"/>
                    <a:pt x="1" y="5809"/>
                    <a:pt x="1" y="5809"/>
                  </a:cubicBezTo>
                  <a:lnTo>
                    <a:pt x="1291" y="7130"/>
                  </a:lnTo>
                  <a:cubicBezTo>
                    <a:pt x="1291" y="7130"/>
                    <a:pt x="4033" y="11999"/>
                    <a:pt x="5456" y="12104"/>
                  </a:cubicBezTo>
                  <a:cubicBezTo>
                    <a:pt x="5490" y="12107"/>
                    <a:pt x="5523" y="12108"/>
                    <a:pt x="5556" y="12108"/>
                  </a:cubicBezTo>
                  <a:cubicBezTo>
                    <a:pt x="6872" y="12108"/>
                    <a:pt x="6748" y="10137"/>
                    <a:pt x="6814" y="8492"/>
                  </a:cubicBezTo>
                  <a:cubicBezTo>
                    <a:pt x="6878" y="6806"/>
                    <a:pt x="3902" y="2028"/>
                    <a:pt x="3082" y="1166"/>
                  </a:cubicBezTo>
                  <a:cubicBezTo>
                    <a:pt x="2439" y="493"/>
                    <a:pt x="1611" y="158"/>
                    <a:pt x="1283" y="46"/>
                  </a:cubicBezTo>
                  <a:cubicBezTo>
                    <a:pt x="1197" y="15"/>
                    <a:pt x="1144" y="0"/>
                    <a:pt x="1144" y="0"/>
                  </a:cubicBezTo>
                  <a:close/>
                </a:path>
              </a:pathLst>
            </a:custGeom>
            <a:solidFill>
              <a:srgbClr val="D48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324;p58"/>
            <p:cNvSpPr/>
            <p:nvPr/>
          </p:nvSpPr>
          <p:spPr>
            <a:xfrm>
              <a:off x="3371752" y="3962824"/>
              <a:ext cx="1010008" cy="848838"/>
            </a:xfrm>
            <a:custGeom>
              <a:avLst/>
              <a:gdLst/>
              <a:ahLst/>
              <a:cxnLst/>
              <a:rect l="l" t="t" r="r" b="b"/>
              <a:pathLst>
                <a:path w="14238" h="11966" extrusionOk="0">
                  <a:moveTo>
                    <a:pt x="13124" y="1"/>
                  </a:moveTo>
                  <a:lnTo>
                    <a:pt x="0" y="1295"/>
                  </a:lnTo>
                  <a:lnTo>
                    <a:pt x="376" y="11615"/>
                  </a:lnTo>
                  <a:lnTo>
                    <a:pt x="7111" y="11965"/>
                  </a:lnTo>
                  <a:lnTo>
                    <a:pt x="8221" y="6630"/>
                  </a:lnTo>
                  <a:lnTo>
                    <a:pt x="9621" y="11965"/>
                  </a:lnTo>
                  <a:lnTo>
                    <a:pt x="14237" y="11276"/>
                  </a:lnTo>
                  <a:lnTo>
                    <a:pt x="131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325;p58"/>
            <p:cNvSpPr/>
            <p:nvPr/>
          </p:nvSpPr>
          <p:spPr>
            <a:xfrm>
              <a:off x="3454750" y="4789676"/>
              <a:ext cx="355255" cy="506848"/>
            </a:xfrm>
            <a:custGeom>
              <a:avLst/>
              <a:gdLst/>
              <a:ahLst/>
              <a:cxnLst/>
              <a:rect l="l" t="t" r="r" b="b"/>
              <a:pathLst>
                <a:path w="5008" h="7145" extrusionOk="0">
                  <a:moveTo>
                    <a:pt x="1" y="1"/>
                  </a:moveTo>
                  <a:lnTo>
                    <a:pt x="1110" y="7014"/>
                  </a:lnTo>
                  <a:cubicBezTo>
                    <a:pt x="1833" y="7105"/>
                    <a:pt x="2565" y="7144"/>
                    <a:pt x="3304" y="7144"/>
                  </a:cubicBezTo>
                  <a:cubicBezTo>
                    <a:pt x="3726" y="7144"/>
                    <a:pt x="4150" y="7131"/>
                    <a:pt x="4575" y="7108"/>
                  </a:cubicBezTo>
                  <a:cubicBezTo>
                    <a:pt x="4060" y="6585"/>
                    <a:pt x="5008" y="260"/>
                    <a:pt x="5008" y="26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48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326;p58"/>
            <p:cNvSpPr/>
            <p:nvPr/>
          </p:nvSpPr>
          <p:spPr>
            <a:xfrm>
              <a:off x="3533491" y="5287235"/>
              <a:ext cx="343267" cy="100589"/>
            </a:xfrm>
            <a:custGeom>
              <a:avLst/>
              <a:gdLst/>
              <a:ahLst/>
              <a:cxnLst/>
              <a:rect l="l" t="t" r="r" b="b"/>
              <a:pathLst>
                <a:path w="4839" h="1418" extrusionOk="0">
                  <a:moveTo>
                    <a:pt x="0" y="0"/>
                  </a:moveTo>
                  <a:lnTo>
                    <a:pt x="223" y="1418"/>
                  </a:lnTo>
                  <a:lnTo>
                    <a:pt x="4839" y="1298"/>
                  </a:lnTo>
                  <a:cubicBezTo>
                    <a:pt x="4839" y="1298"/>
                    <a:pt x="4161" y="244"/>
                    <a:pt x="3522" y="124"/>
                  </a:cubicBezTo>
                  <a:cubicBezTo>
                    <a:pt x="3503" y="120"/>
                    <a:pt x="3484" y="109"/>
                    <a:pt x="3465" y="94"/>
                  </a:cubicBezTo>
                  <a:cubicBezTo>
                    <a:pt x="3040" y="117"/>
                    <a:pt x="2616" y="130"/>
                    <a:pt x="2194" y="130"/>
                  </a:cubicBezTo>
                  <a:cubicBezTo>
                    <a:pt x="1455" y="130"/>
                    <a:pt x="723" y="91"/>
                    <a:pt x="0" y="0"/>
                  </a:cubicBezTo>
                  <a:close/>
                </a:path>
              </a:pathLst>
            </a:custGeom>
            <a:solidFill>
              <a:srgbClr val="1A2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327;p58"/>
            <p:cNvSpPr/>
            <p:nvPr/>
          </p:nvSpPr>
          <p:spPr>
            <a:xfrm>
              <a:off x="4093759" y="4766409"/>
              <a:ext cx="265874" cy="473579"/>
            </a:xfrm>
            <a:custGeom>
              <a:avLst/>
              <a:gdLst/>
              <a:ahLst/>
              <a:cxnLst/>
              <a:rect l="l" t="t" r="r" b="b"/>
              <a:pathLst>
                <a:path w="3748" h="6676" extrusionOk="0">
                  <a:moveTo>
                    <a:pt x="3702" y="1"/>
                  </a:moveTo>
                  <a:lnTo>
                    <a:pt x="0" y="554"/>
                  </a:lnTo>
                  <a:lnTo>
                    <a:pt x="1061" y="6676"/>
                  </a:lnTo>
                  <a:cubicBezTo>
                    <a:pt x="1964" y="6499"/>
                    <a:pt x="2863" y="6318"/>
                    <a:pt x="3747" y="6141"/>
                  </a:cubicBezTo>
                  <a:cubicBezTo>
                    <a:pt x="3657" y="3922"/>
                    <a:pt x="3702" y="1"/>
                    <a:pt x="3702" y="1"/>
                  </a:cubicBezTo>
                  <a:close/>
                </a:path>
              </a:pathLst>
            </a:custGeom>
            <a:solidFill>
              <a:srgbClr val="D48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328;p58"/>
            <p:cNvSpPr/>
            <p:nvPr/>
          </p:nvSpPr>
          <p:spPr>
            <a:xfrm>
              <a:off x="4169024" y="5202039"/>
              <a:ext cx="277578" cy="170888"/>
            </a:xfrm>
            <a:custGeom>
              <a:avLst/>
              <a:gdLst/>
              <a:ahLst/>
              <a:cxnLst/>
              <a:rect l="l" t="t" r="r" b="b"/>
              <a:pathLst>
                <a:path w="3913" h="2409" extrusionOk="0">
                  <a:moveTo>
                    <a:pt x="2686" y="0"/>
                  </a:moveTo>
                  <a:cubicBezTo>
                    <a:pt x="1802" y="177"/>
                    <a:pt x="903" y="358"/>
                    <a:pt x="0" y="535"/>
                  </a:cubicBezTo>
                  <a:lnTo>
                    <a:pt x="323" y="2408"/>
                  </a:lnTo>
                  <a:lnTo>
                    <a:pt x="3913" y="2408"/>
                  </a:lnTo>
                  <a:cubicBezTo>
                    <a:pt x="3913" y="2408"/>
                    <a:pt x="3202" y="1494"/>
                    <a:pt x="2879" y="1494"/>
                  </a:cubicBezTo>
                  <a:cubicBezTo>
                    <a:pt x="2876" y="1494"/>
                    <a:pt x="2873" y="1494"/>
                    <a:pt x="2871" y="1495"/>
                  </a:cubicBezTo>
                  <a:cubicBezTo>
                    <a:pt x="2870" y="1495"/>
                    <a:pt x="2870" y="1495"/>
                    <a:pt x="2870" y="1495"/>
                  </a:cubicBezTo>
                  <a:cubicBezTo>
                    <a:pt x="2780" y="1495"/>
                    <a:pt x="2723" y="883"/>
                    <a:pt x="2686" y="0"/>
                  </a:cubicBezTo>
                  <a:close/>
                </a:path>
              </a:pathLst>
            </a:custGeom>
            <a:solidFill>
              <a:srgbClr val="1A2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329;p58"/>
            <p:cNvSpPr/>
            <p:nvPr/>
          </p:nvSpPr>
          <p:spPr>
            <a:xfrm>
              <a:off x="3610387" y="1642657"/>
              <a:ext cx="319715" cy="570408"/>
            </a:xfrm>
            <a:custGeom>
              <a:avLst/>
              <a:gdLst/>
              <a:ahLst/>
              <a:cxnLst/>
              <a:rect l="l" t="t" r="r" b="b"/>
              <a:pathLst>
                <a:path w="4507" h="8041" extrusionOk="0">
                  <a:moveTo>
                    <a:pt x="4507" y="0"/>
                  </a:moveTo>
                  <a:cubicBezTo>
                    <a:pt x="4506" y="0"/>
                    <a:pt x="0" y="417"/>
                    <a:pt x="827" y="2923"/>
                  </a:cubicBezTo>
                  <a:cubicBezTo>
                    <a:pt x="1655" y="5429"/>
                    <a:pt x="2836" y="6539"/>
                    <a:pt x="1497" y="7622"/>
                  </a:cubicBezTo>
                  <a:cubicBezTo>
                    <a:pt x="1287" y="7792"/>
                    <a:pt x="1068" y="7931"/>
                    <a:pt x="850" y="8040"/>
                  </a:cubicBezTo>
                  <a:cubicBezTo>
                    <a:pt x="1599" y="7815"/>
                    <a:pt x="2322" y="7464"/>
                    <a:pt x="2652" y="6941"/>
                  </a:cubicBezTo>
                  <a:cubicBezTo>
                    <a:pt x="3477" y="5632"/>
                    <a:pt x="1787" y="3126"/>
                    <a:pt x="1787" y="1855"/>
                  </a:cubicBezTo>
                  <a:cubicBezTo>
                    <a:pt x="1787" y="583"/>
                    <a:pt x="4507" y="0"/>
                    <a:pt x="4507" y="0"/>
                  </a:cubicBezTo>
                  <a:close/>
                </a:path>
              </a:pathLst>
            </a:custGeom>
            <a:solidFill>
              <a:srgbClr val="A13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330;p58"/>
            <p:cNvSpPr/>
            <p:nvPr/>
          </p:nvSpPr>
          <p:spPr>
            <a:xfrm>
              <a:off x="3506747" y="1627618"/>
              <a:ext cx="423355" cy="615028"/>
            </a:xfrm>
            <a:custGeom>
              <a:avLst/>
              <a:gdLst/>
              <a:ahLst/>
              <a:cxnLst/>
              <a:rect l="l" t="t" r="r" b="b"/>
              <a:pathLst>
                <a:path w="5968" h="8670" extrusionOk="0">
                  <a:moveTo>
                    <a:pt x="5171" y="1"/>
                  </a:moveTo>
                  <a:cubicBezTo>
                    <a:pt x="4377" y="1"/>
                    <a:pt x="3210" y="348"/>
                    <a:pt x="2062" y="945"/>
                  </a:cubicBezTo>
                  <a:cubicBezTo>
                    <a:pt x="407" y="1803"/>
                    <a:pt x="840" y="3711"/>
                    <a:pt x="1668" y="5803"/>
                  </a:cubicBezTo>
                  <a:cubicBezTo>
                    <a:pt x="2491" y="7895"/>
                    <a:pt x="1" y="8670"/>
                    <a:pt x="1" y="8670"/>
                  </a:cubicBezTo>
                  <a:cubicBezTo>
                    <a:pt x="1" y="8670"/>
                    <a:pt x="1187" y="8595"/>
                    <a:pt x="2311" y="8252"/>
                  </a:cubicBezTo>
                  <a:cubicBezTo>
                    <a:pt x="2529" y="8143"/>
                    <a:pt x="2748" y="8004"/>
                    <a:pt x="2958" y="7834"/>
                  </a:cubicBezTo>
                  <a:cubicBezTo>
                    <a:pt x="4297" y="6751"/>
                    <a:pt x="3116" y="5641"/>
                    <a:pt x="2288" y="3135"/>
                  </a:cubicBezTo>
                  <a:cubicBezTo>
                    <a:pt x="1461" y="629"/>
                    <a:pt x="5968" y="212"/>
                    <a:pt x="5968" y="212"/>
                  </a:cubicBezTo>
                  <a:cubicBezTo>
                    <a:pt x="5799" y="69"/>
                    <a:pt x="5521" y="1"/>
                    <a:pt x="5171" y="1"/>
                  </a:cubicBezTo>
                  <a:close/>
                </a:path>
              </a:pathLst>
            </a:custGeom>
            <a:solidFill>
              <a:srgbClr val="3B0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331;p58"/>
            <p:cNvSpPr/>
            <p:nvPr/>
          </p:nvSpPr>
          <p:spPr>
            <a:xfrm>
              <a:off x="3778794" y="1876681"/>
              <a:ext cx="114280" cy="29155"/>
            </a:xfrm>
            <a:custGeom>
              <a:avLst/>
              <a:gdLst/>
              <a:ahLst/>
              <a:cxnLst/>
              <a:rect l="l" t="t" r="r" b="b"/>
              <a:pathLst>
                <a:path w="1611" h="411" extrusionOk="0">
                  <a:moveTo>
                    <a:pt x="1610" y="1"/>
                  </a:moveTo>
                  <a:lnTo>
                    <a:pt x="0" y="309"/>
                  </a:lnTo>
                  <a:cubicBezTo>
                    <a:pt x="7" y="350"/>
                    <a:pt x="26" y="403"/>
                    <a:pt x="71" y="411"/>
                  </a:cubicBezTo>
                  <a:lnTo>
                    <a:pt x="94" y="411"/>
                  </a:lnTo>
                  <a:cubicBezTo>
                    <a:pt x="290" y="411"/>
                    <a:pt x="1475" y="328"/>
                    <a:pt x="1610" y="1"/>
                  </a:cubicBezTo>
                  <a:close/>
                </a:path>
              </a:pathLst>
            </a:custGeom>
            <a:solidFill>
              <a:srgbClr val="A13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332;p58"/>
            <p:cNvSpPr/>
            <p:nvPr/>
          </p:nvSpPr>
          <p:spPr>
            <a:xfrm>
              <a:off x="3778227" y="1863061"/>
              <a:ext cx="114848" cy="35611"/>
            </a:xfrm>
            <a:custGeom>
              <a:avLst/>
              <a:gdLst/>
              <a:ahLst/>
              <a:cxnLst/>
              <a:rect l="l" t="t" r="r" b="b"/>
              <a:pathLst>
                <a:path w="1619" h="502" extrusionOk="0">
                  <a:moveTo>
                    <a:pt x="1212" y="0"/>
                  </a:moveTo>
                  <a:cubicBezTo>
                    <a:pt x="1197" y="0"/>
                    <a:pt x="1182" y="0"/>
                    <a:pt x="1167" y="5"/>
                  </a:cubicBezTo>
                  <a:cubicBezTo>
                    <a:pt x="934" y="31"/>
                    <a:pt x="1" y="456"/>
                    <a:pt x="1" y="456"/>
                  </a:cubicBezTo>
                  <a:cubicBezTo>
                    <a:pt x="1" y="456"/>
                    <a:pt x="1" y="474"/>
                    <a:pt x="8" y="501"/>
                  </a:cubicBezTo>
                  <a:lnTo>
                    <a:pt x="1618" y="193"/>
                  </a:lnTo>
                  <a:cubicBezTo>
                    <a:pt x="1618" y="193"/>
                    <a:pt x="1430" y="0"/>
                    <a:pt x="1212" y="0"/>
                  </a:cubicBezTo>
                  <a:close/>
                </a:path>
              </a:pathLst>
            </a:custGeom>
            <a:solidFill>
              <a:srgbClr val="3B0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333;p58"/>
            <p:cNvSpPr/>
            <p:nvPr/>
          </p:nvSpPr>
          <p:spPr>
            <a:xfrm>
              <a:off x="4040910" y="1797160"/>
              <a:ext cx="84912" cy="46251"/>
            </a:xfrm>
            <a:custGeom>
              <a:avLst/>
              <a:gdLst/>
              <a:ahLst/>
              <a:cxnLst/>
              <a:rect l="l" t="t" r="r" b="b"/>
              <a:pathLst>
                <a:path w="1197" h="652" extrusionOk="0">
                  <a:moveTo>
                    <a:pt x="1197" y="0"/>
                  </a:moveTo>
                  <a:lnTo>
                    <a:pt x="0" y="519"/>
                  </a:lnTo>
                  <a:cubicBezTo>
                    <a:pt x="0" y="519"/>
                    <a:pt x="372" y="651"/>
                    <a:pt x="673" y="651"/>
                  </a:cubicBezTo>
                  <a:cubicBezTo>
                    <a:pt x="760" y="651"/>
                    <a:pt x="839" y="640"/>
                    <a:pt x="903" y="613"/>
                  </a:cubicBezTo>
                  <a:cubicBezTo>
                    <a:pt x="1197" y="497"/>
                    <a:pt x="1197" y="0"/>
                    <a:pt x="1197" y="0"/>
                  </a:cubicBezTo>
                  <a:close/>
                </a:path>
              </a:pathLst>
            </a:custGeom>
            <a:solidFill>
              <a:srgbClr val="A13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334;p58"/>
            <p:cNvSpPr/>
            <p:nvPr/>
          </p:nvSpPr>
          <p:spPr>
            <a:xfrm>
              <a:off x="4040910" y="1797160"/>
              <a:ext cx="84912" cy="36888"/>
            </a:xfrm>
            <a:custGeom>
              <a:avLst/>
              <a:gdLst/>
              <a:ahLst/>
              <a:cxnLst/>
              <a:rect l="l" t="t" r="r" b="b"/>
              <a:pathLst>
                <a:path w="1197" h="520" extrusionOk="0">
                  <a:moveTo>
                    <a:pt x="1197" y="0"/>
                  </a:moveTo>
                  <a:cubicBezTo>
                    <a:pt x="1174" y="0"/>
                    <a:pt x="808" y="0"/>
                    <a:pt x="478" y="132"/>
                  </a:cubicBezTo>
                  <a:cubicBezTo>
                    <a:pt x="136" y="264"/>
                    <a:pt x="0" y="519"/>
                    <a:pt x="0" y="519"/>
                  </a:cubicBezTo>
                  <a:lnTo>
                    <a:pt x="1197" y="0"/>
                  </a:lnTo>
                  <a:close/>
                </a:path>
              </a:pathLst>
            </a:custGeom>
            <a:solidFill>
              <a:srgbClr val="3B0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335;p58"/>
            <p:cNvSpPr/>
            <p:nvPr/>
          </p:nvSpPr>
          <p:spPr>
            <a:xfrm>
              <a:off x="3824691" y="2073889"/>
              <a:ext cx="67603" cy="52919"/>
            </a:xfrm>
            <a:custGeom>
              <a:avLst/>
              <a:gdLst/>
              <a:ahLst/>
              <a:cxnLst/>
              <a:rect l="l" t="t" r="r" b="b"/>
              <a:pathLst>
                <a:path w="953" h="746" extrusionOk="0">
                  <a:moveTo>
                    <a:pt x="109" y="1"/>
                  </a:moveTo>
                  <a:lnTo>
                    <a:pt x="109" y="1"/>
                  </a:lnTo>
                  <a:cubicBezTo>
                    <a:pt x="109" y="1"/>
                    <a:pt x="1" y="517"/>
                    <a:pt x="308" y="697"/>
                  </a:cubicBezTo>
                  <a:cubicBezTo>
                    <a:pt x="365" y="731"/>
                    <a:pt x="425" y="746"/>
                    <a:pt x="482" y="746"/>
                  </a:cubicBezTo>
                  <a:cubicBezTo>
                    <a:pt x="692" y="746"/>
                    <a:pt x="899" y="550"/>
                    <a:pt x="952" y="294"/>
                  </a:cubicBezTo>
                  <a:lnTo>
                    <a:pt x="952" y="294"/>
                  </a:lnTo>
                  <a:cubicBezTo>
                    <a:pt x="866" y="415"/>
                    <a:pt x="730" y="490"/>
                    <a:pt x="576" y="490"/>
                  </a:cubicBezTo>
                  <a:cubicBezTo>
                    <a:pt x="317" y="490"/>
                    <a:pt x="109" y="272"/>
                    <a:pt x="109" y="1"/>
                  </a:cubicBezTo>
                  <a:close/>
                </a:path>
              </a:pathLst>
            </a:custGeom>
            <a:solidFill>
              <a:srgbClr val="A13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336;p58"/>
            <p:cNvSpPr/>
            <p:nvPr/>
          </p:nvSpPr>
          <p:spPr>
            <a:xfrm>
              <a:off x="3832352" y="2065660"/>
              <a:ext cx="61290" cy="43059"/>
            </a:xfrm>
            <a:custGeom>
              <a:avLst/>
              <a:gdLst/>
              <a:ahLst/>
              <a:cxnLst/>
              <a:rect l="l" t="t" r="r" b="b"/>
              <a:pathLst>
                <a:path w="864" h="607" extrusionOk="0">
                  <a:moveTo>
                    <a:pt x="543" y="1"/>
                  </a:moveTo>
                  <a:cubicBezTo>
                    <a:pt x="299" y="1"/>
                    <a:pt x="1" y="117"/>
                    <a:pt x="1" y="117"/>
                  </a:cubicBezTo>
                  <a:cubicBezTo>
                    <a:pt x="1" y="388"/>
                    <a:pt x="209" y="606"/>
                    <a:pt x="468" y="606"/>
                  </a:cubicBezTo>
                  <a:cubicBezTo>
                    <a:pt x="622" y="606"/>
                    <a:pt x="758" y="531"/>
                    <a:pt x="844" y="410"/>
                  </a:cubicBezTo>
                  <a:cubicBezTo>
                    <a:pt x="859" y="350"/>
                    <a:pt x="863" y="287"/>
                    <a:pt x="855" y="219"/>
                  </a:cubicBezTo>
                  <a:cubicBezTo>
                    <a:pt x="841" y="49"/>
                    <a:pt x="705" y="1"/>
                    <a:pt x="543" y="1"/>
                  </a:cubicBezTo>
                  <a:close/>
                </a:path>
              </a:pathLst>
            </a:custGeom>
            <a:solidFill>
              <a:srgbClr val="3B0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337;p58"/>
            <p:cNvSpPr/>
            <p:nvPr/>
          </p:nvSpPr>
          <p:spPr>
            <a:xfrm>
              <a:off x="4105463" y="2004795"/>
              <a:ext cx="70015" cy="54764"/>
            </a:xfrm>
            <a:custGeom>
              <a:avLst/>
              <a:gdLst/>
              <a:ahLst/>
              <a:cxnLst/>
              <a:rect l="l" t="t" r="r" b="b"/>
              <a:pathLst>
                <a:path w="987" h="772" extrusionOk="0">
                  <a:moveTo>
                    <a:pt x="929" y="1"/>
                  </a:moveTo>
                  <a:lnTo>
                    <a:pt x="929" y="1"/>
                  </a:lnTo>
                  <a:cubicBezTo>
                    <a:pt x="929" y="268"/>
                    <a:pt x="719" y="486"/>
                    <a:pt x="459" y="486"/>
                  </a:cubicBezTo>
                  <a:cubicBezTo>
                    <a:pt x="256" y="486"/>
                    <a:pt x="83" y="355"/>
                    <a:pt x="19" y="166"/>
                  </a:cubicBezTo>
                  <a:lnTo>
                    <a:pt x="19" y="166"/>
                  </a:lnTo>
                  <a:cubicBezTo>
                    <a:pt x="0" y="392"/>
                    <a:pt x="143" y="734"/>
                    <a:pt x="508" y="768"/>
                  </a:cubicBezTo>
                  <a:cubicBezTo>
                    <a:pt x="520" y="772"/>
                    <a:pt x="535" y="772"/>
                    <a:pt x="546" y="772"/>
                  </a:cubicBezTo>
                  <a:cubicBezTo>
                    <a:pt x="986" y="772"/>
                    <a:pt x="930" y="1"/>
                    <a:pt x="929" y="1"/>
                  </a:cubicBezTo>
                  <a:close/>
                </a:path>
              </a:pathLst>
            </a:custGeom>
            <a:solidFill>
              <a:srgbClr val="A13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338;p58"/>
            <p:cNvSpPr/>
            <p:nvPr/>
          </p:nvSpPr>
          <p:spPr>
            <a:xfrm>
              <a:off x="4106811" y="2000255"/>
              <a:ext cx="64624" cy="39016"/>
            </a:xfrm>
            <a:custGeom>
              <a:avLst/>
              <a:gdLst/>
              <a:ahLst/>
              <a:cxnLst/>
              <a:rect l="l" t="t" r="r" b="b"/>
              <a:pathLst>
                <a:path w="911" h="550" extrusionOk="0">
                  <a:moveTo>
                    <a:pt x="353" y="1"/>
                  </a:moveTo>
                  <a:cubicBezTo>
                    <a:pt x="230" y="1"/>
                    <a:pt x="117" y="16"/>
                    <a:pt x="68" y="65"/>
                  </a:cubicBezTo>
                  <a:cubicBezTo>
                    <a:pt x="30" y="98"/>
                    <a:pt x="7" y="159"/>
                    <a:pt x="0" y="230"/>
                  </a:cubicBezTo>
                  <a:cubicBezTo>
                    <a:pt x="64" y="419"/>
                    <a:pt x="237" y="550"/>
                    <a:pt x="440" y="550"/>
                  </a:cubicBezTo>
                  <a:cubicBezTo>
                    <a:pt x="700" y="550"/>
                    <a:pt x="910" y="332"/>
                    <a:pt x="910" y="65"/>
                  </a:cubicBezTo>
                  <a:cubicBezTo>
                    <a:pt x="910" y="65"/>
                    <a:pt x="606" y="1"/>
                    <a:pt x="353" y="1"/>
                  </a:cubicBezTo>
                  <a:close/>
                </a:path>
              </a:pathLst>
            </a:custGeom>
            <a:solidFill>
              <a:srgbClr val="3B0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339;p58"/>
            <p:cNvSpPr/>
            <p:nvPr/>
          </p:nvSpPr>
          <p:spPr>
            <a:xfrm>
              <a:off x="4054175" y="2183346"/>
              <a:ext cx="83919" cy="33199"/>
            </a:xfrm>
            <a:custGeom>
              <a:avLst/>
              <a:gdLst/>
              <a:ahLst/>
              <a:cxnLst/>
              <a:rect l="l" t="t" r="r" b="b"/>
              <a:pathLst>
                <a:path w="1183" h="468" extrusionOk="0">
                  <a:moveTo>
                    <a:pt x="1182" y="0"/>
                  </a:moveTo>
                  <a:lnTo>
                    <a:pt x="5" y="222"/>
                  </a:lnTo>
                  <a:lnTo>
                    <a:pt x="1" y="467"/>
                  </a:lnTo>
                  <a:lnTo>
                    <a:pt x="1182" y="0"/>
                  </a:lnTo>
                  <a:close/>
                </a:path>
              </a:pathLst>
            </a:custGeom>
            <a:solidFill>
              <a:srgbClr val="A13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340;p58"/>
            <p:cNvSpPr/>
            <p:nvPr/>
          </p:nvSpPr>
          <p:spPr>
            <a:xfrm>
              <a:off x="4054459" y="2172989"/>
              <a:ext cx="83635" cy="26176"/>
            </a:xfrm>
            <a:custGeom>
              <a:avLst/>
              <a:gdLst/>
              <a:ahLst/>
              <a:cxnLst/>
              <a:rect l="l" t="t" r="r" b="b"/>
              <a:pathLst>
                <a:path w="1179" h="369" extrusionOk="0">
                  <a:moveTo>
                    <a:pt x="12" y="0"/>
                  </a:moveTo>
                  <a:lnTo>
                    <a:pt x="1" y="368"/>
                  </a:lnTo>
                  <a:lnTo>
                    <a:pt x="1178" y="14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11D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341;p58"/>
            <p:cNvSpPr/>
            <p:nvPr/>
          </p:nvSpPr>
          <p:spPr>
            <a:xfrm>
              <a:off x="3212355" y="2151637"/>
              <a:ext cx="294462" cy="108960"/>
            </a:xfrm>
            <a:custGeom>
              <a:avLst/>
              <a:gdLst/>
              <a:ahLst/>
              <a:cxnLst/>
              <a:rect l="l" t="t" r="r" b="b"/>
              <a:pathLst>
                <a:path w="4151" h="1536" extrusionOk="0">
                  <a:moveTo>
                    <a:pt x="1931" y="0"/>
                  </a:moveTo>
                  <a:cubicBezTo>
                    <a:pt x="1690" y="0"/>
                    <a:pt x="1431" y="41"/>
                    <a:pt x="1160" y="139"/>
                  </a:cubicBezTo>
                  <a:cubicBezTo>
                    <a:pt x="573" y="353"/>
                    <a:pt x="185" y="892"/>
                    <a:pt x="1" y="1531"/>
                  </a:cubicBezTo>
                  <a:lnTo>
                    <a:pt x="1" y="1535"/>
                  </a:lnTo>
                  <a:cubicBezTo>
                    <a:pt x="1" y="1535"/>
                    <a:pt x="577" y="511"/>
                    <a:pt x="1973" y="447"/>
                  </a:cubicBezTo>
                  <a:cubicBezTo>
                    <a:pt x="2022" y="444"/>
                    <a:pt x="2067" y="444"/>
                    <a:pt x="2116" y="444"/>
                  </a:cubicBezTo>
                  <a:cubicBezTo>
                    <a:pt x="3421" y="444"/>
                    <a:pt x="4151" y="1283"/>
                    <a:pt x="4151" y="1283"/>
                  </a:cubicBezTo>
                  <a:cubicBezTo>
                    <a:pt x="4151" y="1283"/>
                    <a:pt x="3278" y="0"/>
                    <a:pt x="1931" y="0"/>
                  </a:cubicBezTo>
                  <a:close/>
                </a:path>
              </a:pathLst>
            </a:custGeom>
            <a:solidFill>
              <a:srgbClr val="A13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342;p58"/>
            <p:cNvSpPr/>
            <p:nvPr/>
          </p:nvSpPr>
          <p:spPr>
            <a:xfrm>
              <a:off x="3190790" y="2112904"/>
              <a:ext cx="323262" cy="147337"/>
            </a:xfrm>
            <a:custGeom>
              <a:avLst/>
              <a:gdLst/>
              <a:ahLst/>
              <a:cxnLst/>
              <a:rect l="l" t="t" r="r" b="b"/>
              <a:pathLst>
                <a:path w="4557" h="2077" extrusionOk="0">
                  <a:moveTo>
                    <a:pt x="2340" y="0"/>
                  </a:moveTo>
                  <a:cubicBezTo>
                    <a:pt x="2043" y="0"/>
                    <a:pt x="1735" y="45"/>
                    <a:pt x="1437" y="147"/>
                  </a:cubicBezTo>
                  <a:cubicBezTo>
                    <a:pt x="0" y="637"/>
                    <a:pt x="290" y="2006"/>
                    <a:pt x="305" y="2077"/>
                  </a:cubicBezTo>
                  <a:cubicBezTo>
                    <a:pt x="489" y="1438"/>
                    <a:pt x="877" y="899"/>
                    <a:pt x="1464" y="685"/>
                  </a:cubicBezTo>
                  <a:cubicBezTo>
                    <a:pt x="1735" y="587"/>
                    <a:pt x="1994" y="546"/>
                    <a:pt x="2235" y="546"/>
                  </a:cubicBezTo>
                  <a:cubicBezTo>
                    <a:pt x="3582" y="546"/>
                    <a:pt x="4455" y="1829"/>
                    <a:pt x="4455" y="1829"/>
                  </a:cubicBezTo>
                  <a:cubicBezTo>
                    <a:pt x="4557" y="738"/>
                    <a:pt x="3514" y="0"/>
                    <a:pt x="2340" y="0"/>
                  </a:cubicBezTo>
                  <a:close/>
                </a:path>
              </a:pathLst>
            </a:custGeom>
            <a:solidFill>
              <a:srgbClr val="3B0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343;p58"/>
            <p:cNvSpPr/>
            <p:nvPr/>
          </p:nvSpPr>
          <p:spPr>
            <a:xfrm>
              <a:off x="3541507" y="3087379"/>
              <a:ext cx="516709" cy="196497"/>
            </a:xfrm>
            <a:custGeom>
              <a:avLst/>
              <a:gdLst/>
              <a:ahLst/>
              <a:cxnLst/>
              <a:rect l="l" t="t" r="r" b="b"/>
              <a:pathLst>
                <a:path w="7284" h="2770" extrusionOk="0">
                  <a:moveTo>
                    <a:pt x="7284" y="0"/>
                  </a:moveTo>
                  <a:cubicBezTo>
                    <a:pt x="7284" y="0"/>
                    <a:pt x="7235" y="124"/>
                    <a:pt x="7130" y="309"/>
                  </a:cubicBezTo>
                  <a:cubicBezTo>
                    <a:pt x="6957" y="1099"/>
                    <a:pt x="6524" y="1980"/>
                    <a:pt x="5478" y="2296"/>
                  </a:cubicBezTo>
                  <a:cubicBezTo>
                    <a:pt x="5166" y="2390"/>
                    <a:pt x="4823" y="2431"/>
                    <a:pt x="4467" y="2431"/>
                  </a:cubicBezTo>
                  <a:cubicBezTo>
                    <a:pt x="2494" y="2431"/>
                    <a:pt x="75" y="1212"/>
                    <a:pt x="4" y="1174"/>
                  </a:cubicBezTo>
                  <a:lnTo>
                    <a:pt x="0" y="1178"/>
                  </a:lnTo>
                  <a:lnTo>
                    <a:pt x="143" y="1964"/>
                  </a:lnTo>
                  <a:cubicBezTo>
                    <a:pt x="753" y="2133"/>
                    <a:pt x="3183" y="2770"/>
                    <a:pt x="4790" y="2770"/>
                  </a:cubicBezTo>
                  <a:cubicBezTo>
                    <a:pt x="4963" y="2770"/>
                    <a:pt x="5128" y="2762"/>
                    <a:pt x="5279" y="2747"/>
                  </a:cubicBezTo>
                  <a:cubicBezTo>
                    <a:pt x="7040" y="2559"/>
                    <a:pt x="7284" y="1"/>
                    <a:pt x="7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344;p58"/>
            <p:cNvSpPr/>
            <p:nvPr/>
          </p:nvSpPr>
          <p:spPr>
            <a:xfrm>
              <a:off x="3541507" y="3170873"/>
              <a:ext cx="10144" cy="55899"/>
            </a:xfrm>
            <a:custGeom>
              <a:avLst/>
              <a:gdLst/>
              <a:ahLst/>
              <a:cxnLst/>
              <a:rect l="l" t="t" r="r" b="b"/>
              <a:pathLst>
                <a:path w="143" h="788" extrusionOk="0">
                  <a:moveTo>
                    <a:pt x="0" y="1"/>
                  </a:moveTo>
                  <a:lnTo>
                    <a:pt x="0" y="749"/>
                  </a:lnTo>
                  <a:cubicBezTo>
                    <a:pt x="0" y="749"/>
                    <a:pt x="53" y="765"/>
                    <a:pt x="143" y="7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F1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345;p58"/>
            <p:cNvSpPr/>
            <p:nvPr/>
          </p:nvSpPr>
          <p:spPr>
            <a:xfrm>
              <a:off x="3541720" y="3109299"/>
              <a:ext cx="505643" cy="150600"/>
            </a:xfrm>
            <a:custGeom>
              <a:avLst/>
              <a:gdLst/>
              <a:ahLst/>
              <a:cxnLst/>
              <a:rect l="l" t="t" r="r" b="b"/>
              <a:pathLst>
                <a:path w="7128" h="2123" extrusionOk="0">
                  <a:moveTo>
                    <a:pt x="7127" y="0"/>
                  </a:moveTo>
                  <a:lnTo>
                    <a:pt x="7127" y="0"/>
                  </a:lnTo>
                  <a:cubicBezTo>
                    <a:pt x="6822" y="556"/>
                    <a:pt x="6070" y="1674"/>
                    <a:pt x="4911" y="1742"/>
                  </a:cubicBezTo>
                  <a:cubicBezTo>
                    <a:pt x="4851" y="1746"/>
                    <a:pt x="4787" y="1749"/>
                    <a:pt x="4723" y="1749"/>
                  </a:cubicBezTo>
                  <a:cubicBezTo>
                    <a:pt x="3139" y="1749"/>
                    <a:pt x="265" y="681"/>
                    <a:pt x="208" y="662"/>
                  </a:cubicBezTo>
                  <a:cubicBezTo>
                    <a:pt x="140" y="733"/>
                    <a:pt x="69" y="801"/>
                    <a:pt x="1" y="865"/>
                  </a:cubicBezTo>
                  <a:cubicBezTo>
                    <a:pt x="72" y="903"/>
                    <a:pt x="2491" y="2122"/>
                    <a:pt x="4464" y="2122"/>
                  </a:cubicBezTo>
                  <a:cubicBezTo>
                    <a:pt x="4820" y="2122"/>
                    <a:pt x="5163" y="2081"/>
                    <a:pt x="5475" y="1987"/>
                  </a:cubicBezTo>
                  <a:cubicBezTo>
                    <a:pt x="6521" y="1671"/>
                    <a:pt x="6954" y="790"/>
                    <a:pt x="7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346;p58"/>
            <p:cNvSpPr/>
            <p:nvPr/>
          </p:nvSpPr>
          <p:spPr>
            <a:xfrm>
              <a:off x="3541507" y="3156260"/>
              <a:ext cx="14968" cy="14684"/>
            </a:xfrm>
            <a:custGeom>
              <a:avLst/>
              <a:gdLst/>
              <a:ahLst/>
              <a:cxnLst/>
              <a:rect l="l" t="t" r="r" b="b"/>
              <a:pathLst>
                <a:path w="211" h="207" extrusionOk="0">
                  <a:moveTo>
                    <a:pt x="207" y="0"/>
                  </a:moveTo>
                  <a:lnTo>
                    <a:pt x="0" y="203"/>
                  </a:lnTo>
                  <a:lnTo>
                    <a:pt x="0" y="207"/>
                  </a:lnTo>
                  <a:lnTo>
                    <a:pt x="4" y="203"/>
                  </a:lnTo>
                  <a:cubicBezTo>
                    <a:pt x="72" y="139"/>
                    <a:pt x="143" y="71"/>
                    <a:pt x="211" y="0"/>
                  </a:cubicBezTo>
                  <a:close/>
                </a:path>
              </a:pathLst>
            </a:custGeom>
            <a:solidFill>
              <a:srgbClr val="3B0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347;p58"/>
            <p:cNvSpPr/>
            <p:nvPr/>
          </p:nvSpPr>
          <p:spPr>
            <a:xfrm>
              <a:off x="3335929" y="3512510"/>
              <a:ext cx="390795" cy="486915"/>
            </a:xfrm>
            <a:custGeom>
              <a:avLst/>
              <a:gdLst/>
              <a:ahLst/>
              <a:cxnLst/>
              <a:rect l="l" t="t" r="r" b="b"/>
              <a:pathLst>
                <a:path w="5509" h="6864" extrusionOk="0">
                  <a:moveTo>
                    <a:pt x="5509" y="1"/>
                  </a:moveTo>
                  <a:lnTo>
                    <a:pt x="5359" y="35"/>
                  </a:lnTo>
                  <a:lnTo>
                    <a:pt x="4264" y="283"/>
                  </a:lnTo>
                  <a:lnTo>
                    <a:pt x="3888" y="682"/>
                  </a:lnTo>
                  <a:lnTo>
                    <a:pt x="4064" y="1664"/>
                  </a:lnTo>
                  <a:lnTo>
                    <a:pt x="4505" y="1099"/>
                  </a:lnTo>
                  <a:lnTo>
                    <a:pt x="5509" y="1"/>
                  </a:lnTo>
                  <a:close/>
                  <a:moveTo>
                    <a:pt x="2161" y="2529"/>
                  </a:moveTo>
                  <a:lnTo>
                    <a:pt x="2078" y="2616"/>
                  </a:lnTo>
                  <a:cubicBezTo>
                    <a:pt x="1603" y="3199"/>
                    <a:pt x="848" y="4098"/>
                    <a:pt x="1" y="4836"/>
                  </a:cubicBezTo>
                  <a:lnTo>
                    <a:pt x="1" y="6863"/>
                  </a:lnTo>
                  <a:lnTo>
                    <a:pt x="2360" y="3846"/>
                  </a:lnTo>
                  <a:lnTo>
                    <a:pt x="2161" y="2529"/>
                  </a:lnTo>
                  <a:close/>
                </a:path>
              </a:pathLst>
            </a:custGeom>
            <a:solidFill>
              <a:srgbClr val="B34A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348;p58"/>
            <p:cNvSpPr/>
            <p:nvPr/>
          </p:nvSpPr>
          <p:spPr>
            <a:xfrm>
              <a:off x="3489155" y="3560889"/>
              <a:ext cx="135136" cy="224517"/>
            </a:xfrm>
            <a:custGeom>
              <a:avLst/>
              <a:gdLst/>
              <a:ahLst/>
              <a:cxnLst/>
              <a:rect l="l" t="t" r="r" b="b"/>
              <a:pathLst>
                <a:path w="1905" h="3165" extrusionOk="0">
                  <a:moveTo>
                    <a:pt x="1728" y="0"/>
                  </a:moveTo>
                  <a:lnTo>
                    <a:pt x="1" y="1847"/>
                  </a:lnTo>
                  <a:lnTo>
                    <a:pt x="200" y="3164"/>
                  </a:lnTo>
                  <a:lnTo>
                    <a:pt x="1904" y="982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1F1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349;p58"/>
            <p:cNvSpPr/>
            <p:nvPr/>
          </p:nvSpPr>
          <p:spPr>
            <a:xfrm>
              <a:off x="3335929" y="3698013"/>
              <a:ext cx="147408" cy="157623"/>
            </a:xfrm>
            <a:custGeom>
              <a:avLst/>
              <a:gdLst/>
              <a:ahLst/>
              <a:cxnLst/>
              <a:rect l="l" t="t" r="r" b="b"/>
              <a:pathLst>
                <a:path w="2078" h="2222" extrusionOk="0">
                  <a:moveTo>
                    <a:pt x="2078" y="1"/>
                  </a:moveTo>
                  <a:lnTo>
                    <a:pt x="1" y="2217"/>
                  </a:lnTo>
                  <a:lnTo>
                    <a:pt x="1" y="2221"/>
                  </a:lnTo>
                  <a:cubicBezTo>
                    <a:pt x="848" y="1483"/>
                    <a:pt x="1603" y="584"/>
                    <a:pt x="2078" y="1"/>
                  </a:cubicBezTo>
                  <a:close/>
                </a:path>
              </a:pathLst>
            </a:custGeom>
            <a:solidFill>
              <a:srgbClr val="A13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350;p58"/>
            <p:cNvSpPr/>
            <p:nvPr/>
          </p:nvSpPr>
          <p:spPr>
            <a:xfrm>
              <a:off x="3541507" y="4022624"/>
              <a:ext cx="153225" cy="15252"/>
            </a:xfrm>
            <a:custGeom>
              <a:avLst/>
              <a:gdLst/>
              <a:ahLst/>
              <a:cxnLst/>
              <a:rect l="l" t="t" r="r" b="b"/>
              <a:pathLst>
                <a:path w="2160" h="215" extrusionOk="0">
                  <a:moveTo>
                    <a:pt x="2159" y="0"/>
                  </a:moveTo>
                  <a:lnTo>
                    <a:pt x="0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F1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351;p58"/>
            <p:cNvSpPr/>
            <p:nvPr/>
          </p:nvSpPr>
          <p:spPr>
            <a:xfrm>
              <a:off x="3371752" y="3962824"/>
              <a:ext cx="930984" cy="201533"/>
            </a:xfrm>
            <a:custGeom>
              <a:avLst/>
              <a:gdLst/>
              <a:ahLst/>
              <a:cxnLst/>
              <a:rect l="l" t="t" r="r" b="b"/>
              <a:pathLst>
                <a:path w="13124" h="2841" extrusionOk="0">
                  <a:moveTo>
                    <a:pt x="13124" y="1"/>
                  </a:moveTo>
                  <a:lnTo>
                    <a:pt x="4552" y="843"/>
                  </a:lnTo>
                  <a:lnTo>
                    <a:pt x="2393" y="1057"/>
                  </a:lnTo>
                  <a:lnTo>
                    <a:pt x="0" y="1295"/>
                  </a:lnTo>
                  <a:lnTo>
                    <a:pt x="56" y="2841"/>
                  </a:lnTo>
                  <a:lnTo>
                    <a:pt x="13124" y="515"/>
                  </a:lnTo>
                  <a:lnTo>
                    <a:pt x="13124" y="1"/>
                  </a:lnTo>
                  <a:close/>
                </a:path>
              </a:pathLst>
            </a:custGeom>
            <a:solidFill>
              <a:srgbClr val="221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23011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41"/>
          <p:cNvSpPr txBox="1">
            <a:spLocks noGrp="1"/>
          </p:cNvSpPr>
          <p:nvPr>
            <p:ph type="title"/>
          </p:nvPr>
        </p:nvSpPr>
        <p:spPr>
          <a:xfrm>
            <a:off x="2811076" y="393301"/>
            <a:ext cx="3531608" cy="4089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6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الموقع الجغرافي</a:t>
            </a:r>
            <a:endParaRPr sz="36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563" name="Google Shape;1563;p41"/>
          <p:cNvSpPr/>
          <p:nvPr/>
        </p:nvSpPr>
        <p:spPr>
          <a:xfrm>
            <a:off x="3629856" y="4399851"/>
            <a:ext cx="1440000" cy="32111"/>
          </a:xfrm>
          <a:custGeom>
            <a:avLst/>
            <a:gdLst/>
            <a:ahLst/>
            <a:cxnLst/>
            <a:rect l="l" t="t" r="r" b="b"/>
            <a:pathLst>
              <a:path w="21496" h="392" extrusionOk="0">
                <a:moveTo>
                  <a:pt x="0" y="0"/>
                </a:moveTo>
                <a:lnTo>
                  <a:pt x="0" y="392"/>
                </a:lnTo>
                <a:lnTo>
                  <a:pt x="21495" y="392"/>
                </a:lnTo>
                <a:lnTo>
                  <a:pt x="2149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4" name="Google Shape;1564;p41"/>
          <p:cNvSpPr/>
          <p:nvPr/>
        </p:nvSpPr>
        <p:spPr>
          <a:xfrm>
            <a:off x="5058871" y="2885683"/>
            <a:ext cx="776227" cy="1546309"/>
          </a:xfrm>
          <a:custGeom>
            <a:avLst/>
            <a:gdLst/>
            <a:ahLst/>
            <a:cxnLst/>
            <a:rect l="l" t="t" r="r" b="b"/>
            <a:pathLst>
              <a:path w="9476" h="18877" extrusionOk="0">
                <a:moveTo>
                  <a:pt x="1" y="0"/>
                </a:moveTo>
                <a:lnTo>
                  <a:pt x="1" y="392"/>
                </a:lnTo>
                <a:lnTo>
                  <a:pt x="38" y="392"/>
                </a:lnTo>
                <a:cubicBezTo>
                  <a:pt x="5025" y="392"/>
                  <a:pt x="9084" y="4448"/>
                  <a:pt x="9084" y="9438"/>
                </a:cubicBezTo>
                <a:cubicBezTo>
                  <a:pt x="9084" y="14409"/>
                  <a:pt x="5052" y="18455"/>
                  <a:pt x="88" y="18485"/>
                </a:cubicBezTo>
                <a:lnTo>
                  <a:pt x="88" y="18877"/>
                </a:lnTo>
                <a:cubicBezTo>
                  <a:pt x="5268" y="18846"/>
                  <a:pt x="9476" y="14625"/>
                  <a:pt x="9476" y="9438"/>
                </a:cubicBezTo>
                <a:cubicBezTo>
                  <a:pt x="9476" y="4235"/>
                  <a:pt x="5241" y="0"/>
                  <a:pt x="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5" name="Google Shape;1565;p41"/>
          <p:cNvGrpSpPr/>
          <p:nvPr/>
        </p:nvGrpSpPr>
        <p:grpSpPr>
          <a:xfrm>
            <a:off x="3856933" y="1669325"/>
            <a:ext cx="1652389" cy="1248563"/>
            <a:chOff x="3856933" y="1669325"/>
            <a:chExt cx="1652389" cy="1248563"/>
          </a:xfrm>
        </p:grpSpPr>
        <p:sp>
          <p:nvSpPr>
            <p:cNvPr id="1566" name="Google Shape;1566;p41"/>
            <p:cNvSpPr/>
            <p:nvPr/>
          </p:nvSpPr>
          <p:spPr>
            <a:xfrm>
              <a:off x="3856933" y="2285586"/>
              <a:ext cx="1203823" cy="632302"/>
            </a:xfrm>
            <a:custGeom>
              <a:avLst/>
              <a:gdLst/>
              <a:ahLst/>
              <a:cxnLst/>
              <a:rect l="l" t="t" r="r" b="b"/>
              <a:pathLst>
                <a:path w="14696" h="7719" extrusionOk="0">
                  <a:moveTo>
                    <a:pt x="3" y="0"/>
                  </a:moveTo>
                  <a:cubicBezTo>
                    <a:pt x="3" y="31"/>
                    <a:pt x="0" y="58"/>
                    <a:pt x="0" y="85"/>
                  </a:cubicBezTo>
                  <a:cubicBezTo>
                    <a:pt x="0" y="4293"/>
                    <a:pt x="3422" y="7718"/>
                    <a:pt x="7630" y="7718"/>
                  </a:cubicBezTo>
                  <a:lnTo>
                    <a:pt x="14696" y="7718"/>
                  </a:lnTo>
                  <a:lnTo>
                    <a:pt x="14696" y="7326"/>
                  </a:lnTo>
                  <a:lnTo>
                    <a:pt x="7630" y="7326"/>
                  </a:lnTo>
                  <a:cubicBezTo>
                    <a:pt x="3638" y="7326"/>
                    <a:pt x="391" y="4077"/>
                    <a:pt x="391" y="85"/>
                  </a:cubicBezTo>
                  <a:cubicBezTo>
                    <a:pt x="391" y="58"/>
                    <a:pt x="395" y="31"/>
                    <a:pt x="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1"/>
            <p:cNvSpPr/>
            <p:nvPr/>
          </p:nvSpPr>
          <p:spPr>
            <a:xfrm>
              <a:off x="3857179" y="1669325"/>
              <a:ext cx="1652144" cy="618131"/>
            </a:xfrm>
            <a:custGeom>
              <a:avLst/>
              <a:gdLst/>
              <a:ahLst/>
              <a:cxnLst/>
              <a:rect l="l" t="t" r="r" b="b"/>
              <a:pathLst>
                <a:path w="20169" h="7546" extrusionOk="0">
                  <a:moveTo>
                    <a:pt x="7627" y="1"/>
                  </a:moveTo>
                  <a:cubicBezTo>
                    <a:pt x="3449" y="1"/>
                    <a:pt x="44" y="3379"/>
                    <a:pt x="0" y="7545"/>
                  </a:cubicBezTo>
                  <a:lnTo>
                    <a:pt x="392" y="7545"/>
                  </a:lnTo>
                  <a:cubicBezTo>
                    <a:pt x="436" y="3594"/>
                    <a:pt x="3665" y="392"/>
                    <a:pt x="7627" y="392"/>
                  </a:cubicBezTo>
                  <a:lnTo>
                    <a:pt x="20169" y="392"/>
                  </a:lnTo>
                  <a:lnTo>
                    <a:pt x="201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8" name="Google Shape;1568;p41"/>
          <p:cNvSpPr txBox="1"/>
          <p:nvPr/>
        </p:nvSpPr>
        <p:spPr>
          <a:xfrm>
            <a:off x="5635745" y="1169640"/>
            <a:ext cx="3383482" cy="244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algn="justLow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100"/>
            </a:pPr>
            <a:r>
              <a:rPr lang="ar-EG" sz="2400" b="1" dirty="0" smtClean="0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تظهر </a:t>
            </a:r>
            <a:r>
              <a:rPr lang="ar-EG" sz="2400" b="1" dirty="0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في مقارنة درجات الحرارة بين المدن الساحلية والداخلية.</a:t>
            </a:r>
          </a:p>
          <a:p>
            <a:pPr marL="298450" marR="0" lvl="0" indent="-285750" algn="justLow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100"/>
              <a:buFontTx/>
              <a:buChar char="-"/>
            </a:pPr>
            <a:r>
              <a:rPr lang="ar-EG" sz="2400" b="1" dirty="0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المدن الساحلية تزداد رطوبة.</a:t>
            </a:r>
          </a:p>
          <a:p>
            <a:pPr marL="298450" marR="0" lvl="0" indent="-285750" algn="justLow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100"/>
              <a:buFontTx/>
              <a:buChar char="-"/>
            </a:pPr>
            <a:r>
              <a:rPr lang="ar-EG" sz="2400" b="1" dirty="0">
                <a:solidFill>
                  <a:schemeClr val="accent1">
                    <a:lumMod val="50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المدن الداخلية تقل رطوبة.</a:t>
            </a:r>
          </a:p>
        </p:txBody>
      </p:sp>
      <p:sp>
        <p:nvSpPr>
          <p:cNvPr id="1570" name="Google Shape;1570;p41"/>
          <p:cNvSpPr txBox="1"/>
          <p:nvPr/>
        </p:nvSpPr>
        <p:spPr>
          <a:xfrm>
            <a:off x="143436" y="2026036"/>
            <a:ext cx="3404106" cy="246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91425" anchor="ctr" anchorCtr="0">
            <a:noAutofit/>
          </a:bodyPr>
          <a:lstStyle/>
          <a:p>
            <a:pPr marL="12700" marR="0" lvl="0" indent="0" algn="justLow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400" b="1" dirty="0" smtClean="0">
                <a:solidFill>
                  <a:schemeClr val="accent6">
                    <a:lumMod val="75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ترتفع </a:t>
            </a:r>
            <a:r>
              <a:rPr lang="ar-EG" sz="2400" b="1" dirty="0">
                <a:solidFill>
                  <a:schemeClr val="accent6">
                    <a:lumMod val="75000"/>
                  </a:schemeClr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درجات الحرارة في المناطق الداخلية بسبب الموجات الحارة التي تأتي من النطاق الصحراوي، وتنخفض في الشتاء بسبب الموجات الباردة.</a:t>
            </a:r>
            <a:endParaRPr sz="2400" b="1" dirty="0">
              <a:solidFill>
                <a:schemeClr val="accent6">
                  <a:lumMod val="75000"/>
                </a:schemeClr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572" name="Google Shape;1572;p41"/>
          <p:cNvSpPr txBox="1"/>
          <p:nvPr/>
        </p:nvSpPr>
        <p:spPr>
          <a:xfrm>
            <a:off x="3993940" y="1956423"/>
            <a:ext cx="1513606" cy="650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4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المسطحات</a:t>
            </a:r>
            <a:endParaRPr lang="ar-EG" sz="18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  <a:p>
            <a:pPr marL="127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4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المائيـــــــة</a:t>
            </a:r>
            <a:endParaRPr sz="2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sp>
        <p:nvSpPr>
          <p:cNvPr id="1573" name="Google Shape;1573;p41"/>
          <p:cNvSpPr txBox="1"/>
          <p:nvPr/>
        </p:nvSpPr>
        <p:spPr>
          <a:xfrm>
            <a:off x="4372970" y="3396596"/>
            <a:ext cx="1262775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4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اليابــــــس</a:t>
            </a:r>
            <a:endParaRPr sz="24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grpSp>
        <p:nvGrpSpPr>
          <p:cNvPr id="1576" name="Google Shape;1576;p41"/>
          <p:cNvGrpSpPr/>
          <p:nvPr/>
        </p:nvGrpSpPr>
        <p:grpSpPr>
          <a:xfrm>
            <a:off x="3523312" y="1478809"/>
            <a:ext cx="686227" cy="585333"/>
            <a:chOff x="5794823" y="394529"/>
            <a:chExt cx="1647605" cy="1405361"/>
          </a:xfrm>
        </p:grpSpPr>
        <p:sp>
          <p:nvSpPr>
            <p:cNvPr id="1577" name="Google Shape;1577;p41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1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9" name="Google Shape;1579;p41"/>
          <p:cNvGrpSpPr/>
          <p:nvPr/>
        </p:nvGrpSpPr>
        <p:grpSpPr>
          <a:xfrm rot="-9300634">
            <a:off x="4209642" y="4384496"/>
            <a:ext cx="498434" cy="425150"/>
            <a:chOff x="5794823" y="394529"/>
            <a:chExt cx="1647605" cy="1405361"/>
          </a:xfrm>
        </p:grpSpPr>
        <p:sp>
          <p:nvSpPr>
            <p:cNvPr id="1580" name="Google Shape;1580;p41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1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41"/>
          <p:cNvGrpSpPr/>
          <p:nvPr/>
        </p:nvGrpSpPr>
        <p:grpSpPr>
          <a:xfrm rot="3908514">
            <a:off x="5543780" y="2906032"/>
            <a:ext cx="373518" cy="318473"/>
            <a:chOff x="5794823" y="394529"/>
            <a:chExt cx="1647605" cy="1405361"/>
          </a:xfrm>
        </p:grpSpPr>
        <p:sp>
          <p:nvSpPr>
            <p:cNvPr id="1583" name="Google Shape;1583;p41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1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505" y="4556732"/>
            <a:ext cx="428122" cy="428122"/>
          </a:xfrm>
          <a:prstGeom prst="rect">
            <a:avLst/>
          </a:prstGeom>
        </p:spPr>
      </p:pic>
      <p:pic>
        <p:nvPicPr>
          <p:cNvPr id="26" name="Picture 2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15" y="4431962"/>
            <a:ext cx="677662" cy="677662"/>
          </a:xfrm>
          <a:prstGeom prst="rect">
            <a:avLst/>
          </a:prstGeom>
        </p:spPr>
      </p:pic>
      <p:pic>
        <p:nvPicPr>
          <p:cNvPr id="27" name="Picture 2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28" name="Picture 2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465" y="4556732"/>
            <a:ext cx="428122" cy="428122"/>
          </a:xfrm>
          <a:prstGeom prst="rect">
            <a:avLst/>
          </a:prstGeom>
        </p:spPr>
      </p:pic>
      <p:grpSp>
        <p:nvGrpSpPr>
          <p:cNvPr id="29" name="Google Shape;1059;p37"/>
          <p:cNvGrpSpPr/>
          <p:nvPr/>
        </p:nvGrpSpPr>
        <p:grpSpPr>
          <a:xfrm rot="9212037" flipH="1">
            <a:off x="-444144" y="-213078"/>
            <a:ext cx="2248048" cy="1996524"/>
            <a:chOff x="5400719" y="1493275"/>
            <a:chExt cx="3101802" cy="2754756"/>
          </a:xfrm>
        </p:grpSpPr>
        <p:sp>
          <p:nvSpPr>
            <p:cNvPr id="30" name="Google Shape;1060;p37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61;p37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1062;p37"/>
          <p:cNvGrpSpPr/>
          <p:nvPr/>
        </p:nvGrpSpPr>
        <p:grpSpPr>
          <a:xfrm rot="5400000" flipH="1">
            <a:off x="362726" y="540974"/>
            <a:ext cx="1637189" cy="704651"/>
            <a:chOff x="5085720" y="658171"/>
            <a:chExt cx="2249891" cy="976673"/>
          </a:xfrm>
        </p:grpSpPr>
        <p:sp>
          <p:nvSpPr>
            <p:cNvPr id="33" name="Google Shape;1063;p37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64;p37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65;p37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66;p37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67;p37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68;p37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69;p37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70;p37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71;p37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06951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7" name="Google Shape;797;p35"/>
          <p:cNvGrpSpPr/>
          <p:nvPr/>
        </p:nvGrpSpPr>
        <p:grpSpPr>
          <a:xfrm rot="-1702476">
            <a:off x="4941214" y="1585991"/>
            <a:ext cx="718695" cy="613027"/>
            <a:chOff x="5794823" y="394529"/>
            <a:chExt cx="1647605" cy="1405361"/>
          </a:xfrm>
        </p:grpSpPr>
        <p:sp>
          <p:nvSpPr>
            <p:cNvPr id="798" name="Google Shape;798;p35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7" name="Picture 10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997" y="4365804"/>
            <a:ext cx="428122" cy="428122"/>
          </a:xfrm>
          <a:prstGeom prst="rect">
            <a:avLst/>
          </a:prstGeom>
        </p:spPr>
      </p:pic>
      <p:pic>
        <p:nvPicPr>
          <p:cNvPr id="108" name="Picture 10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07" y="4241034"/>
            <a:ext cx="677662" cy="677662"/>
          </a:xfrm>
          <a:prstGeom prst="rect">
            <a:avLst/>
          </a:prstGeom>
        </p:spPr>
      </p:pic>
      <p:pic>
        <p:nvPicPr>
          <p:cNvPr id="109" name="Picture 108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110" name="Picture 10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64957" y="4365804"/>
            <a:ext cx="428122" cy="4281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6492" y="1967515"/>
            <a:ext cx="5222376" cy="1592523"/>
          </a:xfrm>
        </p:spPr>
        <p:txBody>
          <a:bodyPr/>
          <a:lstStyle/>
          <a:p>
            <a:pPr algn="ctr" rtl="1"/>
            <a:r>
              <a:rPr lang="ar-EG" sz="60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فصول السنة</a:t>
            </a:r>
            <a:br>
              <a:rPr lang="ar-EG" sz="60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</a:br>
            <a:r>
              <a:rPr lang="ar-EG" sz="60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أولا: فصل الصيف</a:t>
            </a:r>
            <a:endParaRPr lang="en-US" sz="60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grpSp>
        <p:nvGrpSpPr>
          <p:cNvPr id="111" name="Google Shape;3305;p58"/>
          <p:cNvGrpSpPr/>
          <p:nvPr/>
        </p:nvGrpSpPr>
        <p:grpSpPr>
          <a:xfrm>
            <a:off x="-60927" y="779126"/>
            <a:ext cx="2642758" cy="4382303"/>
            <a:chOff x="2285125" y="1595625"/>
            <a:chExt cx="2286894" cy="3792199"/>
          </a:xfrm>
        </p:grpSpPr>
        <p:sp>
          <p:nvSpPr>
            <p:cNvPr id="112" name="Google Shape;3306;p58"/>
            <p:cNvSpPr/>
            <p:nvPr/>
          </p:nvSpPr>
          <p:spPr>
            <a:xfrm>
              <a:off x="3335929" y="3006793"/>
              <a:ext cx="966807" cy="1051365"/>
            </a:xfrm>
            <a:custGeom>
              <a:avLst/>
              <a:gdLst/>
              <a:ahLst/>
              <a:cxnLst/>
              <a:rect l="l" t="t" r="r" b="b"/>
              <a:pathLst>
                <a:path w="13629" h="14821" extrusionOk="0">
                  <a:moveTo>
                    <a:pt x="2292" y="0"/>
                  </a:moveTo>
                  <a:lnTo>
                    <a:pt x="1" y="470"/>
                  </a:lnTo>
                  <a:lnTo>
                    <a:pt x="1" y="14820"/>
                  </a:lnTo>
                  <a:lnTo>
                    <a:pt x="13629" y="13478"/>
                  </a:lnTo>
                  <a:lnTo>
                    <a:pt x="11691" y="0"/>
                  </a:lnTo>
                  <a:lnTo>
                    <a:pt x="10126" y="0"/>
                  </a:lnTo>
                  <a:cubicBezTo>
                    <a:pt x="10126" y="0"/>
                    <a:pt x="10164" y="2543"/>
                    <a:pt x="6815" y="3156"/>
                  </a:cubicBezTo>
                  <a:cubicBezTo>
                    <a:pt x="6564" y="3202"/>
                    <a:pt x="6325" y="3223"/>
                    <a:pt x="6099" y="3223"/>
                  </a:cubicBezTo>
                  <a:cubicBezTo>
                    <a:pt x="3297" y="3223"/>
                    <a:pt x="2292" y="0"/>
                    <a:pt x="22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307;p58"/>
            <p:cNvSpPr/>
            <p:nvPr/>
          </p:nvSpPr>
          <p:spPr>
            <a:xfrm>
              <a:off x="3417933" y="3170660"/>
              <a:ext cx="276798" cy="867211"/>
            </a:xfrm>
            <a:custGeom>
              <a:avLst/>
              <a:gdLst/>
              <a:ahLst/>
              <a:cxnLst/>
              <a:rect l="l" t="t" r="r" b="b"/>
              <a:pathLst>
                <a:path w="3902" h="12225" extrusionOk="0">
                  <a:moveTo>
                    <a:pt x="1742" y="0"/>
                  </a:moveTo>
                  <a:lnTo>
                    <a:pt x="0" y="730"/>
                  </a:lnTo>
                  <a:lnTo>
                    <a:pt x="1742" y="12224"/>
                  </a:lnTo>
                  <a:lnTo>
                    <a:pt x="3901" y="12010"/>
                  </a:lnTo>
                  <a:lnTo>
                    <a:pt x="17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308;p58"/>
            <p:cNvSpPr/>
            <p:nvPr/>
          </p:nvSpPr>
          <p:spPr>
            <a:xfrm>
              <a:off x="2946763" y="3145051"/>
              <a:ext cx="779958" cy="800388"/>
            </a:xfrm>
            <a:custGeom>
              <a:avLst/>
              <a:gdLst/>
              <a:ahLst/>
              <a:cxnLst/>
              <a:rect l="l" t="t" r="r" b="b"/>
              <a:pathLst>
                <a:path w="10995" h="11283" extrusionOk="0">
                  <a:moveTo>
                    <a:pt x="6115" y="0"/>
                  </a:moveTo>
                  <a:cubicBezTo>
                    <a:pt x="6115" y="0"/>
                    <a:pt x="3414" y="139"/>
                    <a:pt x="2368" y="1618"/>
                  </a:cubicBezTo>
                  <a:cubicBezTo>
                    <a:pt x="1322" y="3093"/>
                    <a:pt x="1" y="9508"/>
                    <a:pt x="2093" y="10998"/>
                  </a:cubicBezTo>
                  <a:cubicBezTo>
                    <a:pt x="2372" y="11196"/>
                    <a:pt x="2674" y="11283"/>
                    <a:pt x="2990" y="11283"/>
                  </a:cubicBezTo>
                  <a:cubicBezTo>
                    <a:pt x="5043" y="11283"/>
                    <a:pt x="7660" y="7614"/>
                    <a:pt x="8042" y="7217"/>
                  </a:cubicBezTo>
                  <a:cubicBezTo>
                    <a:pt x="8482" y="6757"/>
                    <a:pt x="9750" y="5463"/>
                    <a:pt x="9750" y="5463"/>
                  </a:cubicBezTo>
                  <a:lnTo>
                    <a:pt x="10995" y="5181"/>
                  </a:lnTo>
                  <a:cubicBezTo>
                    <a:pt x="10995" y="5181"/>
                    <a:pt x="10024" y="4011"/>
                    <a:pt x="9310" y="3951"/>
                  </a:cubicBezTo>
                  <a:cubicBezTo>
                    <a:pt x="9282" y="3948"/>
                    <a:pt x="9250" y="3947"/>
                    <a:pt x="9216" y="3947"/>
                  </a:cubicBezTo>
                  <a:cubicBezTo>
                    <a:pt x="8392" y="3947"/>
                    <a:pt x="5991" y="4583"/>
                    <a:pt x="5991" y="4583"/>
                  </a:cubicBezTo>
                  <a:lnTo>
                    <a:pt x="6115" y="0"/>
                  </a:lnTo>
                  <a:close/>
                </a:path>
              </a:pathLst>
            </a:custGeom>
            <a:solidFill>
              <a:srgbClr val="D48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309;p58"/>
            <p:cNvSpPr/>
            <p:nvPr/>
          </p:nvSpPr>
          <p:spPr>
            <a:xfrm>
              <a:off x="3541507" y="2722474"/>
              <a:ext cx="534372" cy="537281"/>
            </a:xfrm>
            <a:custGeom>
              <a:avLst/>
              <a:gdLst/>
              <a:ahLst/>
              <a:cxnLst/>
              <a:rect l="l" t="t" r="r" b="b"/>
              <a:pathLst>
                <a:path w="7533" h="7574" extrusionOk="0">
                  <a:moveTo>
                    <a:pt x="926" y="1"/>
                  </a:moveTo>
                  <a:lnTo>
                    <a:pt x="1095" y="4170"/>
                  </a:lnTo>
                  <a:lnTo>
                    <a:pt x="0" y="6318"/>
                  </a:lnTo>
                  <a:cubicBezTo>
                    <a:pt x="0" y="6318"/>
                    <a:pt x="2467" y="7573"/>
                    <a:pt x="4469" y="7573"/>
                  </a:cubicBezTo>
                  <a:cubicBezTo>
                    <a:pt x="4826" y="7573"/>
                    <a:pt x="5167" y="7534"/>
                    <a:pt x="5478" y="7440"/>
                  </a:cubicBezTo>
                  <a:cubicBezTo>
                    <a:pt x="7532" y="6815"/>
                    <a:pt x="7228" y="4008"/>
                    <a:pt x="7228" y="4008"/>
                  </a:cubicBezTo>
                  <a:lnTo>
                    <a:pt x="5038" y="4008"/>
                  </a:lnTo>
                  <a:lnTo>
                    <a:pt x="4300" y="306"/>
                  </a:lnTo>
                  <a:lnTo>
                    <a:pt x="926" y="1"/>
                  </a:lnTo>
                  <a:close/>
                </a:path>
              </a:pathLst>
            </a:custGeom>
            <a:solidFill>
              <a:srgbClr val="D48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310;p58"/>
            <p:cNvSpPr/>
            <p:nvPr/>
          </p:nvSpPr>
          <p:spPr>
            <a:xfrm>
              <a:off x="3168089" y="1614565"/>
              <a:ext cx="1162382" cy="1137625"/>
            </a:xfrm>
            <a:custGeom>
              <a:avLst/>
              <a:gdLst/>
              <a:ahLst/>
              <a:cxnLst/>
              <a:rect l="l" t="t" r="r" b="b"/>
              <a:pathLst>
                <a:path w="16386" h="16037" extrusionOk="0">
                  <a:moveTo>
                    <a:pt x="8191" y="1"/>
                  </a:moveTo>
                  <a:cubicBezTo>
                    <a:pt x="3669" y="1"/>
                    <a:pt x="1" y="3590"/>
                    <a:pt x="1" y="8018"/>
                  </a:cubicBezTo>
                  <a:cubicBezTo>
                    <a:pt x="1" y="12448"/>
                    <a:pt x="3669" y="16037"/>
                    <a:pt x="8191" y="16037"/>
                  </a:cubicBezTo>
                  <a:cubicBezTo>
                    <a:pt x="12718" y="16037"/>
                    <a:pt x="16386" y="12448"/>
                    <a:pt x="16386" y="8018"/>
                  </a:cubicBezTo>
                  <a:cubicBezTo>
                    <a:pt x="16386" y="3590"/>
                    <a:pt x="12718" y="1"/>
                    <a:pt x="8191" y="1"/>
                  </a:cubicBezTo>
                  <a:close/>
                </a:path>
              </a:pathLst>
            </a:custGeom>
            <a:solidFill>
              <a:srgbClr val="D48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311;p58"/>
            <p:cNvSpPr/>
            <p:nvPr/>
          </p:nvSpPr>
          <p:spPr>
            <a:xfrm>
              <a:off x="3832352" y="2039200"/>
              <a:ext cx="66610" cy="69519"/>
            </a:xfrm>
            <a:custGeom>
              <a:avLst/>
              <a:gdLst/>
              <a:ahLst/>
              <a:cxnLst/>
              <a:rect l="l" t="t" r="r" b="b"/>
              <a:pathLst>
                <a:path w="939" h="980" extrusionOk="0">
                  <a:moveTo>
                    <a:pt x="468" y="1"/>
                  </a:moveTo>
                  <a:cubicBezTo>
                    <a:pt x="209" y="1"/>
                    <a:pt x="1" y="223"/>
                    <a:pt x="1" y="490"/>
                  </a:cubicBezTo>
                  <a:cubicBezTo>
                    <a:pt x="1" y="761"/>
                    <a:pt x="209" y="979"/>
                    <a:pt x="468" y="979"/>
                  </a:cubicBezTo>
                  <a:cubicBezTo>
                    <a:pt x="728" y="979"/>
                    <a:pt x="938" y="761"/>
                    <a:pt x="938" y="490"/>
                  </a:cubicBezTo>
                  <a:cubicBezTo>
                    <a:pt x="938" y="223"/>
                    <a:pt x="728" y="1"/>
                    <a:pt x="468" y="1"/>
                  </a:cubicBezTo>
                  <a:close/>
                </a:path>
              </a:pathLst>
            </a:custGeom>
            <a:solidFill>
              <a:srgbClr val="4D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312;p58"/>
            <p:cNvSpPr/>
            <p:nvPr/>
          </p:nvSpPr>
          <p:spPr>
            <a:xfrm>
              <a:off x="4104967" y="1970106"/>
              <a:ext cx="66468" cy="69164"/>
            </a:xfrm>
            <a:custGeom>
              <a:avLst/>
              <a:gdLst/>
              <a:ahLst/>
              <a:cxnLst/>
              <a:rect l="l" t="t" r="r" b="b"/>
              <a:pathLst>
                <a:path w="937" h="975" extrusionOk="0">
                  <a:moveTo>
                    <a:pt x="466" y="0"/>
                  </a:moveTo>
                  <a:cubicBezTo>
                    <a:pt x="207" y="0"/>
                    <a:pt x="0" y="219"/>
                    <a:pt x="0" y="490"/>
                  </a:cubicBezTo>
                  <a:cubicBezTo>
                    <a:pt x="0" y="757"/>
                    <a:pt x="207" y="975"/>
                    <a:pt x="466" y="975"/>
                  </a:cubicBezTo>
                  <a:cubicBezTo>
                    <a:pt x="726" y="975"/>
                    <a:pt x="936" y="757"/>
                    <a:pt x="936" y="490"/>
                  </a:cubicBezTo>
                  <a:cubicBezTo>
                    <a:pt x="936" y="219"/>
                    <a:pt x="726" y="0"/>
                    <a:pt x="466" y="0"/>
                  </a:cubicBezTo>
                  <a:close/>
                </a:path>
              </a:pathLst>
            </a:custGeom>
            <a:solidFill>
              <a:srgbClr val="4D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313;p58"/>
            <p:cNvSpPr/>
            <p:nvPr/>
          </p:nvSpPr>
          <p:spPr>
            <a:xfrm>
              <a:off x="4054175" y="2119573"/>
              <a:ext cx="83919" cy="79592"/>
            </a:xfrm>
            <a:custGeom>
              <a:avLst/>
              <a:gdLst/>
              <a:ahLst/>
              <a:cxnLst/>
              <a:rect l="l" t="t" r="r" b="b"/>
              <a:pathLst>
                <a:path w="1183" h="1122" extrusionOk="0">
                  <a:moveTo>
                    <a:pt x="1" y="1"/>
                  </a:moveTo>
                  <a:lnTo>
                    <a:pt x="1" y="1121"/>
                  </a:lnTo>
                  <a:lnTo>
                    <a:pt x="1182" y="8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F4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314;p58"/>
            <p:cNvSpPr/>
            <p:nvPr/>
          </p:nvSpPr>
          <p:spPr>
            <a:xfrm>
              <a:off x="3778227" y="1849867"/>
              <a:ext cx="114848" cy="48805"/>
            </a:xfrm>
            <a:custGeom>
              <a:avLst/>
              <a:gdLst/>
              <a:ahLst/>
              <a:cxnLst/>
              <a:rect l="l" t="t" r="r" b="b"/>
              <a:pathLst>
                <a:path w="1619" h="688" extrusionOk="0">
                  <a:moveTo>
                    <a:pt x="1277" y="1"/>
                  </a:moveTo>
                  <a:cubicBezTo>
                    <a:pt x="975" y="1"/>
                    <a:pt x="1" y="379"/>
                    <a:pt x="1" y="379"/>
                  </a:cubicBezTo>
                  <a:lnTo>
                    <a:pt x="1" y="687"/>
                  </a:lnTo>
                  <a:lnTo>
                    <a:pt x="1618" y="379"/>
                  </a:lnTo>
                  <a:cubicBezTo>
                    <a:pt x="1618" y="379"/>
                    <a:pt x="1528" y="89"/>
                    <a:pt x="1340" y="10"/>
                  </a:cubicBezTo>
                  <a:cubicBezTo>
                    <a:pt x="1325" y="4"/>
                    <a:pt x="1303" y="1"/>
                    <a:pt x="1277" y="1"/>
                  </a:cubicBezTo>
                  <a:close/>
                </a:path>
              </a:pathLst>
            </a:custGeom>
            <a:solidFill>
              <a:srgbClr val="4D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315;p58"/>
            <p:cNvSpPr/>
            <p:nvPr/>
          </p:nvSpPr>
          <p:spPr>
            <a:xfrm>
              <a:off x="4030411" y="1788718"/>
              <a:ext cx="101512" cy="45329"/>
            </a:xfrm>
            <a:custGeom>
              <a:avLst/>
              <a:gdLst/>
              <a:ahLst/>
              <a:cxnLst/>
              <a:rect l="l" t="t" r="r" b="b"/>
              <a:pathLst>
                <a:path w="1431" h="639" extrusionOk="0">
                  <a:moveTo>
                    <a:pt x="679" y="1"/>
                  </a:moveTo>
                  <a:cubicBezTo>
                    <a:pt x="506" y="1"/>
                    <a:pt x="347" y="20"/>
                    <a:pt x="261" y="78"/>
                  </a:cubicBezTo>
                  <a:cubicBezTo>
                    <a:pt x="1" y="255"/>
                    <a:pt x="148" y="638"/>
                    <a:pt x="148" y="638"/>
                  </a:cubicBezTo>
                  <a:lnTo>
                    <a:pt x="1430" y="78"/>
                  </a:lnTo>
                  <a:cubicBezTo>
                    <a:pt x="1430" y="78"/>
                    <a:pt x="1026" y="1"/>
                    <a:pt x="679" y="1"/>
                  </a:cubicBezTo>
                  <a:close/>
                </a:path>
              </a:pathLst>
            </a:custGeom>
            <a:solidFill>
              <a:srgbClr val="4D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316;p58"/>
            <p:cNvSpPr/>
            <p:nvPr/>
          </p:nvSpPr>
          <p:spPr>
            <a:xfrm>
              <a:off x="3846540" y="2323732"/>
              <a:ext cx="228277" cy="150955"/>
            </a:xfrm>
            <a:custGeom>
              <a:avLst/>
              <a:gdLst/>
              <a:ahLst/>
              <a:cxnLst/>
              <a:rect l="l" t="t" r="r" b="b"/>
              <a:pathLst>
                <a:path w="3218" h="2128" extrusionOk="0">
                  <a:moveTo>
                    <a:pt x="0" y="1"/>
                  </a:moveTo>
                  <a:cubicBezTo>
                    <a:pt x="0" y="1"/>
                    <a:pt x="1" y="1588"/>
                    <a:pt x="1152" y="2006"/>
                  </a:cubicBezTo>
                  <a:cubicBezTo>
                    <a:pt x="1390" y="2093"/>
                    <a:pt x="1619" y="2128"/>
                    <a:pt x="1831" y="2128"/>
                  </a:cubicBezTo>
                  <a:cubicBezTo>
                    <a:pt x="2644" y="2128"/>
                    <a:pt x="3218" y="1619"/>
                    <a:pt x="3218" y="1619"/>
                  </a:cubicBezTo>
                  <a:lnTo>
                    <a:pt x="3218" y="1619"/>
                  </a:lnTo>
                  <a:cubicBezTo>
                    <a:pt x="3218" y="1619"/>
                    <a:pt x="2871" y="1754"/>
                    <a:pt x="2331" y="1754"/>
                  </a:cubicBezTo>
                  <a:cubicBezTo>
                    <a:pt x="2060" y="1754"/>
                    <a:pt x="1741" y="1720"/>
                    <a:pt x="1393" y="1619"/>
                  </a:cubicBezTo>
                  <a:cubicBezTo>
                    <a:pt x="347" y="131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D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317;p58"/>
            <p:cNvSpPr/>
            <p:nvPr/>
          </p:nvSpPr>
          <p:spPr>
            <a:xfrm>
              <a:off x="3835048" y="2161497"/>
              <a:ext cx="95056" cy="99100"/>
            </a:xfrm>
            <a:custGeom>
              <a:avLst/>
              <a:gdLst/>
              <a:ahLst/>
              <a:cxnLst/>
              <a:rect l="l" t="t" r="r" b="b"/>
              <a:pathLst>
                <a:path w="1340" h="1397" extrusionOk="0">
                  <a:moveTo>
                    <a:pt x="671" y="0"/>
                  </a:moveTo>
                  <a:cubicBezTo>
                    <a:pt x="301" y="0"/>
                    <a:pt x="1" y="313"/>
                    <a:pt x="1" y="700"/>
                  </a:cubicBezTo>
                  <a:cubicBezTo>
                    <a:pt x="1" y="1084"/>
                    <a:pt x="301" y="1396"/>
                    <a:pt x="671" y="1396"/>
                  </a:cubicBezTo>
                  <a:cubicBezTo>
                    <a:pt x="1039" y="1396"/>
                    <a:pt x="1340" y="1084"/>
                    <a:pt x="1340" y="700"/>
                  </a:cubicBezTo>
                  <a:cubicBezTo>
                    <a:pt x="1340" y="313"/>
                    <a:pt x="1039" y="0"/>
                    <a:pt x="671" y="0"/>
                  </a:cubicBezTo>
                  <a:close/>
                </a:path>
              </a:pathLst>
            </a:custGeom>
            <a:solidFill>
              <a:srgbClr val="BF4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318;p58"/>
            <p:cNvSpPr/>
            <p:nvPr/>
          </p:nvSpPr>
          <p:spPr>
            <a:xfrm>
              <a:off x="4156468" y="2073889"/>
              <a:ext cx="95269" cy="99171"/>
            </a:xfrm>
            <a:custGeom>
              <a:avLst/>
              <a:gdLst/>
              <a:ahLst/>
              <a:cxnLst/>
              <a:rect l="l" t="t" r="r" b="b"/>
              <a:pathLst>
                <a:path w="1343" h="1398" extrusionOk="0">
                  <a:moveTo>
                    <a:pt x="669" y="1"/>
                  </a:moveTo>
                  <a:cubicBezTo>
                    <a:pt x="301" y="1"/>
                    <a:pt x="0" y="313"/>
                    <a:pt x="0" y="697"/>
                  </a:cubicBezTo>
                  <a:cubicBezTo>
                    <a:pt x="0" y="1085"/>
                    <a:pt x="301" y="1397"/>
                    <a:pt x="669" y="1397"/>
                  </a:cubicBezTo>
                  <a:cubicBezTo>
                    <a:pt x="1042" y="1397"/>
                    <a:pt x="1343" y="1085"/>
                    <a:pt x="1343" y="697"/>
                  </a:cubicBezTo>
                  <a:cubicBezTo>
                    <a:pt x="1343" y="313"/>
                    <a:pt x="1042" y="1"/>
                    <a:pt x="669" y="1"/>
                  </a:cubicBezTo>
                  <a:close/>
                </a:path>
              </a:pathLst>
            </a:custGeom>
            <a:solidFill>
              <a:srgbClr val="BF4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319;p58"/>
            <p:cNvSpPr/>
            <p:nvPr/>
          </p:nvSpPr>
          <p:spPr>
            <a:xfrm>
              <a:off x="2361029" y="1595625"/>
              <a:ext cx="1569067" cy="1916944"/>
            </a:xfrm>
            <a:custGeom>
              <a:avLst/>
              <a:gdLst/>
              <a:ahLst/>
              <a:cxnLst/>
              <a:rect l="l" t="t" r="r" b="b"/>
              <a:pathLst>
                <a:path w="22119" h="27023" extrusionOk="0">
                  <a:moveTo>
                    <a:pt x="19560" y="0"/>
                  </a:moveTo>
                  <a:cubicBezTo>
                    <a:pt x="16946" y="0"/>
                    <a:pt x="13436" y="1048"/>
                    <a:pt x="12882" y="1995"/>
                  </a:cubicBezTo>
                  <a:cubicBezTo>
                    <a:pt x="12096" y="3346"/>
                    <a:pt x="11110" y="3346"/>
                    <a:pt x="8943" y="5517"/>
                  </a:cubicBezTo>
                  <a:cubicBezTo>
                    <a:pt x="6776" y="7688"/>
                    <a:pt x="8157" y="9858"/>
                    <a:pt x="8115" y="11006"/>
                  </a:cubicBezTo>
                  <a:cubicBezTo>
                    <a:pt x="8077" y="12154"/>
                    <a:pt x="5790" y="12808"/>
                    <a:pt x="4138" y="13177"/>
                  </a:cubicBezTo>
                  <a:cubicBezTo>
                    <a:pt x="2483" y="13545"/>
                    <a:pt x="1497" y="14735"/>
                    <a:pt x="1301" y="15886"/>
                  </a:cubicBezTo>
                  <a:cubicBezTo>
                    <a:pt x="1102" y="17037"/>
                    <a:pt x="0" y="18952"/>
                    <a:pt x="116" y="18994"/>
                  </a:cubicBezTo>
                  <a:cubicBezTo>
                    <a:pt x="237" y="19036"/>
                    <a:pt x="1576" y="19404"/>
                    <a:pt x="1576" y="19404"/>
                  </a:cubicBezTo>
                  <a:lnTo>
                    <a:pt x="6106" y="22926"/>
                  </a:lnTo>
                  <a:cubicBezTo>
                    <a:pt x="6106" y="22926"/>
                    <a:pt x="6302" y="22888"/>
                    <a:pt x="7250" y="22395"/>
                  </a:cubicBezTo>
                  <a:cubicBezTo>
                    <a:pt x="8195" y="21903"/>
                    <a:pt x="7841" y="21413"/>
                    <a:pt x="8195" y="20100"/>
                  </a:cubicBezTo>
                  <a:cubicBezTo>
                    <a:pt x="8548" y="18791"/>
                    <a:pt x="9338" y="18749"/>
                    <a:pt x="10086" y="18256"/>
                  </a:cubicBezTo>
                  <a:cubicBezTo>
                    <a:pt x="10836" y="17767"/>
                    <a:pt x="10952" y="16824"/>
                    <a:pt x="10952" y="16823"/>
                  </a:cubicBezTo>
                  <a:lnTo>
                    <a:pt x="10952" y="16823"/>
                  </a:lnTo>
                  <a:lnTo>
                    <a:pt x="10836" y="17970"/>
                  </a:lnTo>
                  <a:lnTo>
                    <a:pt x="10756" y="18173"/>
                  </a:lnTo>
                  <a:cubicBezTo>
                    <a:pt x="10756" y="18173"/>
                    <a:pt x="10636" y="18381"/>
                    <a:pt x="9850" y="19362"/>
                  </a:cubicBezTo>
                  <a:cubicBezTo>
                    <a:pt x="9063" y="20345"/>
                    <a:pt x="9296" y="21289"/>
                    <a:pt x="9218" y="22271"/>
                  </a:cubicBezTo>
                  <a:cubicBezTo>
                    <a:pt x="9138" y="23257"/>
                    <a:pt x="8511" y="23990"/>
                    <a:pt x="8511" y="23990"/>
                  </a:cubicBezTo>
                  <a:cubicBezTo>
                    <a:pt x="8511" y="23990"/>
                    <a:pt x="9218" y="24156"/>
                    <a:pt x="10440" y="24728"/>
                  </a:cubicBezTo>
                  <a:cubicBezTo>
                    <a:pt x="11663" y="25303"/>
                    <a:pt x="13868" y="27023"/>
                    <a:pt x="13868" y="27023"/>
                  </a:cubicBezTo>
                  <a:cubicBezTo>
                    <a:pt x="13868" y="27023"/>
                    <a:pt x="13868" y="25096"/>
                    <a:pt x="14105" y="24156"/>
                  </a:cubicBezTo>
                  <a:cubicBezTo>
                    <a:pt x="14342" y="23216"/>
                    <a:pt x="15919" y="23257"/>
                    <a:pt x="17180" y="21616"/>
                  </a:cubicBezTo>
                  <a:cubicBezTo>
                    <a:pt x="18439" y="19976"/>
                    <a:pt x="17375" y="18832"/>
                    <a:pt x="16077" y="16988"/>
                  </a:cubicBezTo>
                  <a:cubicBezTo>
                    <a:pt x="14775" y="15145"/>
                    <a:pt x="16077" y="13015"/>
                    <a:pt x="16077" y="13015"/>
                  </a:cubicBezTo>
                  <a:lnTo>
                    <a:pt x="16077" y="13015"/>
                  </a:lnTo>
                  <a:cubicBezTo>
                    <a:pt x="16077" y="13015"/>
                    <a:pt x="16028" y="13021"/>
                    <a:pt x="15916" y="13021"/>
                  </a:cubicBezTo>
                  <a:cubicBezTo>
                    <a:pt x="15621" y="13021"/>
                    <a:pt x="14888" y="12980"/>
                    <a:pt x="13436" y="12684"/>
                  </a:cubicBezTo>
                  <a:cubicBezTo>
                    <a:pt x="11427" y="12277"/>
                    <a:pt x="11385" y="8624"/>
                    <a:pt x="13161" y="7977"/>
                  </a:cubicBezTo>
                  <a:cubicBezTo>
                    <a:pt x="13432" y="7878"/>
                    <a:pt x="13691" y="7836"/>
                    <a:pt x="13934" y="7836"/>
                  </a:cubicBezTo>
                  <a:cubicBezTo>
                    <a:pt x="15278" y="7836"/>
                    <a:pt x="16152" y="9121"/>
                    <a:pt x="16152" y="9121"/>
                  </a:cubicBezTo>
                  <a:cubicBezTo>
                    <a:pt x="16152" y="9121"/>
                    <a:pt x="16312" y="9145"/>
                    <a:pt x="16573" y="9145"/>
                  </a:cubicBezTo>
                  <a:cubicBezTo>
                    <a:pt x="17141" y="9145"/>
                    <a:pt x="18191" y="9028"/>
                    <a:pt x="19109" y="8285"/>
                  </a:cubicBezTo>
                  <a:cubicBezTo>
                    <a:pt x="20448" y="7202"/>
                    <a:pt x="19267" y="6092"/>
                    <a:pt x="18439" y="3586"/>
                  </a:cubicBezTo>
                  <a:cubicBezTo>
                    <a:pt x="17612" y="1080"/>
                    <a:pt x="22119" y="663"/>
                    <a:pt x="22119" y="663"/>
                  </a:cubicBezTo>
                  <a:cubicBezTo>
                    <a:pt x="21629" y="191"/>
                    <a:pt x="20676" y="0"/>
                    <a:pt x="19560" y="0"/>
                  </a:cubicBezTo>
                  <a:close/>
                </a:path>
              </a:pathLst>
            </a:custGeom>
            <a:solidFill>
              <a:srgbClr val="4D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320;p58"/>
            <p:cNvSpPr/>
            <p:nvPr/>
          </p:nvSpPr>
          <p:spPr>
            <a:xfrm>
              <a:off x="2285125" y="2211153"/>
              <a:ext cx="639643" cy="414204"/>
            </a:xfrm>
            <a:custGeom>
              <a:avLst/>
              <a:gdLst/>
              <a:ahLst/>
              <a:cxnLst/>
              <a:rect l="l" t="t" r="r" b="b"/>
              <a:pathLst>
                <a:path w="9017" h="5839" extrusionOk="0">
                  <a:moveTo>
                    <a:pt x="8805" y="0"/>
                  </a:moveTo>
                  <a:cubicBezTo>
                    <a:pt x="8805" y="669"/>
                    <a:pt x="8169" y="1042"/>
                    <a:pt x="7662" y="1588"/>
                  </a:cubicBezTo>
                  <a:cubicBezTo>
                    <a:pt x="7485" y="1778"/>
                    <a:pt x="7174" y="1822"/>
                    <a:pt x="6765" y="1822"/>
                  </a:cubicBezTo>
                  <a:cubicBezTo>
                    <a:pt x="6399" y="1822"/>
                    <a:pt x="5954" y="1787"/>
                    <a:pt x="5454" y="1787"/>
                  </a:cubicBezTo>
                  <a:cubicBezTo>
                    <a:pt x="4906" y="1787"/>
                    <a:pt x="4292" y="1830"/>
                    <a:pt x="3644" y="2009"/>
                  </a:cubicBezTo>
                  <a:cubicBezTo>
                    <a:pt x="1739" y="2539"/>
                    <a:pt x="1" y="4835"/>
                    <a:pt x="1" y="4835"/>
                  </a:cubicBezTo>
                  <a:lnTo>
                    <a:pt x="1178" y="5839"/>
                  </a:lnTo>
                  <a:cubicBezTo>
                    <a:pt x="1680" y="4033"/>
                    <a:pt x="3135" y="3725"/>
                    <a:pt x="4361" y="3112"/>
                  </a:cubicBezTo>
                  <a:cubicBezTo>
                    <a:pt x="5589" y="2494"/>
                    <a:pt x="6393" y="3022"/>
                    <a:pt x="7707" y="2408"/>
                  </a:cubicBezTo>
                  <a:cubicBezTo>
                    <a:pt x="9016" y="1791"/>
                    <a:pt x="8805" y="1"/>
                    <a:pt x="8805" y="0"/>
                  </a:cubicBezTo>
                  <a:close/>
                </a:path>
              </a:pathLst>
            </a:custGeom>
            <a:solidFill>
              <a:srgbClr val="4D1B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321;p58"/>
            <p:cNvSpPr/>
            <p:nvPr/>
          </p:nvSpPr>
          <p:spPr>
            <a:xfrm>
              <a:off x="3607124" y="2722474"/>
              <a:ext cx="239485" cy="144500"/>
            </a:xfrm>
            <a:custGeom>
              <a:avLst/>
              <a:gdLst/>
              <a:ahLst/>
              <a:cxnLst/>
              <a:rect l="l" t="t" r="r" b="b"/>
              <a:pathLst>
                <a:path w="3376" h="2037" extrusionOk="0">
                  <a:moveTo>
                    <a:pt x="1" y="1"/>
                  </a:moveTo>
                  <a:lnTo>
                    <a:pt x="83" y="2036"/>
                  </a:lnTo>
                  <a:lnTo>
                    <a:pt x="3375" y="30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F49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322;p58"/>
            <p:cNvSpPr/>
            <p:nvPr/>
          </p:nvSpPr>
          <p:spPr>
            <a:xfrm>
              <a:off x="4054175" y="3006793"/>
              <a:ext cx="197561" cy="975603"/>
            </a:xfrm>
            <a:custGeom>
              <a:avLst/>
              <a:gdLst/>
              <a:ahLst/>
              <a:cxnLst/>
              <a:rect l="l" t="t" r="r" b="b"/>
              <a:pathLst>
                <a:path w="2785" h="13753" extrusionOk="0">
                  <a:moveTo>
                    <a:pt x="1" y="0"/>
                  </a:moveTo>
                  <a:lnTo>
                    <a:pt x="716" y="13752"/>
                  </a:lnTo>
                  <a:lnTo>
                    <a:pt x="2785" y="13549"/>
                  </a:lnTo>
                  <a:lnTo>
                    <a:pt x="1705" y="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323;p58"/>
            <p:cNvSpPr/>
            <p:nvPr/>
          </p:nvSpPr>
          <p:spPr>
            <a:xfrm>
              <a:off x="4084111" y="3006793"/>
              <a:ext cx="487908" cy="858911"/>
            </a:xfrm>
            <a:custGeom>
              <a:avLst/>
              <a:gdLst/>
              <a:ahLst/>
              <a:cxnLst/>
              <a:rect l="l" t="t" r="r" b="b"/>
              <a:pathLst>
                <a:path w="6878" h="12108" extrusionOk="0">
                  <a:moveTo>
                    <a:pt x="1144" y="0"/>
                  </a:moveTo>
                  <a:lnTo>
                    <a:pt x="1753" y="5120"/>
                  </a:lnTo>
                  <a:cubicBezTo>
                    <a:pt x="1753" y="5120"/>
                    <a:pt x="1057" y="5155"/>
                    <a:pt x="760" y="5260"/>
                  </a:cubicBezTo>
                  <a:cubicBezTo>
                    <a:pt x="463" y="5361"/>
                    <a:pt x="1" y="5809"/>
                    <a:pt x="1" y="5809"/>
                  </a:cubicBezTo>
                  <a:lnTo>
                    <a:pt x="1291" y="7130"/>
                  </a:lnTo>
                  <a:cubicBezTo>
                    <a:pt x="1291" y="7130"/>
                    <a:pt x="4033" y="11999"/>
                    <a:pt x="5456" y="12104"/>
                  </a:cubicBezTo>
                  <a:cubicBezTo>
                    <a:pt x="5490" y="12107"/>
                    <a:pt x="5523" y="12108"/>
                    <a:pt x="5556" y="12108"/>
                  </a:cubicBezTo>
                  <a:cubicBezTo>
                    <a:pt x="6872" y="12108"/>
                    <a:pt x="6748" y="10137"/>
                    <a:pt x="6814" y="8492"/>
                  </a:cubicBezTo>
                  <a:cubicBezTo>
                    <a:pt x="6878" y="6806"/>
                    <a:pt x="3902" y="2028"/>
                    <a:pt x="3082" y="1166"/>
                  </a:cubicBezTo>
                  <a:cubicBezTo>
                    <a:pt x="2439" y="493"/>
                    <a:pt x="1611" y="158"/>
                    <a:pt x="1283" y="46"/>
                  </a:cubicBezTo>
                  <a:cubicBezTo>
                    <a:pt x="1197" y="15"/>
                    <a:pt x="1144" y="0"/>
                    <a:pt x="1144" y="0"/>
                  </a:cubicBezTo>
                  <a:close/>
                </a:path>
              </a:pathLst>
            </a:custGeom>
            <a:solidFill>
              <a:srgbClr val="D48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324;p58"/>
            <p:cNvSpPr/>
            <p:nvPr/>
          </p:nvSpPr>
          <p:spPr>
            <a:xfrm>
              <a:off x="3371752" y="3962824"/>
              <a:ext cx="1010008" cy="848838"/>
            </a:xfrm>
            <a:custGeom>
              <a:avLst/>
              <a:gdLst/>
              <a:ahLst/>
              <a:cxnLst/>
              <a:rect l="l" t="t" r="r" b="b"/>
              <a:pathLst>
                <a:path w="14238" h="11966" extrusionOk="0">
                  <a:moveTo>
                    <a:pt x="13124" y="1"/>
                  </a:moveTo>
                  <a:lnTo>
                    <a:pt x="0" y="1295"/>
                  </a:lnTo>
                  <a:lnTo>
                    <a:pt x="376" y="11615"/>
                  </a:lnTo>
                  <a:lnTo>
                    <a:pt x="7111" y="11965"/>
                  </a:lnTo>
                  <a:lnTo>
                    <a:pt x="8221" y="6630"/>
                  </a:lnTo>
                  <a:lnTo>
                    <a:pt x="9621" y="11965"/>
                  </a:lnTo>
                  <a:lnTo>
                    <a:pt x="14237" y="11276"/>
                  </a:lnTo>
                  <a:lnTo>
                    <a:pt x="131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325;p58"/>
            <p:cNvSpPr/>
            <p:nvPr/>
          </p:nvSpPr>
          <p:spPr>
            <a:xfrm>
              <a:off x="3454750" y="4789676"/>
              <a:ext cx="355255" cy="506848"/>
            </a:xfrm>
            <a:custGeom>
              <a:avLst/>
              <a:gdLst/>
              <a:ahLst/>
              <a:cxnLst/>
              <a:rect l="l" t="t" r="r" b="b"/>
              <a:pathLst>
                <a:path w="5008" h="7145" extrusionOk="0">
                  <a:moveTo>
                    <a:pt x="1" y="1"/>
                  </a:moveTo>
                  <a:lnTo>
                    <a:pt x="1110" y="7014"/>
                  </a:lnTo>
                  <a:cubicBezTo>
                    <a:pt x="1833" y="7105"/>
                    <a:pt x="2565" y="7144"/>
                    <a:pt x="3304" y="7144"/>
                  </a:cubicBezTo>
                  <a:cubicBezTo>
                    <a:pt x="3726" y="7144"/>
                    <a:pt x="4150" y="7131"/>
                    <a:pt x="4575" y="7108"/>
                  </a:cubicBezTo>
                  <a:cubicBezTo>
                    <a:pt x="4060" y="6585"/>
                    <a:pt x="5008" y="260"/>
                    <a:pt x="5008" y="26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48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326;p58"/>
            <p:cNvSpPr/>
            <p:nvPr/>
          </p:nvSpPr>
          <p:spPr>
            <a:xfrm>
              <a:off x="3533491" y="5287235"/>
              <a:ext cx="343267" cy="100589"/>
            </a:xfrm>
            <a:custGeom>
              <a:avLst/>
              <a:gdLst/>
              <a:ahLst/>
              <a:cxnLst/>
              <a:rect l="l" t="t" r="r" b="b"/>
              <a:pathLst>
                <a:path w="4839" h="1418" extrusionOk="0">
                  <a:moveTo>
                    <a:pt x="0" y="0"/>
                  </a:moveTo>
                  <a:lnTo>
                    <a:pt x="223" y="1418"/>
                  </a:lnTo>
                  <a:lnTo>
                    <a:pt x="4839" y="1298"/>
                  </a:lnTo>
                  <a:cubicBezTo>
                    <a:pt x="4839" y="1298"/>
                    <a:pt x="4161" y="244"/>
                    <a:pt x="3522" y="124"/>
                  </a:cubicBezTo>
                  <a:cubicBezTo>
                    <a:pt x="3503" y="120"/>
                    <a:pt x="3484" y="109"/>
                    <a:pt x="3465" y="94"/>
                  </a:cubicBezTo>
                  <a:cubicBezTo>
                    <a:pt x="3040" y="117"/>
                    <a:pt x="2616" y="130"/>
                    <a:pt x="2194" y="130"/>
                  </a:cubicBezTo>
                  <a:cubicBezTo>
                    <a:pt x="1455" y="130"/>
                    <a:pt x="723" y="91"/>
                    <a:pt x="0" y="0"/>
                  </a:cubicBezTo>
                  <a:close/>
                </a:path>
              </a:pathLst>
            </a:custGeom>
            <a:solidFill>
              <a:srgbClr val="1A2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327;p58"/>
            <p:cNvSpPr/>
            <p:nvPr/>
          </p:nvSpPr>
          <p:spPr>
            <a:xfrm>
              <a:off x="4093759" y="4766409"/>
              <a:ext cx="265874" cy="473579"/>
            </a:xfrm>
            <a:custGeom>
              <a:avLst/>
              <a:gdLst/>
              <a:ahLst/>
              <a:cxnLst/>
              <a:rect l="l" t="t" r="r" b="b"/>
              <a:pathLst>
                <a:path w="3748" h="6676" extrusionOk="0">
                  <a:moveTo>
                    <a:pt x="3702" y="1"/>
                  </a:moveTo>
                  <a:lnTo>
                    <a:pt x="0" y="554"/>
                  </a:lnTo>
                  <a:lnTo>
                    <a:pt x="1061" y="6676"/>
                  </a:lnTo>
                  <a:cubicBezTo>
                    <a:pt x="1964" y="6499"/>
                    <a:pt x="2863" y="6318"/>
                    <a:pt x="3747" y="6141"/>
                  </a:cubicBezTo>
                  <a:cubicBezTo>
                    <a:pt x="3657" y="3922"/>
                    <a:pt x="3702" y="1"/>
                    <a:pt x="3702" y="1"/>
                  </a:cubicBezTo>
                  <a:close/>
                </a:path>
              </a:pathLst>
            </a:custGeom>
            <a:solidFill>
              <a:srgbClr val="D48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328;p58"/>
            <p:cNvSpPr/>
            <p:nvPr/>
          </p:nvSpPr>
          <p:spPr>
            <a:xfrm>
              <a:off x="4169024" y="5202039"/>
              <a:ext cx="277578" cy="170888"/>
            </a:xfrm>
            <a:custGeom>
              <a:avLst/>
              <a:gdLst/>
              <a:ahLst/>
              <a:cxnLst/>
              <a:rect l="l" t="t" r="r" b="b"/>
              <a:pathLst>
                <a:path w="3913" h="2409" extrusionOk="0">
                  <a:moveTo>
                    <a:pt x="2686" y="0"/>
                  </a:moveTo>
                  <a:cubicBezTo>
                    <a:pt x="1802" y="177"/>
                    <a:pt x="903" y="358"/>
                    <a:pt x="0" y="535"/>
                  </a:cubicBezTo>
                  <a:lnTo>
                    <a:pt x="323" y="2408"/>
                  </a:lnTo>
                  <a:lnTo>
                    <a:pt x="3913" y="2408"/>
                  </a:lnTo>
                  <a:cubicBezTo>
                    <a:pt x="3913" y="2408"/>
                    <a:pt x="3202" y="1494"/>
                    <a:pt x="2879" y="1494"/>
                  </a:cubicBezTo>
                  <a:cubicBezTo>
                    <a:pt x="2876" y="1494"/>
                    <a:pt x="2873" y="1494"/>
                    <a:pt x="2871" y="1495"/>
                  </a:cubicBezTo>
                  <a:cubicBezTo>
                    <a:pt x="2870" y="1495"/>
                    <a:pt x="2870" y="1495"/>
                    <a:pt x="2870" y="1495"/>
                  </a:cubicBezTo>
                  <a:cubicBezTo>
                    <a:pt x="2780" y="1495"/>
                    <a:pt x="2723" y="883"/>
                    <a:pt x="2686" y="0"/>
                  </a:cubicBezTo>
                  <a:close/>
                </a:path>
              </a:pathLst>
            </a:custGeom>
            <a:solidFill>
              <a:srgbClr val="1A2D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329;p58"/>
            <p:cNvSpPr/>
            <p:nvPr/>
          </p:nvSpPr>
          <p:spPr>
            <a:xfrm>
              <a:off x="3610387" y="1642657"/>
              <a:ext cx="319715" cy="570408"/>
            </a:xfrm>
            <a:custGeom>
              <a:avLst/>
              <a:gdLst/>
              <a:ahLst/>
              <a:cxnLst/>
              <a:rect l="l" t="t" r="r" b="b"/>
              <a:pathLst>
                <a:path w="4507" h="8041" extrusionOk="0">
                  <a:moveTo>
                    <a:pt x="4507" y="0"/>
                  </a:moveTo>
                  <a:cubicBezTo>
                    <a:pt x="4506" y="0"/>
                    <a:pt x="0" y="417"/>
                    <a:pt x="827" y="2923"/>
                  </a:cubicBezTo>
                  <a:cubicBezTo>
                    <a:pt x="1655" y="5429"/>
                    <a:pt x="2836" y="6539"/>
                    <a:pt x="1497" y="7622"/>
                  </a:cubicBezTo>
                  <a:cubicBezTo>
                    <a:pt x="1287" y="7792"/>
                    <a:pt x="1068" y="7931"/>
                    <a:pt x="850" y="8040"/>
                  </a:cubicBezTo>
                  <a:cubicBezTo>
                    <a:pt x="1599" y="7815"/>
                    <a:pt x="2322" y="7464"/>
                    <a:pt x="2652" y="6941"/>
                  </a:cubicBezTo>
                  <a:cubicBezTo>
                    <a:pt x="3477" y="5632"/>
                    <a:pt x="1787" y="3126"/>
                    <a:pt x="1787" y="1855"/>
                  </a:cubicBezTo>
                  <a:cubicBezTo>
                    <a:pt x="1787" y="583"/>
                    <a:pt x="4507" y="0"/>
                    <a:pt x="4507" y="0"/>
                  </a:cubicBezTo>
                  <a:close/>
                </a:path>
              </a:pathLst>
            </a:custGeom>
            <a:solidFill>
              <a:srgbClr val="A13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330;p58"/>
            <p:cNvSpPr/>
            <p:nvPr/>
          </p:nvSpPr>
          <p:spPr>
            <a:xfrm>
              <a:off x="3506747" y="1627618"/>
              <a:ext cx="423355" cy="615028"/>
            </a:xfrm>
            <a:custGeom>
              <a:avLst/>
              <a:gdLst/>
              <a:ahLst/>
              <a:cxnLst/>
              <a:rect l="l" t="t" r="r" b="b"/>
              <a:pathLst>
                <a:path w="5968" h="8670" extrusionOk="0">
                  <a:moveTo>
                    <a:pt x="5171" y="1"/>
                  </a:moveTo>
                  <a:cubicBezTo>
                    <a:pt x="4377" y="1"/>
                    <a:pt x="3210" y="348"/>
                    <a:pt x="2062" y="945"/>
                  </a:cubicBezTo>
                  <a:cubicBezTo>
                    <a:pt x="407" y="1803"/>
                    <a:pt x="840" y="3711"/>
                    <a:pt x="1668" y="5803"/>
                  </a:cubicBezTo>
                  <a:cubicBezTo>
                    <a:pt x="2491" y="7895"/>
                    <a:pt x="1" y="8670"/>
                    <a:pt x="1" y="8670"/>
                  </a:cubicBezTo>
                  <a:cubicBezTo>
                    <a:pt x="1" y="8670"/>
                    <a:pt x="1187" y="8595"/>
                    <a:pt x="2311" y="8252"/>
                  </a:cubicBezTo>
                  <a:cubicBezTo>
                    <a:pt x="2529" y="8143"/>
                    <a:pt x="2748" y="8004"/>
                    <a:pt x="2958" y="7834"/>
                  </a:cubicBezTo>
                  <a:cubicBezTo>
                    <a:pt x="4297" y="6751"/>
                    <a:pt x="3116" y="5641"/>
                    <a:pt x="2288" y="3135"/>
                  </a:cubicBezTo>
                  <a:cubicBezTo>
                    <a:pt x="1461" y="629"/>
                    <a:pt x="5968" y="212"/>
                    <a:pt x="5968" y="212"/>
                  </a:cubicBezTo>
                  <a:cubicBezTo>
                    <a:pt x="5799" y="69"/>
                    <a:pt x="5521" y="1"/>
                    <a:pt x="5171" y="1"/>
                  </a:cubicBezTo>
                  <a:close/>
                </a:path>
              </a:pathLst>
            </a:custGeom>
            <a:solidFill>
              <a:srgbClr val="3B0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331;p58"/>
            <p:cNvSpPr/>
            <p:nvPr/>
          </p:nvSpPr>
          <p:spPr>
            <a:xfrm>
              <a:off x="3778794" y="1876681"/>
              <a:ext cx="114280" cy="29155"/>
            </a:xfrm>
            <a:custGeom>
              <a:avLst/>
              <a:gdLst/>
              <a:ahLst/>
              <a:cxnLst/>
              <a:rect l="l" t="t" r="r" b="b"/>
              <a:pathLst>
                <a:path w="1611" h="411" extrusionOk="0">
                  <a:moveTo>
                    <a:pt x="1610" y="1"/>
                  </a:moveTo>
                  <a:lnTo>
                    <a:pt x="0" y="309"/>
                  </a:lnTo>
                  <a:cubicBezTo>
                    <a:pt x="7" y="350"/>
                    <a:pt x="26" y="403"/>
                    <a:pt x="71" y="411"/>
                  </a:cubicBezTo>
                  <a:lnTo>
                    <a:pt x="94" y="411"/>
                  </a:lnTo>
                  <a:cubicBezTo>
                    <a:pt x="290" y="411"/>
                    <a:pt x="1475" y="328"/>
                    <a:pt x="1610" y="1"/>
                  </a:cubicBezTo>
                  <a:close/>
                </a:path>
              </a:pathLst>
            </a:custGeom>
            <a:solidFill>
              <a:srgbClr val="A13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332;p58"/>
            <p:cNvSpPr/>
            <p:nvPr/>
          </p:nvSpPr>
          <p:spPr>
            <a:xfrm>
              <a:off x="3778227" y="1863061"/>
              <a:ext cx="114848" cy="35611"/>
            </a:xfrm>
            <a:custGeom>
              <a:avLst/>
              <a:gdLst/>
              <a:ahLst/>
              <a:cxnLst/>
              <a:rect l="l" t="t" r="r" b="b"/>
              <a:pathLst>
                <a:path w="1619" h="502" extrusionOk="0">
                  <a:moveTo>
                    <a:pt x="1212" y="0"/>
                  </a:moveTo>
                  <a:cubicBezTo>
                    <a:pt x="1197" y="0"/>
                    <a:pt x="1182" y="0"/>
                    <a:pt x="1167" y="5"/>
                  </a:cubicBezTo>
                  <a:cubicBezTo>
                    <a:pt x="934" y="31"/>
                    <a:pt x="1" y="456"/>
                    <a:pt x="1" y="456"/>
                  </a:cubicBezTo>
                  <a:cubicBezTo>
                    <a:pt x="1" y="456"/>
                    <a:pt x="1" y="474"/>
                    <a:pt x="8" y="501"/>
                  </a:cubicBezTo>
                  <a:lnTo>
                    <a:pt x="1618" y="193"/>
                  </a:lnTo>
                  <a:cubicBezTo>
                    <a:pt x="1618" y="193"/>
                    <a:pt x="1430" y="0"/>
                    <a:pt x="1212" y="0"/>
                  </a:cubicBezTo>
                  <a:close/>
                </a:path>
              </a:pathLst>
            </a:custGeom>
            <a:solidFill>
              <a:srgbClr val="3B0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333;p58"/>
            <p:cNvSpPr/>
            <p:nvPr/>
          </p:nvSpPr>
          <p:spPr>
            <a:xfrm>
              <a:off x="4040910" y="1797160"/>
              <a:ext cx="84912" cy="46251"/>
            </a:xfrm>
            <a:custGeom>
              <a:avLst/>
              <a:gdLst/>
              <a:ahLst/>
              <a:cxnLst/>
              <a:rect l="l" t="t" r="r" b="b"/>
              <a:pathLst>
                <a:path w="1197" h="652" extrusionOk="0">
                  <a:moveTo>
                    <a:pt x="1197" y="0"/>
                  </a:moveTo>
                  <a:lnTo>
                    <a:pt x="0" y="519"/>
                  </a:lnTo>
                  <a:cubicBezTo>
                    <a:pt x="0" y="519"/>
                    <a:pt x="372" y="651"/>
                    <a:pt x="673" y="651"/>
                  </a:cubicBezTo>
                  <a:cubicBezTo>
                    <a:pt x="760" y="651"/>
                    <a:pt x="839" y="640"/>
                    <a:pt x="903" y="613"/>
                  </a:cubicBezTo>
                  <a:cubicBezTo>
                    <a:pt x="1197" y="497"/>
                    <a:pt x="1197" y="0"/>
                    <a:pt x="1197" y="0"/>
                  </a:cubicBezTo>
                  <a:close/>
                </a:path>
              </a:pathLst>
            </a:custGeom>
            <a:solidFill>
              <a:srgbClr val="A13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334;p58"/>
            <p:cNvSpPr/>
            <p:nvPr/>
          </p:nvSpPr>
          <p:spPr>
            <a:xfrm>
              <a:off x="4040910" y="1797160"/>
              <a:ext cx="84912" cy="36888"/>
            </a:xfrm>
            <a:custGeom>
              <a:avLst/>
              <a:gdLst/>
              <a:ahLst/>
              <a:cxnLst/>
              <a:rect l="l" t="t" r="r" b="b"/>
              <a:pathLst>
                <a:path w="1197" h="520" extrusionOk="0">
                  <a:moveTo>
                    <a:pt x="1197" y="0"/>
                  </a:moveTo>
                  <a:cubicBezTo>
                    <a:pt x="1174" y="0"/>
                    <a:pt x="808" y="0"/>
                    <a:pt x="478" y="132"/>
                  </a:cubicBezTo>
                  <a:cubicBezTo>
                    <a:pt x="136" y="264"/>
                    <a:pt x="0" y="519"/>
                    <a:pt x="0" y="519"/>
                  </a:cubicBezTo>
                  <a:lnTo>
                    <a:pt x="1197" y="0"/>
                  </a:lnTo>
                  <a:close/>
                </a:path>
              </a:pathLst>
            </a:custGeom>
            <a:solidFill>
              <a:srgbClr val="3B0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335;p58"/>
            <p:cNvSpPr/>
            <p:nvPr/>
          </p:nvSpPr>
          <p:spPr>
            <a:xfrm>
              <a:off x="3824691" y="2073889"/>
              <a:ext cx="67603" cy="52919"/>
            </a:xfrm>
            <a:custGeom>
              <a:avLst/>
              <a:gdLst/>
              <a:ahLst/>
              <a:cxnLst/>
              <a:rect l="l" t="t" r="r" b="b"/>
              <a:pathLst>
                <a:path w="953" h="746" extrusionOk="0">
                  <a:moveTo>
                    <a:pt x="109" y="1"/>
                  </a:moveTo>
                  <a:lnTo>
                    <a:pt x="109" y="1"/>
                  </a:lnTo>
                  <a:cubicBezTo>
                    <a:pt x="109" y="1"/>
                    <a:pt x="1" y="517"/>
                    <a:pt x="308" y="697"/>
                  </a:cubicBezTo>
                  <a:cubicBezTo>
                    <a:pt x="365" y="731"/>
                    <a:pt x="425" y="746"/>
                    <a:pt x="482" y="746"/>
                  </a:cubicBezTo>
                  <a:cubicBezTo>
                    <a:pt x="692" y="746"/>
                    <a:pt x="899" y="550"/>
                    <a:pt x="952" y="294"/>
                  </a:cubicBezTo>
                  <a:lnTo>
                    <a:pt x="952" y="294"/>
                  </a:lnTo>
                  <a:cubicBezTo>
                    <a:pt x="866" y="415"/>
                    <a:pt x="730" y="490"/>
                    <a:pt x="576" y="490"/>
                  </a:cubicBezTo>
                  <a:cubicBezTo>
                    <a:pt x="317" y="490"/>
                    <a:pt x="109" y="272"/>
                    <a:pt x="109" y="1"/>
                  </a:cubicBezTo>
                  <a:close/>
                </a:path>
              </a:pathLst>
            </a:custGeom>
            <a:solidFill>
              <a:srgbClr val="A13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336;p58"/>
            <p:cNvSpPr/>
            <p:nvPr/>
          </p:nvSpPr>
          <p:spPr>
            <a:xfrm>
              <a:off x="3832352" y="2065660"/>
              <a:ext cx="61290" cy="43059"/>
            </a:xfrm>
            <a:custGeom>
              <a:avLst/>
              <a:gdLst/>
              <a:ahLst/>
              <a:cxnLst/>
              <a:rect l="l" t="t" r="r" b="b"/>
              <a:pathLst>
                <a:path w="864" h="607" extrusionOk="0">
                  <a:moveTo>
                    <a:pt x="543" y="1"/>
                  </a:moveTo>
                  <a:cubicBezTo>
                    <a:pt x="299" y="1"/>
                    <a:pt x="1" y="117"/>
                    <a:pt x="1" y="117"/>
                  </a:cubicBezTo>
                  <a:cubicBezTo>
                    <a:pt x="1" y="388"/>
                    <a:pt x="209" y="606"/>
                    <a:pt x="468" y="606"/>
                  </a:cubicBezTo>
                  <a:cubicBezTo>
                    <a:pt x="622" y="606"/>
                    <a:pt x="758" y="531"/>
                    <a:pt x="844" y="410"/>
                  </a:cubicBezTo>
                  <a:cubicBezTo>
                    <a:pt x="859" y="350"/>
                    <a:pt x="863" y="287"/>
                    <a:pt x="855" y="219"/>
                  </a:cubicBezTo>
                  <a:cubicBezTo>
                    <a:pt x="841" y="49"/>
                    <a:pt x="705" y="1"/>
                    <a:pt x="543" y="1"/>
                  </a:cubicBezTo>
                  <a:close/>
                </a:path>
              </a:pathLst>
            </a:custGeom>
            <a:solidFill>
              <a:srgbClr val="3B0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337;p58"/>
            <p:cNvSpPr/>
            <p:nvPr/>
          </p:nvSpPr>
          <p:spPr>
            <a:xfrm>
              <a:off x="4105463" y="2004795"/>
              <a:ext cx="70015" cy="54764"/>
            </a:xfrm>
            <a:custGeom>
              <a:avLst/>
              <a:gdLst/>
              <a:ahLst/>
              <a:cxnLst/>
              <a:rect l="l" t="t" r="r" b="b"/>
              <a:pathLst>
                <a:path w="987" h="772" extrusionOk="0">
                  <a:moveTo>
                    <a:pt x="929" y="1"/>
                  </a:moveTo>
                  <a:lnTo>
                    <a:pt x="929" y="1"/>
                  </a:lnTo>
                  <a:cubicBezTo>
                    <a:pt x="929" y="268"/>
                    <a:pt x="719" y="486"/>
                    <a:pt x="459" y="486"/>
                  </a:cubicBezTo>
                  <a:cubicBezTo>
                    <a:pt x="256" y="486"/>
                    <a:pt x="83" y="355"/>
                    <a:pt x="19" y="166"/>
                  </a:cubicBezTo>
                  <a:lnTo>
                    <a:pt x="19" y="166"/>
                  </a:lnTo>
                  <a:cubicBezTo>
                    <a:pt x="0" y="392"/>
                    <a:pt x="143" y="734"/>
                    <a:pt x="508" y="768"/>
                  </a:cubicBezTo>
                  <a:cubicBezTo>
                    <a:pt x="520" y="772"/>
                    <a:pt x="535" y="772"/>
                    <a:pt x="546" y="772"/>
                  </a:cubicBezTo>
                  <a:cubicBezTo>
                    <a:pt x="986" y="772"/>
                    <a:pt x="930" y="1"/>
                    <a:pt x="929" y="1"/>
                  </a:cubicBezTo>
                  <a:close/>
                </a:path>
              </a:pathLst>
            </a:custGeom>
            <a:solidFill>
              <a:srgbClr val="A13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338;p58"/>
            <p:cNvSpPr/>
            <p:nvPr/>
          </p:nvSpPr>
          <p:spPr>
            <a:xfrm>
              <a:off x="4106811" y="2000255"/>
              <a:ext cx="64624" cy="39016"/>
            </a:xfrm>
            <a:custGeom>
              <a:avLst/>
              <a:gdLst/>
              <a:ahLst/>
              <a:cxnLst/>
              <a:rect l="l" t="t" r="r" b="b"/>
              <a:pathLst>
                <a:path w="911" h="550" extrusionOk="0">
                  <a:moveTo>
                    <a:pt x="353" y="1"/>
                  </a:moveTo>
                  <a:cubicBezTo>
                    <a:pt x="230" y="1"/>
                    <a:pt x="117" y="16"/>
                    <a:pt x="68" y="65"/>
                  </a:cubicBezTo>
                  <a:cubicBezTo>
                    <a:pt x="30" y="98"/>
                    <a:pt x="7" y="159"/>
                    <a:pt x="0" y="230"/>
                  </a:cubicBezTo>
                  <a:cubicBezTo>
                    <a:pt x="64" y="419"/>
                    <a:pt x="237" y="550"/>
                    <a:pt x="440" y="550"/>
                  </a:cubicBezTo>
                  <a:cubicBezTo>
                    <a:pt x="700" y="550"/>
                    <a:pt x="910" y="332"/>
                    <a:pt x="910" y="65"/>
                  </a:cubicBezTo>
                  <a:cubicBezTo>
                    <a:pt x="910" y="65"/>
                    <a:pt x="606" y="1"/>
                    <a:pt x="353" y="1"/>
                  </a:cubicBezTo>
                  <a:close/>
                </a:path>
              </a:pathLst>
            </a:custGeom>
            <a:solidFill>
              <a:srgbClr val="3B0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339;p58"/>
            <p:cNvSpPr/>
            <p:nvPr/>
          </p:nvSpPr>
          <p:spPr>
            <a:xfrm>
              <a:off x="4054175" y="2183346"/>
              <a:ext cx="83919" cy="33199"/>
            </a:xfrm>
            <a:custGeom>
              <a:avLst/>
              <a:gdLst/>
              <a:ahLst/>
              <a:cxnLst/>
              <a:rect l="l" t="t" r="r" b="b"/>
              <a:pathLst>
                <a:path w="1183" h="468" extrusionOk="0">
                  <a:moveTo>
                    <a:pt x="1182" y="0"/>
                  </a:moveTo>
                  <a:lnTo>
                    <a:pt x="5" y="222"/>
                  </a:lnTo>
                  <a:lnTo>
                    <a:pt x="1" y="467"/>
                  </a:lnTo>
                  <a:lnTo>
                    <a:pt x="1182" y="0"/>
                  </a:lnTo>
                  <a:close/>
                </a:path>
              </a:pathLst>
            </a:custGeom>
            <a:solidFill>
              <a:srgbClr val="A13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340;p58"/>
            <p:cNvSpPr/>
            <p:nvPr/>
          </p:nvSpPr>
          <p:spPr>
            <a:xfrm>
              <a:off x="4054459" y="2172989"/>
              <a:ext cx="83635" cy="26176"/>
            </a:xfrm>
            <a:custGeom>
              <a:avLst/>
              <a:gdLst/>
              <a:ahLst/>
              <a:cxnLst/>
              <a:rect l="l" t="t" r="r" b="b"/>
              <a:pathLst>
                <a:path w="1179" h="369" extrusionOk="0">
                  <a:moveTo>
                    <a:pt x="12" y="0"/>
                  </a:moveTo>
                  <a:lnTo>
                    <a:pt x="1" y="368"/>
                  </a:lnTo>
                  <a:lnTo>
                    <a:pt x="1178" y="14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11D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341;p58"/>
            <p:cNvSpPr/>
            <p:nvPr/>
          </p:nvSpPr>
          <p:spPr>
            <a:xfrm>
              <a:off x="3212355" y="2151637"/>
              <a:ext cx="294462" cy="108960"/>
            </a:xfrm>
            <a:custGeom>
              <a:avLst/>
              <a:gdLst/>
              <a:ahLst/>
              <a:cxnLst/>
              <a:rect l="l" t="t" r="r" b="b"/>
              <a:pathLst>
                <a:path w="4151" h="1536" extrusionOk="0">
                  <a:moveTo>
                    <a:pt x="1931" y="0"/>
                  </a:moveTo>
                  <a:cubicBezTo>
                    <a:pt x="1690" y="0"/>
                    <a:pt x="1431" y="41"/>
                    <a:pt x="1160" y="139"/>
                  </a:cubicBezTo>
                  <a:cubicBezTo>
                    <a:pt x="573" y="353"/>
                    <a:pt x="185" y="892"/>
                    <a:pt x="1" y="1531"/>
                  </a:cubicBezTo>
                  <a:lnTo>
                    <a:pt x="1" y="1535"/>
                  </a:lnTo>
                  <a:cubicBezTo>
                    <a:pt x="1" y="1535"/>
                    <a:pt x="577" y="511"/>
                    <a:pt x="1973" y="447"/>
                  </a:cubicBezTo>
                  <a:cubicBezTo>
                    <a:pt x="2022" y="444"/>
                    <a:pt x="2067" y="444"/>
                    <a:pt x="2116" y="444"/>
                  </a:cubicBezTo>
                  <a:cubicBezTo>
                    <a:pt x="3421" y="444"/>
                    <a:pt x="4151" y="1283"/>
                    <a:pt x="4151" y="1283"/>
                  </a:cubicBezTo>
                  <a:cubicBezTo>
                    <a:pt x="4151" y="1283"/>
                    <a:pt x="3278" y="0"/>
                    <a:pt x="1931" y="0"/>
                  </a:cubicBezTo>
                  <a:close/>
                </a:path>
              </a:pathLst>
            </a:custGeom>
            <a:solidFill>
              <a:srgbClr val="A13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342;p58"/>
            <p:cNvSpPr/>
            <p:nvPr/>
          </p:nvSpPr>
          <p:spPr>
            <a:xfrm>
              <a:off x="3190790" y="2112904"/>
              <a:ext cx="323262" cy="147337"/>
            </a:xfrm>
            <a:custGeom>
              <a:avLst/>
              <a:gdLst/>
              <a:ahLst/>
              <a:cxnLst/>
              <a:rect l="l" t="t" r="r" b="b"/>
              <a:pathLst>
                <a:path w="4557" h="2077" extrusionOk="0">
                  <a:moveTo>
                    <a:pt x="2340" y="0"/>
                  </a:moveTo>
                  <a:cubicBezTo>
                    <a:pt x="2043" y="0"/>
                    <a:pt x="1735" y="45"/>
                    <a:pt x="1437" y="147"/>
                  </a:cubicBezTo>
                  <a:cubicBezTo>
                    <a:pt x="0" y="637"/>
                    <a:pt x="290" y="2006"/>
                    <a:pt x="305" y="2077"/>
                  </a:cubicBezTo>
                  <a:cubicBezTo>
                    <a:pt x="489" y="1438"/>
                    <a:pt x="877" y="899"/>
                    <a:pt x="1464" y="685"/>
                  </a:cubicBezTo>
                  <a:cubicBezTo>
                    <a:pt x="1735" y="587"/>
                    <a:pt x="1994" y="546"/>
                    <a:pt x="2235" y="546"/>
                  </a:cubicBezTo>
                  <a:cubicBezTo>
                    <a:pt x="3582" y="546"/>
                    <a:pt x="4455" y="1829"/>
                    <a:pt x="4455" y="1829"/>
                  </a:cubicBezTo>
                  <a:cubicBezTo>
                    <a:pt x="4557" y="738"/>
                    <a:pt x="3514" y="0"/>
                    <a:pt x="2340" y="0"/>
                  </a:cubicBezTo>
                  <a:close/>
                </a:path>
              </a:pathLst>
            </a:custGeom>
            <a:solidFill>
              <a:srgbClr val="3B0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343;p58"/>
            <p:cNvSpPr/>
            <p:nvPr/>
          </p:nvSpPr>
          <p:spPr>
            <a:xfrm>
              <a:off x="3541507" y="3087379"/>
              <a:ext cx="516709" cy="196497"/>
            </a:xfrm>
            <a:custGeom>
              <a:avLst/>
              <a:gdLst/>
              <a:ahLst/>
              <a:cxnLst/>
              <a:rect l="l" t="t" r="r" b="b"/>
              <a:pathLst>
                <a:path w="7284" h="2770" extrusionOk="0">
                  <a:moveTo>
                    <a:pt x="7284" y="0"/>
                  </a:moveTo>
                  <a:cubicBezTo>
                    <a:pt x="7284" y="0"/>
                    <a:pt x="7235" y="124"/>
                    <a:pt x="7130" y="309"/>
                  </a:cubicBezTo>
                  <a:cubicBezTo>
                    <a:pt x="6957" y="1099"/>
                    <a:pt x="6524" y="1980"/>
                    <a:pt x="5478" y="2296"/>
                  </a:cubicBezTo>
                  <a:cubicBezTo>
                    <a:pt x="5166" y="2390"/>
                    <a:pt x="4823" y="2431"/>
                    <a:pt x="4467" y="2431"/>
                  </a:cubicBezTo>
                  <a:cubicBezTo>
                    <a:pt x="2494" y="2431"/>
                    <a:pt x="75" y="1212"/>
                    <a:pt x="4" y="1174"/>
                  </a:cubicBezTo>
                  <a:lnTo>
                    <a:pt x="0" y="1178"/>
                  </a:lnTo>
                  <a:lnTo>
                    <a:pt x="143" y="1964"/>
                  </a:lnTo>
                  <a:cubicBezTo>
                    <a:pt x="753" y="2133"/>
                    <a:pt x="3183" y="2770"/>
                    <a:pt x="4790" y="2770"/>
                  </a:cubicBezTo>
                  <a:cubicBezTo>
                    <a:pt x="4963" y="2770"/>
                    <a:pt x="5128" y="2762"/>
                    <a:pt x="5279" y="2747"/>
                  </a:cubicBezTo>
                  <a:cubicBezTo>
                    <a:pt x="7040" y="2559"/>
                    <a:pt x="7284" y="1"/>
                    <a:pt x="7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344;p58"/>
            <p:cNvSpPr/>
            <p:nvPr/>
          </p:nvSpPr>
          <p:spPr>
            <a:xfrm>
              <a:off x="3541507" y="3170873"/>
              <a:ext cx="10144" cy="55899"/>
            </a:xfrm>
            <a:custGeom>
              <a:avLst/>
              <a:gdLst/>
              <a:ahLst/>
              <a:cxnLst/>
              <a:rect l="l" t="t" r="r" b="b"/>
              <a:pathLst>
                <a:path w="143" h="788" extrusionOk="0">
                  <a:moveTo>
                    <a:pt x="0" y="1"/>
                  </a:moveTo>
                  <a:lnTo>
                    <a:pt x="0" y="749"/>
                  </a:lnTo>
                  <a:cubicBezTo>
                    <a:pt x="0" y="749"/>
                    <a:pt x="53" y="765"/>
                    <a:pt x="143" y="7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F1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345;p58"/>
            <p:cNvSpPr/>
            <p:nvPr/>
          </p:nvSpPr>
          <p:spPr>
            <a:xfrm>
              <a:off x="3541720" y="3109299"/>
              <a:ext cx="505643" cy="150600"/>
            </a:xfrm>
            <a:custGeom>
              <a:avLst/>
              <a:gdLst/>
              <a:ahLst/>
              <a:cxnLst/>
              <a:rect l="l" t="t" r="r" b="b"/>
              <a:pathLst>
                <a:path w="7128" h="2123" extrusionOk="0">
                  <a:moveTo>
                    <a:pt x="7127" y="0"/>
                  </a:moveTo>
                  <a:lnTo>
                    <a:pt x="7127" y="0"/>
                  </a:lnTo>
                  <a:cubicBezTo>
                    <a:pt x="6822" y="556"/>
                    <a:pt x="6070" y="1674"/>
                    <a:pt x="4911" y="1742"/>
                  </a:cubicBezTo>
                  <a:cubicBezTo>
                    <a:pt x="4851" y="1746"/>
                    <a:pt x="4787" y="1749"/>
                    <a:pt x="4723" y="1749"/>
                  </a:cubicBezTo>
                  <a:cubicBezTo>
                    <a:pt x="3139" y="1749"/>
                    <a:pt x="265" y="681"/>
                    <a:pt x="208" y="662"/>
                  </a:cubicBezTo>
                  <a:cubicBezTo>
                    <a:pt x="140" y="733"/>
                    <a:pt x="69" y="801"/>
                    <a:pt x="1" y="865"/>
                  </a:cubicBezTo>
                  <a:cubicBezTo>
                    <a:pt x="72" y="903"/>
                    <a:pt x="2491" y="2122"/>
                    <a:pt x="4464" y="2122"/>
                  </a:cubicBezTo>
                  <a:cubicBezTo>
                    <a:pt x="4820" y="2122"/>
                    <a:pt x="5163" y="2081"/>
                    <a:pt x="5475" y="1987"/>
                  </a:cubicBezTo>
                  <a:cubicBezTo>
                    <a:pt x="6521" y="1671"/>
                    <a:pt x="6954" y="790"/>
                    <a:pt x="7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346;p58"/>
            <p:cNvSpPr/>
            <p:nvPr/>
          </p:nvSpPr>
          <p:spPr>
            <a:xfrm>
              <a:off x="3541507" y="3156260"/>
              <a:ext cx="14968" cy="14684"/>
            </a:xfrm>
            <a:custGeom>
              <a:avLst/>
              <a:gdLst/>
              <a:ahLst/>
              <a:cxnLst/>
              <a:rect l="l" t="t" r="r" b="b"/>
              <a:pathLst>
                <a:path w="211" h="207" extrusionOk="0">
                  <a:moveTo>
                    <a:pt x="207" y="0"/>
                  </a:moveTo>
                  <a:lnTo>
                    <a:pt x="0" y="203"/>
                  </a:lnTo>
                  <a:lnTo>
                    <a:pt x="0" y="207"/>
                  </a:lnTo>
                  <a:lnTo>
                    <a:pt x="4" y="203"/>
                  </a:lnTo>
                  <a:cubicBezTo>
                    <a:pt x="72" y="139"/>
                    <a:pt x="143" y="71"/>
                    <a:pt x="211" y="0"/>
                  </a:cubicBezTo>
                  <a:close/>
                </a:path>
              </a:pathLst>
            </a:custGeom>
            <a:solidFill>
              <a:srgbClr val="3B0B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347;p58"/>
            <p:cNvSpPr/>
            <p:nvPr/>
          </p:nvSpPr>
          <p:spPr>
            <a:xfrm>
              <a:off x="3335929" y="3512510"/>
              <a:ext cx="390795" cy="486915"/>
            </a:xfrm>
            <a:custGeom>
              <a:avLst/>
              <a:gdLst/>
              <a:ahLst/>
              <a:cxnLst/>
              <a:rect l="l" t="t" r="r" b="b"/>
              <a:pathLst>
                <a:path w="5509" h="6864" extrusionOk="0">
                  <a:moveTo>
                    <a:pt x="5509" y="1"/>
                  </a:moveTo>
                  <a:lnTo>
                    <a:pt x="5359" y="35"/>
                  </a:lnTo>
                  <a:lnTo>
                    <a:pt x="4264" y="283"/>
                  </a:lnTo>
                  <a:lnTo>
                    <a:pt x="3888" y="682"/>
                  </a:lnTo>
                  <a:lnTo>
                    <a:pt x="4064" y="1664"/>
                  </a:lnTo>
                  <a:lnTo>
                    <a:pt x="4505" y="1099"/>
                  </a:lnTo>
                  <a:lnTo>
                    <a:pt x="5509" y="1"/>
                  </a:lnTo>
                  <a:close/>
                  <a:moveTo>
                    <a:pt x="2161" y="2529"/>
                  </a:moveTo>
                  <a:lnTo>
                    <a:pt x="2078" y="2616"/>
                  </a:lnTo>
                  <a:cubicBezTo>
                    <a:pt x="1603" y="3199"/>
                    <a:pt x="848" y="4098"/>
                    <a:pt x="1" y="4836"/>
                  </a:cubicBezTo>
                  <a:lnTo>
                    <a:pt x="1" y="6863"/>
                  </a:lnTo>
                  <a:lnTo>
                    <a:pt x="2360" y="3846"/>
                  </a:lnTo>
                  <a:lnTo>
                    <a:pt x="2161" y="2529"/>
                  </a:lnTo>
                  <a:close/>
                </a:path>
              </a:pathLst>
            </a:custGeom>
            <a:solidFill>
              <a:srgbClr val="B34A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348;p58"/>
            <p:cNvSpPr/>
            <p:nvPr/>
          </p:nvSpPr>
          <p:spPr>
            <a:xfrm>
              <a:off x="3489155" y="3560889"/>
              <a:ext cx="135136" cy="224517"/>
            </a:xfrm>
            <a:custGeom>
              <a:avLst/>
              <a:gdLst/>
              <a:ahLst/>
              <a:cxnLst/>
              <a:rect l="l" t="t" r="r" b="b"/>
              <a:pathLst>
                <a:path w="1905" h="3165" extrusionOk="0">
                  <a:moveTo>
                    <a:pt x="1728" y="0"/>
                  </a:moveTo>
                  <a:lnTo>
                    <a:pt x="1" y="1847"/>
                  </a:lnTo>
                  <a:lnTo>
                    <a:pt x="200" y="3164"/>
                  </a:lnTo>
                  <a:lnTo>
                    <a:pt x="1904" y="982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1F1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349;p58"/>
            <p:cNvSpPr/>
            <p:nvPr/>
          </p:nvSpPr>
          <p:spPr>
            <a:xfrm>
              <a:off x="3335929" y="3698013"/>
              <a:ext cx="147408" cy="157623"/>
            </a:xfrm>
            <a:custGeom>
              <a:avLst/>
              <a:gdLst/>
              <a:ahLst/>
              <a:cxnLst/>
              <a:rect l="l" t="t" r="r" b="b"/>
              <a:pathLst>
                <a:path w="2078" h="2222" extrusionOk="0">
                  <a:moveTo>
                    <a:pt x="2078" y="1"/>
                  </a:moveTo>
                  <a:lnTo>
                    <a:pt x="1" y="2217"/>
                  </a:lnTo>
                  <a:lnTo>
                    <a:pt x="1" y="2221"/>
                  </a:lnTo>
                  <a:cubicBezTo>
                    <a:pt x="848" y="1483"/>
                    <a:pt x="1603" y="584"/>
                    <a:pt x="2078" y="1"/>
                  </a:cubicBezTo>
                  <a:close/>
                </a:path>
              </a:pathLst>
            </a:custGeom>
            <a:solidFill>
              <a:srgbClr val="A135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350;p58"/>
            <p:cNvSpPr/>
            <p:nvPr/>
          </p:nvSpPr>
          <p:spPr>
            <a:xfrm>
              <a:off x="3541507" y="4022624"/>
              <a:ext cx="153225" cy="15252"/>
            </a:xfrm>
            <a:custGeom>
              <a:avLst/>
              <a:gdLst/>
              <a:ahLst/>
              <a:cxnLst/>
              <a:rect l="l" t="t" r="r" b="b"/>
              <a:pathLst>
                <a:path w="2160" h="215" extrusionOk="0">
                  <a:moveTo>
                    <a:pt x="2159" y="0"/>
                  </a:moveTo>
                  <a:lnTo>
                    <a:pt x="0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1F1D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351;p58"/>
            <p:cNvSpPr/>
            <p:nvPr/>
          </p:nvSpPr>
          <p:spPr>
            <a:xfrm>
              <a:off x="3371752" y="3962824"/>
              <a:ext cx="930984" cy="201533"/>
            </a:xfrm>
            <a:custGeom>
              <a:avLst/>
              <a:gdLst/>
              <a:ahLst/>
              <a:cxnLst/>
              <a:rect l="l" t="t" r="r" b="b"/>
              <a:pathLst>
                <a:path w="13124" h="2841" extrusionOk="0">
                  <a:moveTo>
                    <a:pt x="13124" y="1"/>
                  </a:moveTo>
                  <a:lnTo>
                    <a:pt x="4552" y="843"/>
                  </a:lnTo>
                  <a:lnTo>
                    <a:pt x="2393" y="1057"/>
                  </a:lnTo>
                  <a:lnTo>
                    <a:pt x="0" y="1295"/>
                  </a:lnTo>
                  <a:lnTo>
                    <a:pt x="56" y="2841"/>
                  </a:lnTo>
                  <a:lnTo>
                    <a:pt x="13124" y="515"/>
                  </a:lnTo>
                  <a:lnTo>
                    <a:pt x="13124" y="1"/>
                  </a:lnTo>
                  <a:close/>
                </a:path>
              </a:pathLst>
            </a:custGeom>
            <a:solidFill>
              <a:srgbClr val="221B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1678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2" name="Google Shape;1622;p43"/>
          <p:cNvGrpSpPr/>
          <p:nvPr/>
        </p:nvGrpSpPr>
        <p:grpSpPr>
          <a:xfrm flipH="1">
            <a:off x="3372476" y="3383009"/>
            <a:ext cx="1857653" cy="1315061"/>
            <a:chOff x="4542908" y="3383009"/>
            <a:chExt cx="1857653" cy="1315061"/>
          </a:xfrm>
        </p:grpSpPr>
        <p:grpSp>
          <p:nvGrpSpPr>
            <p:cNvPr id="1623" name="Google Shape;1623;p43"/>
            <p:cNvGrpSpPr/>
            <p:nvPr/>
          </p:nvGrpSpPr>
          <p:grpSpPr>
            <a:xfrm>
              <a:off x="4542908" y="3468910"/>
              <a:ext cx="1806261" cy="988144"/>
              <a:chOff x="4542908" y="3468910"/>
              <a:chExt cx="1806261" cy="988144"/>
            </a:xfrm>
          </p:grpSpPr>
          <p:sp>
            <p:nvSpPr>
              <p:cNvPr id="1624" name="Google Shape;1624;p43"/>
              <p:cNvSpPr/>
              <p:nvPr/>
            </p:nvSpPr>
            <p:spPr>
              <a:xfrm>
                <a:off x="4542908" y="3468910"/>
                <a:ext cx="1222446" cy="818030"/>
              </a:xfrm>
              <a:custGeom>
                <a:avLst/>
                <a:gdLst/>
                <a:ahLst/>
                <a:cxnLst/>
                <a:rect l="l" t="t" r="r" b="b"/>
                <a:pathLst>
                  <a:path w="13984" h="9358" extrusionOk="0">
                    <a:moveTo>
                      <a:pt x="5794" y="1"/>
                    </a:moveTo>
                    <a:cubicBezTo>
                      <a:pt x="5149" y="1"/>
                      <a:pt x="4626" y="523"/>
                      <a:pt x="4626" y="1171"/>
                    </a:cubicBezTo>
                    <a:lnTo>
                      <a:pt x="4626" y="2602"/>
                    </a:lnTo>
                    <a:cubicBezTo>
                      <a:pt x="4626" y="2963"/>
                      <a:pt x="4333" y="3256"/>
                      <a:pt x="3972" y="3256"/>
                    </a:cubicBezTo>
                    <a:cubicBezTo>
                      <a:pt x="3816" y="3256"/>
                      <a:pt x="3665" y="3200"/>
                      <a:pt x="3547" y="3098"/>
                    </a:cubicBezTo>
                    <a:cubicBezTo>
                      <a:pt x="3179" y="2778"/>
                      <a:pt x="2696" y="2582"/>
                      <a:pt x="2170" y="2582"/>
                    </a:cubicBezTo>
                    <a:cubicBezTo>
                      <a:pt x="969" y="2582"/>
                      <a:pt x="0" y="3597"/>
                      <a:pt x="78" y="4819"/>
                    </a:cubicBezTo>
                    <a:cubicBezTo>
                      <a:pt x="145" y="5875"/>
                      <a:pt x="1016" y="6726"/>
                      <a:pt x="2072" y="6773"/>
                    </a:cubicBezTo>
                    <a:cubicBezTo>
                      <a:pt x="2106" y="6774"/>
                      <a:pt x="2140" y="6775"/>
                      <a:pt x="2173" y="6775"/>
                    </a:cubicBezTo>
                    <a:cubicBezTo>
                      <a:pt x="2698" y="6775"/>
                      <a:pt x="3179" y="6581"/>
                      <a:pt x="3547" y="6260"/>
                    </a:cubicBezTo>
                    <a:cubicBezTo>
                      <a:pt x="3665" y="6159"/>
                      <a:pt x="3816" y="6101"/>
                      <a:pt x="3972" y="6101"/>
                    </a:cubicBezTo>
                    <a:cubicBezTo>
                      <a:pt x="4333" y="6101"/>
                      <a:pt x="4626" y="6395"/>
                      <a:pt x="4626" y="6756"/>
                    </a:cubicBezTo>
                    <a:lnTo>
                      <a:pt x="4626" y="8190"/>
                    </a:lnTo>
                    <a:cubicBezTo>
                      <a:pt x="4626" y="8835"/>
                      <a:pt x="5149" y="9358"/>
                      <a:pt x="5794" y="9358"/>
                    </a:cubicBezTo>
                    <a:lnTo>
                      <a:pt x="12813" y="9358"/>
                    </a:lnTo>
                    <a:cubicBezTo>
                      <a:pt x="13461" y="9358"/>
                      <a:pt x="13983" y="8835"/>
                      <a:pt x="13983" y="8190"/>
                    </a:cubicBezTo>
                    <a:lnTo>
                      <a:pt x="13983" y="1171"/>
                    </a:lnTo>
                    <a:cubicBezTo>
                      <a:pt x="13983" y="523"/>
                      <a:pt x="13461" y="1"/>
                      <a:pt x="128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25" name="Google Shape;1625;p43"/>
              <p:cNvGrpSpPr/>
              <p:nvPr/>
            </p:nvGrpSpPr>
            <p:grpSpPr>
              <a:xfrm rot="6547869">
                <a:off x="5649283" y="3775638"/>
                <a:ext cx="656063" cy="559603"/>
                <a:chOff x="5794823" y="394529"/>
                <a:chExt cx="1647605" cy="1405361"/>
              </a:xfrm>
            </p:grpSpPr>
            <p:sp>
              <p:nvSpPr>
                <p:cNvPr id="1626" name="Google Shape;1626;p43"/>
                <p:cNvSpPr/>
                <p:nvPr/>
              </p:nvSpPr>
              <p:spPr>
                <a:xfrm>
                  <a:off x="5794823" y="1143474"/>
                  <a:ext cx="803906" cy="656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5" h="7655" extrusionOk="0">
                      <a:moveTo>
                        <a:pt x="746" y="1374"/>
                      </a:moveTo>
                      <a:cubicBezTo>
                        <a:pt x="1132" y="1374"/>
                        <a:pt x="1571" y="1565"/>
                        <a:pt x="1860" y="1693"/>
                      </a:cubicBezTo>
                      <a:cubicBezTo>
                        <a:pt x="2372" y="1919"/>
                        <a:pt x="2872" y="2176"/>
                        <a:pt x="3347" y="2473"/>
                      </a:cubicBezTo>
                      <a:cubicBezTo>
                        <a:pt x="2905" y="2392"/>
                        <a:pt x="2460" y="2361"/>
                        <a:pt x="2011" y="2297"/>
                      </a:cubicBezTo>
                      <a:cubicBezTo>
                        <a:pt x="1640" y="2247"/>
                        <a:pt x="1252" y="2190"/>
                        <a:pt x="908" y="2020"/>
                      </a:cubicBezTo>
                      <a:cubicBezTo>
                        <a:pt x="880" y="2011"/>
                        <a:pt x="105" y="1623"/>
                        <a:pt x="307" y="1491"/>
                      </a:cubicBezTo>
                      <a:cubicBezTo>
                        <a:pt x="435" y="1407"/>
                        <a:pt x="586" y="1374"/>
                        <a:pt x="746" y="1374"/>
                      </a:cubicBezTo>
                      <a:close/>
                      <a:moveTo>
                        <a:pt x="3987" y="179"/>
                      </a:moveTo>
                      <a:cubicBezTo>
                        <a:pt x="4018" y="179"/>
                        <a:pt x="4051" y="182"/>
                        <a:pt x="4087" y="189"/>
                      </a:cubicBezTo>
                      <a:cubicBezTo>
                        <a:pt x="4619" y="287"/>
                        <a:pt x="4585" y="1450"/>
                        <a:pt x="4599" y="1842"/>
                      </a:cubicBezTo>
                      <a:cubicBezTo>
                        <a:pt x="4609" y="2196"/>
                        <a:pt x="4573" y="2591"/>
                        <a:pt x="4609" y="2956"/>
                      </a:cubicBezTo>
                      <a:cubicBezTo>
                        <a:pt x="4333" y="2587"/>
                        <a:pt x="4120" y="2149"/>
                        <a:pt x="3945" y="1731"/>
                      </a:cubicBezTo>
                      <a:cubicBezTo>
                        <a:pt x="3841" y="1483"/>
                        <a:pt x="3358" y="179"/>
                        <a:pt x="3987" y="179"/>
                      </a:cubicBezTo>
                      <a:close/>
                      <a:moveTo>
                        <a:pt x="7198" y="980"/>
                      </a:moveTo>
                      <a:cubicBezTo>
                        <a:pt x="8064" y="980"/>
                        <a:pt x="7251" y="2523"/>
                        <a:pt x="7076" y="2824"/>
                      </a:cubicBezTo>
                      <a:cubicBezTo>
                        <a:pt x="6856" y="3202"/>
                        <a:pt x="6560" y="3583"/>
                        <a:pt x="6327" y="3984"/>
                      </a:cubicBezTo>
                      <a:cubicBezTo>
                        <a:pt x="6344" y="3566"/>
                        <a:pt x="6387" y="3145"/>
                        <a:pt x="6445" y="2736"/>
                      </a:cubicBezTo>
                      <a:cubicBezTo>
                        <a:pt x="6496" y="2375"/>
                        <a:pt x="6610" y="1015"/>
                        <a:pt x="7147" y="981"/>
                      </a:cubicBezTo>
                      <a:cubicBezTo>
                        <a:pt x="7165" y="980"/>
                        <a:pt x="7182" y="980"/>
                        <a:pt x="7198" y="980"/>
                      </a:cubicBezTo>
                      <a:close/>
                      <a:moveTo>
                        <a:pt x="2547" y="3240"/>
                      </a:moveTo>
                      <a:cubicBezTo>
                        <a:pt x="2759" y="3240"/>
                        <a:pt x="2969" y="3253"/>
                        <a:pt x="3168" y="3269"/>
                      </a:cubicBezTo>
                      <a:cubicBezTo>
                        <a:pt x="3576" y="3300"/>
                        <a:pt x="3995" y="3347"/>
                        <a:pt x="4394" y="3445"/>
                      </a:cubicBezTo>
                      <a:cubicBezTo>
                        <a:pt x="3702" y="3766"/>
                        <a:pt x="3003" y="4238"/>
                        <a:pt x="2247" y="4302"/>
                      </a:cubicBezTo>
                      <a:cubicBezTo>
                        <a:pt x="2158" y="4309"/>
                        <a:pt x="2067" y="4314"/>
                        <a:pt x="1975" y="4314"/>
                      </a:cubicBezTo>
                      <a:cubicBezTo>
                        <a:pt x="1771" y="4314"/>
                        <a:pt x="1565" y="4291"/>
                        <a:pt x="1377" y="4221"/>
                      </a:cubicBezTo>
                      <a:cubicBezTo>
                        <a:pt x="1228" y="4163"/>
                        <a:pt x="928" y="4045"/>
                        <a:pt x="1050" y="3806"/>
                      </a:cubicBezTo>
                      <a:cubicBezTo>
                        <a:pt x="1120" y="3664"/>
                        <a:pt x="1218" y="3536"/>
                        <a:pt x="1363" y="3465"/>
                      </a:cubicBezTo>
                      <a:cubicBezTo>
                        <a:pt x="1719" y="3290"/>
                        <a:pt x="2136" y="3240"/>
                        <a:pt x="2547" y="3240"/>
                      </a:cubicBezTo>
                      <a:close/>
                      <a:moveTo>
                        <a:pt x="5519" y="4645"/>
                      </a:moveTo>
                      <a:cubicBezTo>
                        <a:pt x="5669" y="4645"/>
                        <a:pt x="5819" y="4657"/>
                        <a:pt x="5965" y="4683"/>
                      </a:cubicBezTo>
                      <a:cubicBezTo>
                        <a:pt x="5446" y="4963"/>
                        <a:pt x="4933" y="5385"/>
                        <a:pt x="4343" y="5456"/>
                      </a:cubicBezTo>
                      <a:cubicBezTo>
                        <a:pt x="4325" y="5458"/>
                        <a:pt x="4309" y="5459"/>
                        <a:pt x="4294" y="5459"/>
                      </a:cubicBezTo>
                      <a:cubicBezTo>
                        <a:pt x="4101" y="5459"/>
                        <a:pt x="4030" y="5309"/>
                        <a:pt x="4137" y="5112"/>
                      </a:cubicBezTo>
                      <a:cubicBezTo>
                        <a:pt x="4269" y="4859"/>
                        <a:pt x="4582" y="4758"/>
                        <a:pt x="4845" y="4710"/>
                      </a:cubicBezTo>
                      <a:cubicBezTo>
                        <a:pt x="5061" y="4671"/>
                        <a:pt x="5290" y="4645"/>
                        <a:pt x="5519" y="4645"/>
                      </a:cubicBezTo>
                      <a:close/>
                      <a:moveTo>
                        <a:pt x="8066" y="3232"/>
                      </a:moveTo>
                      <a:cubicBezTo>
                        <a:pt x="8092" y="3232"/>
                        <a:pt x="8120" y="3235"/>
                        <a:pt x="8149" y="3243"/>
                      </a:cubicBezTo>
                      <a:cubicBezTo>
                        <a:pt x="8797" y="3404"/>
                        <a:pt x="8152" y="4855"/>
                        <a:pt x="7893" y="5635"/>
                      </a:cubicBezTo>
                      <a:cubicBezTo>
                        <a:pt x="7731" y="4861"/>
                        <a:pt x="7515" y="3232"/>
                        <a:pt x="8066" y="3232"/>
                      </a:cubicBezTo>
                      <a:close/>
                      <a:moveTo>
                        <a:pt x="6959" y="5918"/>
                      </a:moveTo>
                      <a:cubicBezTo>
                        <a:pt x="7173" y="5918"/>
                        <a:pt x="7398" y="5937"/>
                        <a:pt x="7596" y="5999"/>
                      </a:cubicBezTo>
                      <a:cubicBezTo>
                        <a:pt x="7083" y="6144"/>
                        <a:pt x="6577" y="6350"/>
                        <a:pt x="6040" y="6377"/>
                      </a:cubicBezTo>
                      <a:cubicBezTo>
                        <a:pt x="6027" y="6378"/>
                        <a:pt x="6015" y="6379"/>
                        <a:pt x="6003" y="6379"/>
                      </a:cubicBezTo>
                      <a:cubicBezTo>
                        <a:pt x="5809" y="6379"/>
                        <a:pt x="5674" y="6282"/>
                        <a:pt x="5922" y="6124"/>
                      </a:cubicBezTo>
                      <a:cubicBezTo>
                        <a:pt x="6114" y="5999"/>
                        <a:pt x="6347" y="5952"/>
                        <a:pt x="6573" y="5935"/>
                      </a:cubicBezTo>
                      <a:cubicBezTo>
                        <a:pt x="6691" y="5926"/>
                        <a:pt x="6823" y="5918"/>
                        <a:pt x="6959" y="5918"/>
                      </a:cubicBezTo>
                      <a:close/>
                      <a:moveTo>
                        <a:pt x="4071" y="1"/>
                      </a:moveTo>
                      <a:cubicBezTo>
                        <a:pt x="4014" y="1"/>
                        <a:pt x="3953" y="9"/>
                        <a:pt x="3887" y="27"/>
                      </a:cubicBezTo>
                      <a:cubicBezTo>
                        <a:pt x="2858" y="304"/>
                        <a:pt x="3853" y="2186"/>
                        <a:pt x="4394" y="2976"/>
                      </a:cubicBezTo>
                      <a:cubicBezTo>
                        <a:pt x="3674" y="2436"/>
                        <a:pt x="2922" y="1950"/>
                        <a:pt x="2089" y="1582"/>
                      </a:cubicBezTo>
                      <a:cubicBezTo>
                        <a:pt x="1687" y="1405"/>
                        <a:pt x="1223" y="1193"/>
                        <a:pt x="767" y="1193"/>
                      </a:cubicBezTo>
                      <a:cubicBezTo>
                        <a:pt x="675" y="1193"/>
                        <a:pt x="583" y="1202"/>
                        <a:pt x="493" y="1221"/>
                      </a:cubicBezTo>
                      <a:cubicBezTo>
                        <a:pt x="314" y="1258"/>
                        <a:pt x="0" y="1377"/>
                        <a:pt x="94" y="1623"/>
                      </a:cubicBezTo>
                      <a:cubicBezTo>
                        <a:pt x="260" y="2051"/>
                        <a:pt x="938" y="2277"/>
                        <a:pt x="1329" y="2369"/>
                      </a:cubicBezTo>
                      <a:cubicBezTo>
                        <a:pt x="2136" y="2561"/>
                        <a:pt x="2976" y="2527"/>
                        <a:pt x="3769" y="2774"/>
                      </a:cubicBezTo>
                      <a:lnTo>
                        <a:pt x="3799" y="2774"/>
                      </a:lnTo>
                      <a:cubicBezTo>
                        <a:pt x="4026" y="2932"/>
                        <a:pt x="4249" y="3098"/>
                        <a:pt x="4471" y="3266"/>
                      </a:cubicBezTo>
                      <a:cubicBezTo>
                        <a:pt x="3904" y="3116"/>
                        <a:pt x="3297" y="3056"/>
                        <a:pt x="2717" y="3056"/>
                      </a:cubicBezTo>
                      <a:cubicBezTo>
                        <a:pt x="2683" y="3056"/>
                        <a:pt x="2649" y="3057"/>
                        <a:pt x="2615" y="3057"/>
                      </a:cubicBezTo>
                      <a:cubicBezTo>
                        <a:pt x="2068" y="3060"/>
                        <a:pt x="1208" y="3073"/>
                        <a:pt x="914" y="3647"/>
                      </a:cubicBezTo>
                      <a:cubicBezTo>
                        <a:pt x="600" y="4261"/>
                        <a:pt x="1407" y="4487"/>
                        <a:pt x="1876" y="4504"/>
                      </a:cubicBezTo>
                      <a:cubicBezTo>
                        <a:pt x="1904" y="4505"/>
                        <a:pt x="1932" y="4506"/>
                        <a:pt x="1961" y="4506"/>
                      </a:cubicBezTo>
                      <a:cubicBezTo>
                        <a:pt x="2964" y="4506"/>
                        <a:pt x="3818" y="3873"/>
                        <a:pt x="4717" y="3515"/>
                      </a:cubicBezTo>
                      <a:cubicBezTo>
                        <a:pt x="4734" y="3509"/>
                        <a:pt x="4747" y="3498"/>
                        <a:pt x="4755" y="3489"/>
                      </a:cubicBezTo>
                      <a:cubicBezTo>
                        <a:pt x="5166" y="3813"/>
                        <a:pt x="5565" y="4150"/>
                        <a:pt x="5962" y="4487"/>
                      </a:cubicBezTo>
                      <a:cubicBezTo>
                        <a:pt x="5801" y="4460"/>
                        <a:pt x="5631" y="4447"/>
                        <a:pt x="5461" y="4447"/>
                      </a:cubicBezTo>
                      <a:cubicBezTo>
                        <a:pt x="5138" y="4447"/>
                        <a:pt x="4812" y="4496"/>
                        <a:pt x="4535" y="4596"/>
                      </a:cubicBezTo>
                      <a:cubicBezTo>
                        <a:pt x="4215" y="4710"/>
                        <a:pt x="3688" y="5098"/>
                        <a:pt x="3948" y="5510"/>
                      </a:cubicBezTo>
                      <a:cubicBezTo>
                        <a:pt x="4026" y="5632"/>
                        <a:pt x="4149" y="5682"/>
                        <a:pt x="4300" y="5682"/>
                      </a:cubicBezTo>
                      <a:cubicBezTo>
                        <a:pt x="4888" y="5682"/>
                        <a:pt x="5889" y="4925"/>
                        <a:pt x="6205" y="4774"/>
                      </a:cubicBezTo>
                      <a:cubicBezTo>
                        <a:pt x="6229" y="4764"/>
                        <a:pt x="6242" y="4747"/>
                        <a:pt x="6253" y="4730"/>
                      </a:cubicBezTo>
                      <a:cubicBezTo>
                        <a:pt x="6334" y="4801"/>
                        <a:pt x="6418" y="4872"/>
                        <a:pt x="6502" y="4943"/>
                      </a:cubicBezTo>
                      <a:cubicBezTo>
                        <a:pt x="6823" y="5213"/>
                        <a:pt x="7144" y="5487"/>
                        <a:pt x="7454" y="5766"/>
                      </a:cubicBezTo>
                      <a:cubicBezTo>
                        <a:pt x="7282" y="5731"/>
                        <a:pt x="7100" y="5715"/>
                        <a:pt x="6922" y="5715"/>
                      </a:cubicBezTo>
                      <a:cubicBezTo>
                        <a:pt x="6726" y="5715"/>
                        <a:pt x="6534" y="5734"/>
                        <a:pt x="6364" y="5766"/>
                      </a:cubicBezTo>
                      <a:cubicBezTo>
                        <a:pt x="6141" y="5811"/>
                        <a:pt x="5416" y="6026"/>
                        <a:pt x="5595" y="6411"/>
                      </a:cubicBezTo>
                      <a:cubicBezTo>
                        <a:pt x="5659" y="6545"/>
                        <a:pt x="5807" y="6586"/>
                        <a:pt x="5973" y="6586"/>
                      </a:cubicBezTo>
                      <a:cubicBezTo>
                        <a:pt x="6182" y="6586"/>
                        <a:pt x="6420" y="6520"/>
                        <a:pt x="6549" y="6492"/>
                      </a:cubicBezTo>
                      <a:cubicBezTo>
                        <a:pt x="6988" y="6390"/>
                        <a:pt x="7413" y="6232"/>
                        <a:pt x="7848" y="6130"/>
                      </a:cubicBezTo>
                      <a:cubicBezTo>
                        <a:pt x="8328" y="6590"/>
                        <a:pt x="8776" y="7076"/>
                        <a:pt x="9168" y="7616"/>
                      </a:cubicBezTo>
                      <a:cubicBezTo>
                        <a:pt x="9188" y="7643"/>
                        <a:pt x="9214" y="7654"/>
                        <a:pt x="9239" y="7654"/>
                      </a:cubicBezTo>
                      <a:cubicBezTo>
                        <a:pt x="9308" y="7654"/>
                        <a:pt x="9374" y="7571"/>
                        <a:pt x="9320" y="7497"/>
                      </a:cubicBezTo>
                      <a:cubicBezTo>
                        <a:pt x="8925" y="6954"/>
                        <a:pt x="8473" y="6462"/>
                        <a:pt x="7990" y="5999"/>
                      </a:cubicBezTo>
                      <a:cubicBezTo>
                        <a:pt x="8078" y="5519"/>
                        <a:pt x="9173" y="3033"/>
                        <a:pt x="8164" y="3033"/>
                      </a:cubicBezTo>
                      <a:cubicBezTo>
                        <a:pt x="8122" y="3033"/>
                        <a:pt x="8077" y="3038"/>
                        <a:pt x="8027" y="3047"/>
                      </a:cubicBezTo>
                      <a:cubicBezTo>
                        <a:pt x="7515" y="3134"/>
                        <a:pt x="7504" y="3836"/>
                        <a:pt x="7518" y="4238"/>
                      </a:cubicBezTo>
                      <a:cubicBezTo>
                        <a:pt x="7532" y="4730"/>
                        <a:pt x="7585" y="5250"/>
                        <a:pt x="7707" y="5736"/>
                      </a:cubicBezTo>
                      <a:cubicBezTo>
                        <a:pt x="7258" y="5325"/>
                        <a:pt x="6792" y="4933"/>
                        <a:pt x="6323" y="4545"/>
                      </a:cubicBezTo>
                      <a:cubicBezTo>
                        <a:pt x="6323" y="4501"/>
                        <a:pt x="6320" y="4457"/>
                        <a:pt x="6320" y="4410"/>
                      </a:cubicBezTo>
                      <a:cubicBezTo>
                        <a:pt x="6654" y="3634"/>
                        <a:pt x="7302" y="2972"/>
                        <a:pt x="7613" y="2182"/>
                      </a:cubicBezTo>
                      <a:cubicBezTo>
                        <a:pt x="7777" y="1768"/>
                        <a:pt x="7935" y="788"/>
                        <a:pt x="7219" y="788"/>
                      </a:cubicBezTo>
                      <a:cubicBezTo>
                        <a:pt x="7201" y="788"/>
                        <a:pt x="7183" y="788"/>
                        <a:pt x="7164" y="790"/>
                      </a:cubicBezTo>
                      <a:cubicBezTo>
                        <a:pt x="6540" y="826"/>
                        <a:pt x="6387" y="1883"/>
                        <a:pt x="6310" y="2341"/>
                      </a:cubicBezTo>
                      <a:cubicBezTo>
                        <a:pt x="6199" y="3006"/>
                        <a:pt x="6127" y="3694"/>
                        <a:pt x="6131" y="4376"/>
                      </a:cubicBezTo>
                      <a:cubicBezTo>
                        <a:pt x="6127" y="4376"/>
                        <a:pt x="6127" y="4380"/>
                        <a:pt x="6127" y="4383"/>
                      </a:cubicBezTo>
                      <a:cubicBezTo>
                        <a:pt x="6091" y="4349"/>
                        <a:pt x="6050" y="4319"/>
                        <a:pt x="6013" y="4288"/>
                      </a:cubicBezTo>
                      <a:cubicBezTo>
                        <a:pt x="5618" y="3958"/>
                        <a:pt x="5227" y="3627"/>
                        <a:pt x="4822" y="3310"/>
                      </a:cubicBezTo>
                      <a:cubicBezTo>
                        <a:pt x="4845" y="3293"/>
                        <a:pt x="4859" y="3266"/>
                        <a:pt x="4849" y="3229"/>
                      </a:cubicBezTo>
                      <a:cubicBezTo>
                        <a:pt x="4708" y="2664"/>
                        <a:pt x="5085" y="1"/>
                        <a:pt x="407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7" name="Google Shape;1627;p43"/>
                <p:cNvSpPr/>
                <p:nvPr/>
              </p:nvSpPr>
              <p:spPr>
                <a:xfrm rot="-3131212">
                  <a:off x="6330254" y="653389"/>
                  <a:ext cx="1017136" cy="738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7" h="6941" extrusionOk="0">
                      <a:moveTo>
                        <a:pt x="5582" y="1"/>
                      </a:moveTo>
                      <a:cubicBezTo>
                        <a:pt x="4630" y="1"/>
                        <a:pt x="4748" y="2604"/>
                        <a:pt x="4556" y="3144"/>
                      </a:cubicBezTo>
                      <a:cubicBezTo>
                        <a:pt x="4546" y="3178"/>
                        <a:pt x="4556" y="3208"/>
                        <a:pt x="4576" y="3225"/>
                      </a:cubicBezTo>
                      <a:cubicBezTo>
                        <a:pt x="4145" y="3506"/>
                        <a:pt x="3723" y="3796"/>
                        <a:pt x="3298" y="4089"/>
                      </a:cubicBezTo>
                      <a:cubicBezTo>
                        <a:pt x="3257" y="4116"/>
                        <a:pt x="3217" y="4143"/>
                        <a:pt x="3176" y="4174"/>
                      </a:cubicBezTo>
                      <a:lnTo>
                        <a:pt x="3176" y="4166"/>
                      </a:lnTo>
                      <a:cubicBezTo>
                        <a:pt x="3240" y="3489"/>
                        <a:pt x="3237" y="2797"/>
                        <a:pt x="3187" y="2125"/>
                      </a:cubicBezTo>
                      <a:cubicBezTo>
                        <a:pt x="3149" y="1659"/>
                        <a:pt x="3098" y="597"/>
                        <a:pt x="2481" y="499"/>
                      </a:cubicBezTo>
                      <a:cubicBezTo>
                        <a:pt x="2439" y="492"/>
                        <a:pt x="2398" y="489"/>
                        <a:pt x="2361" y="489"/>
                      </a:cubicBezTo>
                      <a:cubicBezTo>
                        <a:pt x="1716" y="489"/>
                        <a:pt x="1780" y="1428"/>
                        <a:pt x="1901" y="1845"/>
                      </a:cubicBezTo>
                      <a:cubicBezTo>
                        <a:pt x="2137" y="2662"/>
                        <a:pt x="2724" y="3380"/>
                        <a:pt x="2981" y="4183"/>
                      </a:cubicBezTo>
                      <a:cubicBezTo>
                        <a:pt x="2977" y="4227"/>
                        <a:pt x="2970" y="4271"/>
                        <a:pt x="2967" y="4315"/>
                      </a:cubicBezTo>
                      <a:cubicBezTo>
                        <a:pt x="2464" y="4663"/>
                        <a:pt x="1961" y="5007"/>
                        <a:pt x="1475" y="5375"/>
                      </a:cubicBezTo>
                      <a:cubicBezTo>
                        <a:pt x="1645" y="4899"/>
                        <a:pt x="1746" y="4389"/>
                        <a:pt x="1807" y="3900"/>
                      </a:cubicBezTo>
                      <a:cubicBezTo>
                        <a:pt x="1857" y="3502"/>
                        <a:pt x="1911" y="2803"/>
                        <a:pt x="1411" y="2665"/>
                      </a:cubicBezTo>
                      <a:cubicBezTo>
                        <a:pt x="1343" y="2646"/>
                        <a:pt x="1281" y="2637"/>
                        <a:pt x="1225" y="2637"/>
                      </a:cubicBezTo>
                      <a:cubicBezTo>
                        <a:pt x="299" y="2637"/>
                        <a:pt x="1130" y="5130"/>
                        <a:pt x="1172" y="5611"/>
                      </a:cubicBezTo>
                      <a:cubicBezTo>
                        <a:pt x="760" y="5935"/>
                        <a:pt x="365" y="6283"/>
                        <a:pt x="1" y="6660"/>
                      </a:cubicBezTo>
                      <a:lnTo>
                        <a:pt x="1" y="6940"/>
                      </a:lnTo>
                      <a:cubicBezTo>
                        <a:pt x="402" y="6509"/>
                        <a:pt x="841" y="6117"/>
                        <a:pt x="1300" y="5753"/>
                      </a:cubicBezTo>
                      <a:cubicBezTo>
                        <a:pt x="1726" y="5895"/>
                        <a:pt x="2134" y="6093"/>
                        <a:pt x="2559" y="6232"/>
                      </a:cubicBezTo>
                      <a:cubicBezTo>
                        <a:pt x="2703" y="6279"/>
                        <a:pt x="2980" y="6384"/>
                        <a:pt x="3206" y="6384"/>
                      </a:cubicBezTo>
                      <a:cubicBezTo>
                        <a:pt x="3339" y="6384"/>
                        <a:pt x="3455" y="6348"/>
                        <a:pt x="3517" y="6242"/>
                      </a:cubicBezTo>
                      <a:cubicBezTo>
                        <a:pt x="3733" y="5878"/>
                        <a:pt x="3031" y="5594"/>
                        <a:pt x="2812" y="5530"/>
                      </a:cubicBezTo>
                      <a:cubicBezTo>
                        <a:pt x="2571" y="5461"/>
                        <a:pt x="2280" y="5415"/>
                        <a:pt x="1993" y="5415"/>
                      </a:cubicBezTo>
                      <a:cubicBezTo>
                        <a:pt x="1903" y="5415"/>
                        <a:pt x="1813" y="5419"/>
                        <a:pt x="1726" y="5429"/>
                      </a:cubicBezTo>
                      <a:cubicBezTo>
                        <a:pt x="2063" y="5175"/>
                        <a:pt x="2407" y="4936"/>
                        <a:pt x="2751" y="4696"/>
                      </a:cubicBezTo>
                      <a:cubicBezTo>
                        <a:pt x="2842" y="4635"/>
                        <a:pt x="2933" y="4571"/>
                        <a:pt x="3021" y="4511"/>
                      </a:cubicBezTo>
                      <a:cubicBezTo>
                        <a:pt x="3028" y="4528"/>
                        <a:pt x="3042" y="4545"/>
                        <a:pt x="3062" y="4554"/>
                      </a:cubicBezTo>
                      <a:cubicBezTo>
                        <a:pt x="3375" y="4741"/>
                        <a:pt x="4353" y="5641"/>
                        <a:pt x="4933" y="5641"/>
                      </a:cubicBezTo>
                      <a:cubicBezTo>
                        <a:pt x="5058" y="5641"/>
                        <a:pt x="5164" y="5599"/>
                        <a:pt x="5241" y="5499"/>
                      </a:cubicBezTo>
                      <a:cubicBezTo>
                        <a:pt x="5542" y="5115"/>
                        <a:pt x="5052" y="4676"/>
                        <a:pt x="4746" y="4531"/>
                      </a:cubicBezTo>
                      <a:cubicBezTo>
                        <a:pt x="4401" y="4371"/>
                        <a:pt x="3968" y="4287"/>
                        <a:pt x="3556" y="4287"/>
                      </a:cubicBezTo>
                      <a:cubicBezTo>
                        <a:pt x="3480" y="4287"/>
                        <a:pt x="3405" y="4289"/>
                        <a:pt x="3332" y="4295"/>
                      </a:cubicBezTo>
                      <a:cubicBezTo>
                        <a:pt x="3760" y="3995"/>
                        <a:pt x="4188" y="3694"/>
                        <a:pt x="4627" y="3411"/>
                      </a:cubicBezTo>
                      <a:cubicBezTo>
                        <a:pt x="4634" y="3421"/>
                        <a:pt x="4644" y="3434"/>
                        <a:pt x="4661" y="3441"/>
                      </a:cubicBezTo>
                      <a:cubicBezTo>
                        <a:pt x="5548" y="3894"/>
                        <a:pt x="6362" y="4632"/>
                        <a:pt x="7398" y="4690"/>
                      </a:cubicBezTo>
                      <a:cubicBezTo>
                        <a:pt x="7431" y="4692"/>
                        <a:pt x="7467" y="4693"/>
                        <a:pt x="7504" y="4693"/>
                      </a:cubicBezTo>
                      <a:cubicBezTo>
                        <a:pt x="7979" y="4693"/>
                        <a:pt x="8672" y="4522"/>
                        <a:pt x="8434" y="3927"/>
                      </a:cubicBezTo>
                      <a:cubicBezTo>
                        <a:pt x="8197" y="3327"/>
                        <a:pt x="7340" y="3235"/>
                        <a:pt x="6797" y="3178"/>
                      </a:cubicBezTo>
                      <a:cubicBezTo>
                        <a:pt x="6526" y="3150"/>
                        <a:pt x="6246" y="3135"/>
                        <a:pt x="5966" y="3135"/>
                      </a:cubicBezTo>
                      <a:cubicBezTo>
                        <a:pt x="5618" y="3135"/>
                        <a:pt x="5269" y="3159"/>
                        <a:pt x="4931" y="3215"/>
                      </a:cubicBezTo>
                      <a:cubicBezTo>
                        <a:pt x="5167" y="3067"/>
                        <a:pt x="5403" y="2925"/>
                        <a:pt x="5646" y="2790"/>
                      </a:cubicBezTo>
                      <a:lnTo>
                        <a:pt x="5677" y="2790"/>
                      </a:lnTo>
                      <a:cubicBezTo>
                        <a:pt x="6487" y="2621"/>
                        <a:pt x="7323" y="2729"/>
                        <a:pt x="8140" y="2615"/>
                      </a:cubicBezTo>
                      <a:cubicBezTo>
                        <a:pt x="8541" y="2561"/>
                        <a:pt x="9237" y="2399"/>
                        <a:pt x="9439" y="1990"/>
                      </a:cubicBezTo>
                      <a:cubicBezTo>
                        <a:pt x="9557" y="1751"/>
                        <a:pt x="9257" y="1606"/>
                        <a:pt x="9081" y="1551"/>
                      </a:cubicBezTo>
                      <a:cubicBezTo>
                        <a:pt x="8945" y="1509"/>
                        <a:pt x="8804" y="1491"/>
                        <a:pt x="8661" y="1491"/>
                      </a:cubicBezTo>
                      <a:cubicBezTo>
                        <a:pt x="8252" y="1491"/>
                        <a:pt x="7829" y="1638"/>
                        <a:pt x="7459" y="1760"/>
                      </a:cubicBezTo>
                      <a:cubicBezTo>
                        <a:pt x="6594" y="2051"/>
                        <a:pt x="5802" y="2466"/>
                        <a:pt x="5035" y="2935"/>
                      </a:cubicBezTo>
                      <a:cubicBezTo>
                        <a:pt x="5643" y="2199"/>
                        <a:pt x="6811" y="414"/>
                        <a:pt x="5815" y="47"/>
                      </a:cubicBezTo>
                      <a:cubicBezTo>
                        <a:pt x="5731" y="15"/>
                        <a:pt x="5654" y="1"/>
                        <a:pt x="558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28" name="Google Shape;1628;p43"/>
            <p:cNvGrpSpPr/>
            <p:nvPr/>
          </p:nvGrpSpPr>
          <p:grpSpPr>
            <a:xfrm rot="5400000" flipH="1">
              <a:off x="5457598" y="3755107"/>
              <a:ext cx="1315061" cy="570865"/>
              <a:chOff x="5085720" y="658171"/>
              <a:chExt cx="2249891" cy="976673"/>
            </a:xfrm>
          </p:grpSpPr>
          <p:sp>
            <p:nvSpPr>
              <p:cNvPr id="1629" name="Google Shape;1629;p43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3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3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43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43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43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43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43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43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38" name="Google Shape;1638;p43"/>
          <p:cNvSpPr txBox="1">
            <a:spLocks noGrp="1"/>
          </p:cNvSpPr>
          <p:nvPr>
            <p:ph type="title"/>
          </p:nvPr>
        </p:nvSpPr>
        <p:spPr>
          <a:xfrm>
            <a:off x="2584046" y="50544"/>
            <a:ext cx="4069720" cy="86504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فصل الصيف</a:t>
            </a:r>
            <a:br>
              <a:rPr lang="ar-EG" sz="32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</a:br>
            <a:r>
              <a:rPr lang="ar-EG" sz="32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(يونيه – يوليو – أغسطس)</a:t>
            </a:r>
            <a:endParaRPr sz="32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sp>
        <p:nvSpPr>
          <p:cNvPr id="1639" name="Google Shape;1639;p43"/>
          <p:cNvSpPr txBox="1"/>
          <p:nvPr/>
        </p:nvSpPr>
        <p:spPr>
          <a:xfrm>
            <a:off x="5367444" y="1006313"/>
            <a:ext cx="3651783" cy="2155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indent="0" algn="justLow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0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ارتفاع درجة الحرارة:</a:t>
            </a:r>
          </a:p>
          <a:p>
            <a:pPr marL="12700" lvl="0" indent="0" algn="justLow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0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- ترتفع في فصل الصيف بسبب تعامد الشمس علي مدار السرطان في جنوب مصر، وترتفع الحرارة بشكل اكبر كلما اتجهنا جنوبا.</a:t>
            </a:r>
          </a:p>
        </p:txBody>
      </p:sp>
      <p:grpSp>
        <p:nvGrpSpPr>
          <p:cNvPr id="1640" name="Google Shape;1640;p43"/>
          <p:cNvGrpSpPr/>
          <p:nvPr/>
        </p:nvGrpSpPr>
        <p:grpSpPr>
          <a:xfrm>
            <a:off x="3441983" y="1207530"/>
            <a:ext cx="1789196" cy="1263388"/>
            <a:chOff x="2642636" y="1207530"/>
            <a:chExt cx="1789196" cy="1263388"/>
          </a:xfrm>
        </p:grpSpPr>
        <p:sp>
          <p:nvSpPr>
            <p:cNvPr id="1641" name="Google Shape;1641;p43"/>
            <p:cNvSpPr/>
            <p:nvPr/>
          </p:nvSpPr>
          <p:spPr>
            <a:xfrm>
              <a:off x="3209735" y="1652800"/>
              <a:ext cx="1222097" cy="818117"/>
            </a:xfrm>
            <a:custGeom>
              <a:avLst/>
              <a:gdLst/>
              <a:ahLst/>
              <a:cxnLst/>
              <a:rect l="l" t="t" r="r" b="b"/>
              <a:pathLst>
                <a:path w="13980" h="9359" extrusionOk="0">
                  <a:moveTo>
                    <a:pt x="1168" y="1"/>
                  </a:moveTo>
                  <a:cubicBezTo>
                    <a:pt x="523" y="1"/>
                    <a:pt x="0" y="524"/>
                    <a:pt x="0" y="1169"/>
                  </a:cubicBezTo>
                  <a:lnTo>
                    <a:pt x="0" y="8188"/>
                  </a:lnTo>
                  <a:cubicBezTo>
                    <a:pt x="0" y="8835"/>
                    <a:pt x="523" y="9359"/>
                    <a:pt x="1168" y="9359"/>
                  </a:cubicBezTo>
                  <a:lnTo>
                    <a:pt x="8186" y="9359"/>
                  </a:lnTo>
                  <a:cubicBezTo>
                    <a:pt x="8834" y="9359"/>
                    <a:pt x="9357" y="8835"/>
                    <a:pt x="9357" y="8188"/>
                  </a:cubicBezTo>
                  <a:lnTo>
                    <a:pt x="9357" y="6757"/>
                  </a:lnTo>
                  <a:cubicBezTo>
                    <a:pt x="9357" y="6395"/>
                    <a:pt x="9647" y="6102"/>
                    <a:pt x="10008" y="6102"/>
                  </a:cubicBezTo>
                  <a:cubicBezTo>
                    <a:pt x="10167" y="6102"/>
                    <a:pt x="10319" y="6160"/>
                    <a:pt x="10437" y="6261"/>
                  </a:cubicBezTo>
                  <a:cubicBezTo>
                    <a:pt x="10805" y="6581"/>
                    <a:pt x="11284" y="6777"/>
                    <a:pt x="11810" y="6777"/>
                  </a:cubicBezTo>
                  <a:cubicBezTo>
                    <a:pt x="13015" y="6777"/>
                    <a:pt x="13980" y="5761"/>
                    <a:pt x="13903" y="4543"/>
                  </a:cubicBezTo>
                  <a:cubicBezTo>
                    <a:pt x="13835" y="3483"/>
                    <a:pt x="12967" y="2633"/>
                    <a:pt x="11911" y="2586"/>
                  </a:cubicBezTo>
                  <a:cubicBezTo>
                    <a:pt x="11877" y="2584"/>
                    <a:pt x="11844" y="2583"/>
                    <a:pt x="11810" y="2583"/>
                  </a:cubicBezTo>
                  <a:cubicBezTo>
                    <a:pt x="11283" y="2583"/>
                    <a:pt x="10805" y="2779"/>
                    <a:pt x="10437" y="3098"/>
                  </a:cubicBezTo>
                  <a:cubicBezTo>
                    <a:pt x="10319" y="3200"/>
                    <a:pt x="10167" y="3257"/>
                    <a:pt x="10008" y="3257"/>
                  </a:cubicBezTo>
                  <a:cubicBezTo>
                    <a:pt x="9647" y="3257"/>
                    <a:pt x="9357" y="2964"/>
                    <a:pt x="9357" y="2603"/>
                  </a:cubicBezTo>
                  <a:lnTo>
                    <a:pt x="9357" y="1169"/>
                  </a:lnTo>
                  <a:cubicBezTo>
                    <a:pt x="9357" y="524"/>
                    <a:pt x="8834" y="1"/>
                    <a:pt x="8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42" name="Google Shape;1642;p43"/>
            <p:cNvGrpSpPr/>
            <p:nvPr/>
          </p:nvGrpSpPr>
          <p:grpSpPr>
            <a:xfrm rot="-3291425">
              <a:off x="2732222" y="1357020"/>
              <a:ext cx="656045" cy="559588"/>
              <a:chOff x="5794823" y="394529"/>
              <a:chExt cx="1647605" cy="1405361"/>
            </a:xfrm>
          </p:grpSpPr>
          <p:sp>
            <p:nvSpPr>
              <p:cNvPr id="1643" name="Google Shape;1643;p43"/>
              <p:cNvSpPr/>
              <p:nvPr/>
            </p:nvSpPr>
            <p:spPr>
              <a:xfrm>
                <a:off x="5794823" y="1143474"/>
                <a:ext cx="803906" cy="656416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7655" extrusionOk="0">
                    <a:moveTo>
                      <a:pt x="746" y="1374"/>
                    </a:moveTo>
                    <a:cubicBezTo>
                      <a:pt x="1132" y="1374"/>
                      <a:pt x="1571" y="1565"/>
                      <a:pt x="1860" y="1693"/>
                    </a:cubicBezTo>
                    <a:cubicBezTo>
                      <a:pt x="2372" y="1919"/>
                      <a:pt x="2872" y="2176"/>
                      <a:pt x="3347" y="2473"/>
                    </a:cubicBezTo>
                    <a:cubicBezTo>
                      <a:pt x="2905" y="2392"/>
                      <a:pt x="2460" y="2361"/>
                      <a:pt x="2011" y="2297"/>
                    </a:cubicBezTo>
                    <a:cubicBezTo>
                      <a:pt x="1640" y="2247"/>
                      <a:pt x="1252" y="2190"/>
                      <a:pt x="908" y="2020"/>
                    </a:cubicBezTo>
                    <a:cubicBezTo>
                      <a:pt x="880" y="2011"/>
                      <a:pt x="105" y="1623"/>
                      <a:pt x="307" y="1491"/>
                    </a:cubicBezTo>
                    <a:cubicBezTo>
                      <a:pt x="435" y="1407"/>
                      <a:pt x="586" y="1374"/>
                      <a:pt x="746" y="1374"/>
                    </a:cubicBezTo>
                    <a:close/>
                    <a:moveTo>
                      <a:pt x="3987" y="179"/>
                    </a:moveTo>
                    <a:cubicBezTo>
                      <a:pt x="4018" y="179"/>
                      <a:pt x="4051" y="182"/>
                      <a:pt x="4087" y="189"/>
                    </a:cubicBezTo>
                    <a:cubicBezTo>
                      <a:pt x="4619" y="287"/>
                      <a:pt x="4585" y="1450"/>
                      <a:pt x="4599" y="1842"/>
                    </a:cubicBezTo>
                    <a:cubicBezTo>
                      <a:pt x="4609" y="2196"/>
                      <a:pt x="4573" y="2591"/>
                      <a:pt x="4609" y="2956"/>
                    </a:cubicBezTo>
                    <a:cubicBezTo>
                      <a:pt x="4333" y="2587"/>
                      <a:pt x="4120" y="2149"/>
                      <a:pt x="3945" y="1731"/>
                    </a:cubicBezTo>
                    <a:cubicBezTo>
                      <a:pt x="3841" y="1483"/>
                      <a:pt x="3358" y="179"/>
                      <a:pt x="3987" y="179"/>
                    </a:cubicBezTo>
                    <a:close/>
                    <a:moveTo>
                      <a:pt x="7198" y="980"/>
                    </a:moveTo>
                    <a:cubicBezTo>
                      <a:pt x="8064" y="980"/>
                      <a:pt x="7251" y="2523"/>
                      <a:pt x="7076" y="2824"/>
                    </a:cubicBezTo>
                    <a:cubicBezTo>
                      <a:pt x="6856" y="3202"/>
                      <a:pt x="6560" y="3583"/>
                      <a:pt x="6327" y="3984"/>
                    </a:cubicBezTo>
                    <a:cubicBezTo>
                      <a:pt x="6344" y="3566"/>
                      <a:pt x="6387" y="3145"/>
                      <a:pt x="6445" y="2736"/>
                    </a:cubicBezTo>
                    <a:cubicBezTo>
                      <a:pt x="6496" y="2375"/>
                      <a:pt x="6610" y="1015"/>
                      <a:pt x="7147" y="981"/>
                    </a:cubicBezTo>
                    <a:cubicBezTo>
                      <a:pt x="7165" y="980"/>
                      <a:pt x="7182" y="980"/>
                      <a:pt x="7198" y="980"/>
                    </a:cubicBezTo>
                    <a:close/>
                    <a:moveTo>
                      <a:pt x="2547" y="3240"/>
                    </a:moveTo>
                    <a:cubicBezTo>
                      <a:pt x="2759" y="3240"/>
                      <a:pt x="2969" y="3253"/>
                      <a:pt x="3168" y="3269"/>
                    </a:cubicBezTo>
                    <a:cubicBezTo>
                      <a:pt x="3576" y="3300"/>
                      <a:pt x="3995" y="3347"/>
                      <a:pt x="4394" y="3445"/>
                    </a:cubicBezTo>
                    <a:cubicBezTo>
                      <a:pt x="3702" y="3766"/>
                      <a:pt x="3003" y="4238"/>
                      <a:pt x="2247" y="4302"/>
                    </a:cubicBezTo>
                    <a:cubicBezTo>
                      <a:pt x="2158" y="4309"/>
                      <a:pt x="2067" y="4314"/>
                      <a:pt x="1975" y="4314"/>
                    </a:cubicBezTo>
                    <a:cubicBezTo>
                      <a:pt x="1771" y="4314"/>
                      <a:pt x="1565" y="4291"/>
                      <a:pt x="1377" y="4221"/>
                    </a:cubicBezTo>
                    <a:cubicBezTo>
                      <a:pt x="1228" y="4163"/>
                      <a:pt x="928" y="4045"/>
                      <a:pt x="1050" y="3806"/>
                    </a:cubicBezTo>
                    <a:cubicBezTo>
                      <a:pt x="1120" y="3664"/>
                      <a:pt x="1218" y="3536"/>
                      <a:pt x="1363" y="3465"/>
                    </a:cubicBezTo>
                    <a:cubicBezTo>
                      <a:pt x="1719" y="3290"/>
                      <a:pt x="2136" y="3240"/>
                      <a:pt x="2547" y="3240"/>
                    </a:cubicBezTo>
                    <a:close/>
                    <a:moveTo>
                      <a:pt x="5519" y="4645"/>
                    </a:moveTo>
                    <a:cubicBezTo>
                      <a:pt x="5669" y="4645"/>
                      <a:pt x="5819" y="4657"/>
                      <a:pt x="5965" y="4683"/>
                    </a:cubicBezTo>
                    <a:cubicBezTo>
                      <a:pt x="5446" y="4963"/>
                      <a:pt x="4933" y="5385"/>
                      <a:pt x="4343" y="5456"/>
                    </a:cubicBezTo>
                    <a:cubicBezTo>
                      <a:pt x="4325" y="5458"/>
                      <a:pt x="4309" y="5459"/>
                      <a:pt x="4294" y="5459"/>
                    </a:cubicBezTo>
                    <a:cubicBezTo>
                      <a:pt x="4101" y="5459"/>
                      <a:pt x="4030" y="5309"/>
                      <a:pt x="4137" y="5112"/>
                    </a:cubicBezTo>
                    <a:cubicBezTo>
                      <a:pt x="4269" y="4859"/>
                      <a:pt x="4582" y="4758"/>
                      <a:pt x="4845" y="4710"/>
                    </a:cubicBezTo>
                    <a:cubicBezTo>
                      <a:pt x="5061" y="4671"/>
                      <a:pt x="5290" y="4645"/>
                      <a:pt x="5519" y="4645"/>
                    </a:cubicBezTo>
                    <a:close/>
                    <a:moveTo>
                      <a:pt x="8066" y="3232"/>
                    </a:moveTo>
                    <a:cubicBezTo>
                      <a:pt x="8092" y="3232"/>
                      <a:pt x="8120" y="3235"/>
                      <a:pt x="8149" y="3243"/>
                    </a:cubicBezTo>
                    <a:cubicBezTo>
                      <a:pt x="8797" y="3404"/>
                      <a:pt x="8152" y="4855"/>
                      <a:pt x="7893" y="5635"/>
                    </a:cubicBezTo>
                    <a:cubicBezTo>
                      <a:pt x="7731" y="4861"/>
                      <a:pt x="7515" y="3232"/>
                      <a:pt x="8066" y="3232"/>
                    </a:cubicBezTo>
                    <a:close/>
                    <a:moveTo>
                      <a:pt x="6959" y="5918"/>
                    </a:moveTo>
                    <a:cubicBezTo>
                      <a:pt x="7173" y="5918"/>
                      <a:pt x="7398" y="5937"/>
                      <a:pt x="7596" y="5999"/>
                    </a:cubicBezTo>
                    <a:cubicBezTo>
                      <a:pt x="7083" y="6144"/>
                      <a:pt x="6577" y="6350"/>
                      <a:pt x="6040" y="6377"/>
                    </a:cubicBezTo>
                    <a:cubicBezTo>
                      <a:pt x="6027" y="6378"/>
                      <a:pt x="6015" y="6379"/>
                      <a:pt x="6003" y="6379"/>
                    </a:cubicBezTo>
                    <a:cubicBezTo>
                      <a:pt x="5809" y="6379"/>
                      <a:pt x="5674" y="6282"/>
                      <a:pt x="5922" y="6124"/>
                    </a:cubicBezTo>
                    <a:cubicBezTo>
                      <a:pt x="6114" y="5999"/>
                      <a:pt x="6347" y="5952"/>
                      <a:pt x="6573" y="5935"/>
                    </a:cubicBezTo>
                    <a:cubicBezTo>
                      <a:pt x="6691" y="5926"/>
                      <a:pt x="6823" y="5918"/>
                      <a:pt x="6959" y="5918"/>
                    </a:cubicBezTo>
                    <a:close/>
                    <a:moveTo>
                      <a:pt x="4071" y="1"/>
                    </a:moveTo>
                    <a:cubicBezTo>
                      <a:pt x="4014" y="1"/>
                      <a:pt x="3953" y="9"/>
                      <a:pt x="3887" y="27"/>
                    </a:cubicBezTo>
                    <a:cubicBezTo>
                      <a:pt x="2858" y="304"/>
                      <a:pt x="3853" y="2186"/>
                      <a:pt x="4394" y="2976"/>
                    </a:cubicBezTo>
                    <a:cubicBezTo>
                      <a:pt x="3674" y="2436"/>
                      <a:pt x="2922" y="1950"/>
                      <a:pt x="2089" y="1582"/>
                    </a:cubicBezTo>
                    <a:cubicBezTo>
                      <a:pt x="1687" y="1405"/>
                      <a:pt x="1223" y="1193"/>
                      <a:pt x="767" y="1193"/>
                    </a:cubicBezTo>
                    <a:cubicBezTo>
                      <a:pt x="675" y="1193"/>
                      <a:pt x="583" y="1202"/>
                      <a:pt x="493" y="1221"/>
                    </a:cubicBezTo>
                    <a:cubicBezTo>
                      <a:pt x="314" y="1258"/>
                      <a:pt x="0" y="1377"/>
                      <a:pt x="94" y="1623"/>
                    </a:cubicBezTo>
                    <a:cubicBezTo>
                      <a:pt x="260" y="2051"/>
                      <a:pt x="938" y="2277"/>
                      <a:pt x="1329" y="2369"/>
                    </a:cubicBezTo>
                    <a:cubicBezTo>
                      <a:pt x="2136" y="2561"/>
                      <a:pt x="2976" y="2527"/>
                      <a:pt x="3769" y="2774"/>
                    </a:cubicBezTo>
                    <a:lnTo>
                      <a:pt x="3799" y="2774"/>
                    </a:lnTo>
                    <a:cubicBezTo>
                      <a:pt x="4026" y="2932"/>
                      <a:pt x="4249" y="3098"/>
                      <a:pt x="4471" y="3266"/>
                    </a:cubicBezTo>
                    <a:cubicBezTo>
                      <a:pt x="3904" y="3116"/>
                      <a:pt x="3297" y="3056"/>
                      <a:pt x="2717" y="3056"/>
                    </a:cubicBezTo>
                    <a:cubicBezTo>
                      <a:pt x="2683" y="3056"/>
                      <a:pt x="2649" y="3057"/>
                      <a:pt x="2615" y="3057"/>
                    </a:cubicBezTo>
                    <a:cubicBezTo>
                      <a:pt x="2068" y="3060"/>
                      <a:pt x="1208" y="3073"/>
                      <a:pt x="914" y="3647"/>
                    </a:cubicBezTo>
                    <a:cubicBezTo>
                      <a:pt x="600" y="4261"/>
                      <a:pt x="1407" y="4487"/>
                      <a:pt x="1876" y="4504"/>
                    </a:cubicBezTo>
                    <a:cubicBezTo>
                      <a:pt x="1904" y="4505"/>
                      <a:pt x="1932" y="4506"/>
                      <a:pt x="1961" y="4506"/>
                    </a:cubicBezTo>
                    <a:cubicBezTo>
                      <a:pt x="2964" y="4506"/>
                      <a:pt x="3818" y="3873"/>
                      <a:pt x="4717" y="3515"/>
                    </a:cubicBezTo>
                    <a:cubicBezTo>
                      <a:pt x="4734" y="3509"/>
                      <a:pt x="4747" y="3498"/>
                      <a:pt x="4755" y="3489"/>
                    </a:cubicBezTo>
                    <a:cubicBezTo>
                      <a:pt x="5166" y="3813"/>
                      <a:pt x="5565" y="4150"/>
                      <a:pt x="5962" y="4487"/>
                    </a:cubicBezTo>
                    <a:cubicBezTo>
                      <a:pt x="5801" y="4460"/>
                      <a:pt x="5631" y="4447"/>
                      <a:pt x="5461" y="4447"/>
                    </a:cubicBezTo>
                    <a:cubicBezTo>
                      <a:pt x="5138" y="4447"/>
                      <a:pt x="4812" y="4496"/>
                      <a:pt x="4535" y="4596"/>
                    </a:cubicBezTo>
                    <a:cubicBezTo>
                      <a:pt x="4215" y="4710"/>
                      <a:pt x="3688" y="5098"/>
                      <a:pt x="3948" y="5510"/>
                    </a:cubicBezTo>
                    <a:cubicBezTo>
                      <a:pt x="4026" y="5632"/>
                      <a:pt x="4149" y="5682"/>
                      <a:pt x="4300" y="5682"/>
                    </a:cubicBezTo>
                    <a:cubicBezTo>
                      <a:pt x="4888" y="5682"/>
                      <a:pt x="5889" y="4925"/>
                      <a:pt x="6205" y="4774"/>
                    </a:cubicBezTo>
                    <a:cubicBezTo>
                      <a:pt x="6229" y="4764"/>
                      <a:pt x="6242" y="4747"/>
                      <a:pt x="6253" y="4730"/>
                    </a:cubicBezTo>
                    <a:cubicBezTo>
                      <a:pt x="6334" y="4801"/>
                      <a:pt x="6418" y="4872"/>
                      <a:pt x="6502" y="4943"/>
                    </a:cubicBezTo>
                    <a:cubicBezTo>
                      <a:pt x="6823" y="5213"/>
                      <a:pt x="7144" y="5487"/>
                      <a:pt x="7454" y="5766"/>
                    </a:cubicBezTo>
                    <a:cubicBezTo>
                      <a:pt x="7282" y="5731"/>
                      <a:pt x="7100" y="5715"/>
                      <a:pt x="6922" y="5715"/>
                    </a:cubicBezTo>
                    <a:cubicBezTo>
                      <a:pt x="6726" y="5715"/>
                      <a:pt x="6534" y="5734"/>
                      <a:pt x="6364" y="5766"/>
                    </a:cubicBezTo>
                    <a:cubicBezTo>
                      <a:pt x="6141" y="5811"/>
                      <a:pt x="5416" y="6026"/>
                      <a:pt x="5595" y="6411"/>
                    </a:cubicBezTo>
                    <a:cubicBezTo>
                      <a:pt x="5659" y="6545"/>
                      <a:pt x="5807" y="6586"/>
                      <a:pt x="5973" y="6586"/>
                    </a:cubicBezTo>
                    <a:cubicBezTo>
                      <a:pt x="6182" y="6586"/>
                      <a:pt x="6420" y="6520"/>
                      <a:pt x="6549" y="6492"/>
                    </a:cubicBezTo>
                    <a:cubicBezTo>
                      <a:pt x="6988" y="6390"/>
                      <a:pt x="7413" y="6232"/>
                      <a:pt x="7848" y="6130"/>
                    </a:cubicBezTo>
                    <a:cubicBezTo>
                      <a:pt x="8328" y="6590"/>
                      <a:pt x="8776" y="7076"/>
                      <a:pt x="9168" y="7616"/>
                    </a:cubicBezTo>
                    <a:cubicBezTo>
                      <a:pt x="9188" y="7643"/>
                      <a:pt x="9214" y="7654"/>
                      <a:pt x="9239" y="7654"/>
                    </a:cubicBezTo>
                    <a:cubicBezTo>
                      <a:pt x="9308" y="7654"/>
                      <a:pt x="9374" y="7571"/>
                      <a:pt x="9320" y="7497"/>
                    </a:cubicBezTo>
                    <a:cubicBezTo>
                      <a:pt x="8925" y="6954"/>
                      <a:pt x="8473" y="6462"/>
                      <a:pt x="7990" y="5999"/>
                    </a:cubicBezTo>
                    <a:cubicBezTo>
                      <a:pt x="8078" y="5519"/>
                      <a:pt x="9173" y="3033"/>
                      <a:pt x="8164" y="3033"/>
                    </a:cubicBezTo>
                    <a:cubicBezTo>
                      <a:pt x="8122" y="3033"/>
                      <a:pt x="8077" y="3038"/>
                      <a:pt x="8027" y="3047"/>
                    </a:cubicBezTo>
                    <a:cubicBezTo>
                      <a:pt x="7515" y="3134"/>
                      <a:pt x="7504" y="3836"/>
                      <a:pt x="7518" y="4238"/>
                    </a:cubicBezTo>
                    <a:cubicBezTo>
                      <a:pt x="7532" y="4730"/>
                      <a:pt x="7585" y="5250"/>
                      <a:pt x="7707" y="5736"/>
                    </a:cubicBezTo>
                    <a:cubicBezTo>
                      <a:pt x="7258" y="5325"/>
                      <a:pt x="6792" y="4933"/>
                      <a:pt x="6323" y="4545"/>
                    </a:cubicBezTo>
                    <a:cubicBezTo>
                      <a:pt x="6323" y="4501"/>
                      <a:pt x="6320" y="4457"/>
                      <a:pt x="6320" y="4410"/>
                    </a:cubicBezTo>
                    <a:cubicBezTo>
                      <a:pt x="6654" y="3634"/>
                      <a:pt x="7302" y="2972"/>
                      <a:pt x="7613" y="2182"/>
                    </a:cubicBezTo>
                    <a:cubicBezTo>
                      <a:pt x="7777" y="1768"/>
                      <a:pt x="7935" y="788"/>
                      <a:pt x="7219" y="788"/>
                    </a:cubicBezTo>
                    <a:cubicBezTo>
                      <a:pt x="7201" y="788"/>
                      <a:pt x="7183" y="788"/>
                      <a:pt x="7164" y="790"/>
                    </a:cubicBezTo>
                    <a:cubicBezTo>
                      <a:pt x="6540" y="826"/>
                      <a:pt x="6387" y="1883"/>
                      <a:pt x="6310" y="2341"/>
                    </a:cubicBezTo>
                    <a:cubicBezTo>
                      <a:pt x="6199" y="3006"/>
                      <a:pt x="6127" y="3694"/>
                      <a:pt x="6131" y="4376"/>
                    </a:cubicBezTo>
                    <a:cubicBezTo>
                      <a:pt x="6127" y="4376"/>
                      <a:pt x="6127" y="4380"/>
                      <a:pt x="6127" y="4383"/>
                    </a:cubicBezTo>
                    <a:cubicBezTo>
                      <a:pt x="6091" y="4349"/>
                      <a:pt x="6050" y="4319"/>
                      <a:pt x="6013" y="4288"/>
                    </a:cubicBezTo>
                    <a:cubicBezTo>
                      <a:pt x="5618" y="3958"/>
                      <a:pt x="5227" y="3627"/>
                      <a:pt x="4822" y="3310"/>
                    </a:cubicBezTo>
                    <a:cubicBezTo>
                      <a:pt x="4845" y="3293"/>
                      <a:pt x="4859" y="3266"/>
                      <a:pt x="4849" y="3229"/>
                    </a:cubicBezTo>
                    <a:cubicBezTo>
                      <a:pt x="4708" y="2664"/>
                      <a:pt x="5085" y="1"/>
                      <a:pt x="40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3"/>
              <p:cNvSpPr/>
              <p:nvPr/>
            </p:nvSpPr>
            <p:spPr>
              <a:xfrm rot="-3131212">
                <a:off x="6330254" y="653389"/>
                <a:ext cx="1017136" cy="738733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46" name="Google Shape;1646;p43"/>
          <p:cNvSpPr txBox="1"/>
          <p:nvPr/>
        </p:nvSpPr>
        <p:spPr>
          <a:xfrm>
            <a:off x="5367444" y="3253751"/>
            <a:ext cx="3651782" cy="1750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91425" anchor="ctr" anchorCtr="0">
            <a:noAutofit/>
          </a:bodyPr>
          <a:lstStyle/>
          <a:p>
            <a:pPr marL="12700" marR="0" lvl="0" indent="0" algn="justLow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0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الرياح والامطار:</a:t>
            </a:r>
          </a:p>
          <a:p>
            <a:pPr marL="12700" marR="0" lvl="0" indent="0" algn="justLow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ar-EG" sz="20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- تهب الرياح من المناطق مرتفعة الضغط الي المناطق منخفضة الضغط، ولا تسقط الامطار في فصل الصيف.</a:t>
            </a:r>
            <a:endParaRPr sz="20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648" name="Google Shape;1648;p43"/>
          <p:cNvSpPr/>
          <p:nvPr/>
        </p:nvSpPr>
        <p:spPr>
          <a:xfrm>
            <a:off x="3203179" y="2564972"/>
            <a:ext cx="1222534" cy="818030"/>
          </a:xfrm>
          <a:custGeom>
            <a:avLst/>
            <a:gdLst/>
            <a:ahLst/>
            <a:cxnLst/>
            <a:rect l="l" t="t" r="r" b="b"/>
            <a:pathLst>
              <a:path w="13985" h="9358" extrusionOk="0">
                <a:moveTo>
                  <a:pt x="5794" y="0"/>
                </a:moveTo>
                <a:cubicBezTo>
                  <a:pt x="5150" y="0"/>
                  <a:pt x="4627" y="522"/>
                  <a:pt x="4627" y="1167"/>
                </a:cubicBezTo>
                <a:lnTo>
                  <a:pt x="4627" y="2601"/>
                </a:lnTo>
                <a:cubicBezTo>
                  <a:pt x="4627" y="2962"/>
                  <a:pt x="4333" y="3256"/>
                  <a:pt x="3972" y="3256"/>
                </a:cubicBezTo>
                <a:cubicBezTo>
                  <a:pt x="3814" y="3256"/>
                  <a:pt x="3662" y="3199"/>
                  <a:pt x="3544" y="3098"/>
                </a:cubicBezTo>
                <a:cubicBezTo>
                  <a:pt x="3176" y="2777"/>
                  <a:pt x="2697" y="2581"/>
                  <a:pt x="2170" y="2581"/>
                </a:cubicBezTo>
                <a:cubicBezTo>
                  <a:pt x="966" y="2581"/>
                  <a:pt x="1" y="3597"/>
                  <a:pt x="78" y="4815"/>
                </a:cubicBezTo>
                <a:cubicBezTo>
                  <a:pt x="146" y="5871"/>
                  <a:pt x="1016" y="6725"/>
                  <a:pt x="2073" y="6772"/>
                </a:cubicBezTo>
                <a:cubicBezTo>
                  <a:pt x="2107" y="6774"/>
                  <a:pt x="2140" y="6774"/>
                  <a:pt x="2174" y="6774"/>
                </a:cubicBezTo>
                <a:cubicBezTo>
                  <a:pt x="2698" y="6774"/>
                  <a:pt x="3179" y="6580"/>
                  <a:pt x="3547" y="6259"/>
                </a:cubicBezTo>
                <a:cubicBezTo>
                  <a:pt x="3665" y="6158"/>
                  <a:pt x="3817" y="6101"/>
                  <a:pt x="3972" y="6101"/>
                </a:cubicBezTo>
                <a:cubicBezTo>
                  <a:pt x="4333" y="6101"/>
                  <a:pt x="4627" y="6394"/>
                  <a:pt x="4627" y="6755"/>
                </a:cubicBezTo>
                <a:lnTo>
                  <a:pt x="4627" y="8189"/>
                </a:lnTo>
                <a:cubicBezTo>
                  <a:pt x="4627" y="8834"/>
                  <a:pt x="5150" y="9357"/>
                  <a:pt x="5794" y="9357"/>
                </a:cubicBezTo>
                <a:lnTo>
                  <a:pt x="12813" y="9357"/>
                </a:lnTo>
                <a:cubicBezTo>
                  <a:pt x="13458" y="9357"/>
                  <a:pt x="13984" y="8834"/>
                  <a:pt x="13984" y="8189"/>
                </a:cubicBezTo>
                <a:lnTo>
                  <a:pt x="13984" y="1167"/>
                </a:lnTo>
                <a:cubicBezTo>
                  <a:pt x="13984" y="522"/>
                  <a:pt x="13458" y="0"/>
                  <a:pt x="1281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43"/>
          <p:cNvSpPr txBox="1"/>
          <p:nvPr/>
        </p:nvSpPr>
        <p:spPr>
          <a:xfrm>
            <a:off x="125506" y="1725822"/>
            <a:ext cx="3012209" cy="245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lvl="0" algn="justLow" rtl="1">
              <a:lnSpc>
                <a:spcPct val="150000"/>
              </a:lnSpc>
              <a:spcBef>
                <a:spcPts val="800"/>
              </a:spcBef>
            </a:pPr>
            <a:r>
              <a:rPr lang="ar-EG" sz="20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انخفاض درجة الحرارة:</a:t>
            </a:r>
          </a:p>
          <a:p>
            <a:pPr marL="12700" lvl="0" algn="justLow" rtl="1">
              <a:lnSpc>
                <a:spcPct val="150000"/>
              </a:lnSpc>
              <a:spcBef>
                <a:spcPts val="800"/>
              </a:spcBef>
            </a:pPr>
            <a:r>
              <a:rPr lang="ar-EG" sz="20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- تنخفض الحرارة في الجهات الشمالية بسبب موجود المسطحات المائية، وتنخفض في الليل بسبب البعد عن المسطحات المائية</a:t>
            </a:r>
          </a:p>
        </p:txBody>
      </p:sp>
      <p:sp>
        <p:nvSpPr>
          <p:cNvPr id="1650" name="Google Shape;1650;p43"/>
          <p:cNvSpPr txBox="1"/>
          <p:nvPr/>
        </p:nvSpPr>
        <p:spPr>
          <a:xfrm>
            <a:off x="4080222" y="1837750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rPr>
              <a:t>01</a:t>
            </a:r>
            <a:endParaRPr sz="2400" dirty="0">
              <a:solidFill>
                <a:schemeClr val="lt1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51" name="Google Shape;1651;p43"/>
          <p:cNvSpPr txBox="1"/>
          <p:nvPr/>
        </p:nvSpPr>
        <p:spPr>
          <a:xfrm>
            <a:off x="3675350" y="2745800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02</a:t>
            </a:r>
            <a:endParaRPr sz="2400" dirty="0"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sp>
        <p:nvSpPr>
          <p:cNvPr id="1653" name="Google Shape;1653;p43"/>
          <p:cNvSpPr txBox="1"/>
          <p:nvPr/>
        </p:nvSpPr>
        <p:spPr>
          <a:xfrm flipH="1">
            <a:off x="4051749" y="3653813"/>
            <a:ext cx="6849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91425" anchor="ctr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-US" sz="2400" dirty="0">
                <a:solidFill>
                  <a:srgbClr val="F3F3F3"/>
                </a:solidFill>
                <a:latin typeface="Joti One"/>
                <a:ea typeface="Joti One"/>
                <a:cs typeface="Joti One"/>
                <a:sym typeface="Joti One"/>
              </a:rPr>
              <a:t>04</a:t>
            </a:r>
            <a:endParaRPr sz="2400" dirty="0"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pic>
        <p:nvPicPr>
          <p:cNvPr id="34" name="Picture 3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35" name="Picture 3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36" name="Picture 35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37" name="Picture 3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  <p:grpSp>
        <p:nvGrpSpPr>
          <p:cNvPr id="38" name="Google Shape;1059;p37"/>
          <p:cNvGrpSpPr/>
          <p:nvPr/>
        </p:nvGrpSpPr>
        <p:grpSpPr>
          <a:xfrm rot="9212037" flipH="1">
            <a:off x="-444144" y="-213078"/>
            <a:ext cx="2248048" cy="1996524"/>
            <a:chOff x="5400719" y="1493275"/>
            <a:chExt cx="3101802" cy="2754756"/>
          </a:xfrm>
        </p:grpSpPr>
        <p:sp>
          <p:nvSpPr>
            <p:cNvPr id="39" name="Google Shape;1060;p37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61;p37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062;p37"/>
          <p:cNvGrpSpPr/>
          <p:nvPr/>
        </p:nvGrpSpPr>
        <p:grpSpPr>
          <a:xfrm rot="5400000" flipH="1">
            <a:off x="362726" y="540974"/>
            <a:ext cx="1637189" cy="704651"/>
            <a:chOff x="5085720" y="658171"/>
            <a:chExt cx="2249891" cy="976673"/>
          </a:xfrm>
        </p:grpSpPr>
        <p:sp>
          <p:nvSpPr>
            <p:cNvPr id="42" name="Google Shape;1063;p37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64;p37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65;p37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66;p37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67;p37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68;p37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69;p37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70;p37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71;p37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4060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7" name="Google Shape;797;p35"/>
          <p:cNvGrpSpPr/>
          <p:nvPr/>
        </p:nvGrpSpPr>
        <p:grpSpPr>
          <a:xfrm rot="-1702476">
            <a:off x="4941214" y="1585991"/>
            <a:ext cx="718695" cy="613027"/>
            <a:chOff x="5794823" y="394529"/>
            <a:chExt cx="1647605" cy="1405361"/>
          </a:xfrm>
        </p:grpSpPr>
        <p:sp>
          <p:nvSpPr>
            <p:cNvPr id="798" name="Google Shape;798;p35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" name="Google Shape;800;p35"/>
          <p:cNvGrpSpPr/>
          <p:nvPr/>
        </p:nvGrpSpPr>
        <p:grpSpPr>
          <a:xfrm>
            <a:off x="914400" y="1356675"/>
            <a:ext cx="3136399" cy="2891625"/>
            <a:chOff x="914400" y="1356675"/>
            <a:chExt cx="3136399" cy="2891625"/>
          </a:xfrm>
        </p:grpSpPr>
        <p:grpSp>
          <p:nvGrpSpPr>
            <p:cNvPr id="801" name="Google Shape;801;p35"/>
            <p:cNvGrpSpPr/>
            <p:nvPr/>
          </p:nvGrpSpPr>
          <p:grpSpPr>
            <a:xfrm flipH="1">
              <a:off x="914400" y="1356675"/>
              <a:ext cx="3136399" cy="2891625"/>
              <a:chOff x="5160525" y="1032825"/>
              <a:chExt cx="3136399" cy="2891625"/>
            </a:xfrm>
          </p:grpSpPr>
          <p:sp>
            <p:nvSpPr>
              <p:cNvPr id="802" name="Google Shape;802;p35"/>
              <p:cNvSpPr/>
              <p:nvPr/>
            </p:nvSpPr>
            <p:spPr>
              <a:xfrm>
                <a:off x="7678458" y="1103757"/>
                <a:ext cx="33236" cy="209491"/>
              </a:xfrm>
              <a:custGeom>
                <a:avLst/>
                <a:gdLst/>
                <a:ahLst/>
                <a:cxnLst/>
                <a:rect l="l" t="t" r="r" b="b"/>
                <a:pathLst>
                  <a:path w="574" h="3618" extrusionOk="0">
                    <a:moveTo>
                      <a:pt x="122" y="1"/>
                    </a:moveTo>
                    <a:cubicBezTo>
                      <a:pt x="95" y="1"/>
                      <a:pt x="69" y="22"/>
                      <a:pt x="61" y="51"/>
                    </a:cubicBezTo>
                    <a:cubicBezTo>
                      <a:pt x="1" y="280"/>
                      <a:pt x="78" y="506"/>
                      <a:pt x="155" y="722"/>
                    </a:cubicBezTo>
                    <a:lnTo>
                      <a:pt x="176" y="779"/>
                    </a:lnTo>
                    <a:cubicBezTo>
                      <a:pt x="281" y="1090"/>
                      <a:pt x="351" y="1413"/>
                      <a:pt x="389" y="1737"/>
                    </a:cubicBezTo>
                    <a:cubicBezTo>
                      <a:pt x="449" y="2264"/>
                      <a:pt x="415" y="2801"/>
                      <a:pt x="375" y="3256"/>
                    </a:cubicBezTo>
                    <a:cubicBezTo>
                      <a:pt x="368" y="3354"/>
                      <a:pt x="355" y="3483"/>
                      <a:pt x="426" y="3587"/>
                    </a:cubicBezTo>
                    <a:cubicBezTo>
                      <a:pt x="436" y="3607"/>
                      <a:pt x="456" y="3617"/>
                      <a:pt x="476" y="3617"/>
                    </a:cubicBezTo>
                    <a:cubicBezTo>
                      <a:pt x="490" y="3617"/>
                      <a:pt x="504" y="3614"/>
                      <a:pt x="513" y="3604"/>
                    </a:cubicBezTo>
                    <a:cubicBezTo>
                      <a:pt x="544" y="3587"/>
                      <a:pt x="551" y="3547"/>
                      <a:pt x="530" y="3516"/>
                    </a:cubicBezTo>
                    <a:cubicBezTo>
                      <a:pt x="490" y="3455"/>
                      <a:pt x="493" y="3368"/>
                      <a:pt x="504" y="3270"/>
                    </a:cubicBezTo>
                    <a:cubicBezTo>
                      <a:pt x="544" y="2804"/>
                      <a:pt x="574" y="2261"/>
                      <a:pt x="513" y="1724"/>
                    </a:cubicBezTo>
                    <a:cubicBezTo>
                      <a:pt x="476" y="1390"/>
                      <a:pt x="402" y="1060"/>
                      <a:pt x="294" y="739"/>
                    </a:cubicBezTo>
                    <a:lnTo>
                      <a:pt x="274" y="681"/>
                    </a:lnTo>
                    <a:cubicBezTo>
                      <a:pt x="206" y="482"/>
                      <a:pt x="135" y="273"/>
                      <a:pt x="186" y="81"/>
                    </a:cubicBezTo>
                    <a:cubicBezTo>
                      <a:pt x="193" y="47"/>
                      <a:pt x="172" y="13"/>
                      <a:pt x="139" y="4"/>
                    </a:cubicBezTo>
                    <a:cubicBezTo>
                      <a:pt x="134" y="2"/>
                      <a:pt x="128" y="1"/>
                      <a:pt x="122" y="1"/>
                    </a:cubicBezTo>
                    <a:close/>
                  </a:path>
                </a:pathLst>
              </a:custGeom>
              <a:solidFill>
                <a:srgbClr val="E8A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5"/>
              <p:cNvSpPr/>
              <p:nvPr/>
            </p:nvSpPr>
            <p:spPr>
              <a:xfrm>
                <a:off x="7688823" y="1302423"/>
                <a:ext cx="50259" cy="56918"/>
              </a:xfrm>
              <a:custGeom>
                <a:avLst/>
                <a:gdLst/>
                <a:ahLst/>
                <a:cxnLst/>
                <a:rect l="l" t="t" r="r" b="b"/>
                <a:pathLst>
                  <a:path w="868" h="983" extrusionOk="0">
                    <a:moveTo>
                      <a:pt x="382" y="1"/>
                    </a:moveTo>
                    <a:cubicBezTo>
                      <a:pt x="274" y="1"/>
                      <a:pt x="162" y="58"/>
                      <a:pt x="95" y="156"/>
                    </a:cubicBezTo>
                    <a:cubicBezTo>
                      <a:pt x="24" y="264"/>
                      <a:pt x="1" y="412"/>
                      <a:pt x="34" y="571"/>
                    </a:cubicBezTo>
                    <a:cubicBezTo>
                      <a:pt x="54" y="669"/>
                      <a:pt x="91" y="760"/>
                      <a:pt x="125" y="848"/>
                    </a:cubicBezTo>
                    <a:cubicBezTo>
                      <a:pt x="138" y="878"/>
                      <a:pt x="149" y="908"/>
                      <a:pt x="163" y="942"/>
                    </a:cubicBezTo>
                    <a:cubicBezTo>
                      <a:pt x="172" y="966"/>
                      <a:pt x="196" y="983"/>
                      <a:pt x="219" y="983"/>
                    </a:cubicBezTo>
                    <a:cubicBezTo>
                      <a:pt x="230" y="983"/>
                      <a:pt x="236" y="979"/>
                      <a:pt x="244" y="979"/>
                    </a:cubicBezTo>
                    <a:cubicBezTo>
                      <a:pt x="277" y="966"/>
                      <a:pt x="294" y="929"/>
                      <a:pt x="280" y="898"/>
                    </a:cubicBezTo>
                    <a:cubicBezTo>
                      <a:pt x="267" y="865"/>
                      <a:pt x="257" y="831"/>
                      <a:pt x="244" y="801"/>
                    </a:cubicBezTo>
                    <a:cubicBezTo>
                      <a:pt x="210" y="712"/>
                      <a:pt x="176" y="631"/>
                      <a:pt x="159" y="547"/>
                    </a:cubicBezTo>
                    <a:cubicBezTo>
                      <a:pt x="142" y="473"/>
                      <a:pt x="129" y="335"/>
                      <a:pt x="199" y="227"/>
                    </a:cubicBezTo>
                    <a:cubicBezTo>
                      <a:pt x="239" y="169"/>
                      <a:pt x="312" y="126"/>
                      <a:pt x="382" y="126"/>
                    </a:cubicBezTo>
                    <a:cubicBezTo>
                      <a:pt x="406" y="126"/>
                      <a:pt x="430" y="131"/>
                      <a:pt x="452" y="142"/>
                    </a:cubicBezTo>
                    <a:cubicBezTo>
                      <a:pt x="527" y="180"/>
                      <a:pt x="563" y="274"/>
                      <a:pt x="597" y="372"/>
                    </a:cubicBezTo>
                    <a:lnTo>
                      <a:pt x="736" y="770"/>
                    </a:lnTo>
                    <a:cubicBezTo>
                      <a:pt x="744" y="797"/>
                      <a:pt x="769" y="814"/>
                      <a:pt x="797" y="814"/>
                    </a:cubicBezTo>
                    <a:cubicBezTo>
                      <a:pt x="803" y="814"/>
                      <a:pt x="810" y="813"/>
                      <a:pt x="817" y="810"/>
                    </a:cubicBezTo>
                    <a:cubicBezTo>
                      <a:pt x="851" y="801"/>
                      <a:pt x="867" y="763"/>
                      <a:pt x="854" y="729"/>
                    </a:cubicBezTo>
                    <a:lnTo>
                      <a:pt x="716" y="331"/>
                    </a:lnTo>
                    <a:cubicBezTo>
                      <a:pt x="675" y="210"/>
                      <a:pt x="624" y="88"/>
                      <a:pt x="510" y="31"/>
                    </a:cubicBezTo>
                    <a:cubicBezTo>
                      <a:pt x="470" y="11"/>
                      <a:pt x="427" y="1"/>
                      <a:pt x="382" y="1"/>
                    </a:cubicBezTo>
                    <a:close/>
                  </a:path>
                </a:pathLst>
              </a:custGeom>
              <a:solidFill>
                <a:srgbClr val="E8A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5"/>
              <p:cNvSpPr/>
              <p:nvPr/>
            </p:nvSpPr>
            <p:spPr>
              <a:xfrm>
                <a:off x="7697624" y="1303929"/>
                <a:ext cx="16618" cy="50723"/>
              </a:xfrm>
              <a:custGeom>
                <a:avLst/>
                <a:gdLst/>
                <a:ahLst/>
                <a:cxnLst/>
                <a:rect l="l" t="t" r="r" b="b"/>
                <a:pathLst>
                  <a:path w="287" h="876" extrusionOk="0">
                    <a:moveTo>
                      <a:pt x="154" y="0"/>
                    </a:moveTo>
                    <a:cubicBezTo>
                      <a:pt x="134" y="0"/>
                      <a:pt x="114" y="10"/>
                      <a:pt x="101" y="29"/>
                    </a:cubicBezTo>
                    <a:cubicBezTo>
                      <a:pt x="78" y="56"/>
                      <a:pt x="64" y="93"/>
                      <a:pt x="51" y="140"/>
                    </a:cubicBezTo>
                    <a:cubicBezTo>
                      <a:pt x="0" y="336"/>
                      <a:pt x="51" y="542"/>
                      <a:pt x="105" y="697"/>
                    </a:cubicBezTo>
                    <a:cubicBezTo>
                      <a:pt x="118" y="744"/>
                      <a:pt x="135" y="791"/>
                      <a:pt x="159" y="839"/>
                    </a:cubicBezTo>
                    <a:cubicBezTo>
                      <a:pt x="168" y="862"/>
                      <a:pt x="193" y="876"/>
                      <a:pt x="216" y="876"/>
                    </a:cubicBezTo>
                    <a:cubicBezTo>
                      <a:pt x="223" y="876"/>
                      <a:pt x="233" y="872"/>
                      <a:pt x="240" y="869"/>
                    </a:cubicBezTo>
                    <a:cubicBezTo>
                      <a:pt x="274" y="856"/>
                      <a:pt x="287" y="815"/>
                      <a:pt x="274" y="784"/>
                    </a:cubicBezTo>
                    <a:cubicBezTo>
                      <a:pt x="254" y="744"/>
                      <a:pt x="240" y="700"/>
                      <a:pt x="223" y="657"/>
                    </a:cubicBezTo>
                    <a:cubicBezTo>
                      <a:pt x="179" y="518"/>
                      <a:pt x="128" y="336"/>
                      <a:pt x="173" y="174"/>
                    </a:cubicBezTo>
                    <a:cubicBezTo>
                      <a:pt x="182" y="140"/>
                      <a:pt x="193" y="120"/>
                      <a:pt x="203" y="103"/>
                    </a:cubicBezTo>
                    <a:cubicBezTo>
                      <a:pt x="223" y="73"/>
                      <a:pt x="216" y="32"/>
                      <a:pt x="189" y="12"/>
                    </a:cubicBezTo>
                    <a:cubicBezTo>
                      <a:pt x="178" y="4"/>
                      <a:pt x="166" y="0"/>
                      <a:pt x="154" y="0"/>
                    </a:cubicBezTo>
                    <a:close/>
                  </a:path>
                </a:pathLst>
              </a:custGeom>
              <a:solidFill>
                <a:srgbClr val="E8A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5"/>
              <p:cNvSpPr/>
              <p:nvPr/>
            </p:nvSpPr>
            <p:spPr>
              <a:xfrm>
                <a:off x="7705267" y="1304681"/>
                <a:ext cx="24840" cy="52691"/>
              </a:xfrm>
              <a:custGeom>
                <a:avLst/>
                <a:gdLst/>
                <a:ahLst/>
                <a:cxnLst/>
                <a:rect l="l" t="t" r="r" b="b"/>
                <a:pathLst>
                  <a:path w="429" h="910" extrusionOk="0">
                    <a:moveTo>
                      <a:pt x="72" y="1"/>
                    </a:moveTo>
                    <a:cubicBezTo>
                      <a:pt x="61" y="1"/>
                      <a:pt x="50" y="3"/>
                      <a:pt x="41" y="9"/>
                    </a:cubicBezTo>
                    <a:cubicBezTo>
                      <a:pt x="10" y="26"/>
                      <a:pt x="0" y="63"/>
                      <a:pt x="16" y="94"/>
                    </a:cubicBezTo>
                    <a:cubicBezTo>
                      <a:pt x="151" y="333"/>
                      <a:pt x="246" y="589"/>
                      <a:pt x="296" y="859"/>
                    </a:cubicBezTo>
                    <a:cubicBezTo>
                      <a:pt x="304" y="890"/>
                      <a:pt x="330" y="910"/>
                      <a:pt x="357" y="910"/>
                    </a:cubicBezTo>
                    <a:lnTo>
                      <a:pt x="371" y="910"/>
                    </a:lnTo>
                    <a:cubicBezTo>
                      <a:pt x="405" y="903"/>
                      <a:pt x="428" y="869"/>
                      <a:pt x="421" y="835"/>
                    </a:cubicBezTo>
                    <a:cubicBezTo>
                      <a:pt x="368" y="552"/>
                      <a:pt x="270" y="282"/>
                      <a:pt x="128" y="33"/>
                    </a:cubicBezTo>
                    <a:cubicBezTo>
                      <a:pt x="116" y="12"/>
                      <a:pt x="94" y="1"/>
                      <a:pt x="72" y="1"/>
                    </a:cubicBezTo>
                    <a:close/>
                  </a:path>
                </a:pathLst>
              </a:custGeom>
              <a:solidFill>
                <a:srgbClr val="E8A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5"/>
              <p:cNvSpPr/>
              <p:nvPr/>
            </p:nvSpPr>
            <p:spPr>
              <a:xfrm>
                <a:off x="5595438" y="1854995"/>
                <a:ext cx="2227799" cy="1718894"/>
              </a:xfrm>
              <a:custGeom>
                <a:avLst/>
                <a:gdLst/>
                <a:ahLst/>
                <a:cxnLst/>
                <a:rect l="l" t="t" r="r" b="b"/>
                <a:pathLst>
                  <a:path w="38475" h="29686" extrusionOk="0">
                    <a:moveTo>
                      <a:pt x="8874" y="0"/>
                    </a:moveTo>
                    <a:cubicBezTo>
                      <a:pt x="8355" y="0"/>
                      <a:pt x="7836" y="31"/>
                      <a:pt x="7326" y="135"/>
                    </a:cubicBezTo>
                    <a:cubicBezTo>
                      <a:pt x="5282" y="557"/>
                      <a:pt x="3645" y="2106"/>
                      <a:pt x="2420" y="3800"/>
                    </a:cubicBezTo>
                    <a:cubicBezTo>
                      <a:pt x="1799" y="4661"/>
                      <a:pt x="1249" y="5581"/>
                      <a:pt x="895" y="6580"/>
                    </a:cubicBezTo>
                    <a:cubicBezTo>
                      <a:pt x="541" y="7583"/>
                      <a:pt x="388" y="8645"/>
                      <a:pt x="298" y="9702"/>
                    </a:cubicBezTo>
                    <a:cubicBezTo>
                      <a:pt x="1" y="13120"/>
                      <a:pt x="314" y="16626"/>
                      <a:pt x="1529" y="19832"/>
                    </a:cubicBezTo>
                    <a:cubicBezTo>
                      <a:pt x="2748" y="23037"/>
                      <a:pt x="4907" y="25932"/>
                      <a:pt x="7819" y="27748"/>
                    </a:cubicBezTo>
                    <a:cubicBezTo>
                      <a:pt x="9809" y="28986"/>
                      <a:pt x="12157" y="29685"/>
                      <a:pt x="14493" y="29685"/>
                    </a:cubicBezTo>
                    <a:cubicBezTo>
                      <a:pt x="15574" y="29685"/>
                      <a:pt x="16653" y="29535"/>
                      <a:pt x="17692" y="29219"/>
                    </a:cubicBezTo>
                    <a:cubicBezTo>
                      <a:pt x="18185" y="29067"/>
                      <a:pt x="18722" y="28888"/>
                      <a:pt x="19238" y="28814"/>
                    </a:cubicBezTo>
                    <a:cubicBezTo>
                      <a:pt x="19754" y="28888"/>
                      <a:pt x="20290" y="29067"/>
                      <a:pt x="20783" y="29219"/>
                    </a:cubicBezTo>
                    <a:cubicBezTo>
                      <a:pt x="21822" y="29535"/>
                      <a:pt x="22901" y="29685"/>
                      <a:pt x="23983" y="29685"/>
                    </a:cubicBezTo>
                    <a:cubicBezTo>
                      <a:pt x="26318" y="29685"/>
                      <a:pt x="28666" y="28986"/>
                      <a:pt x="30656" y="27748"/>
                    </a:cubicBezTo>
                    <a:cubicBezTo>
                      <a:pt x="33569" y="25932"/>
                      <a:pt x="35728" y="23037"/>
                      <a:pt x="36946" y="19832"/>
                    </a:cubicBezTo>
                    <a:cubicBezTo>
                      <a:pt x="38161" y="16626"/>
                      <a:pt x="38475" y="13120"/>
                      <a:pt x="38178" y="9702"/>
                    </a:cubicBezTo>
                    <a:cubicBezTo>
                      <a:pt x="38087" y="8645"/>
                      <a:pt x="37935" y="7583"/>
                      <a:pt x="37581" y="6580"/>
                    </a:cubicBezTo>
                    <a:cubicBezTo>
                      <a:pt x="37227" y="5581"/>
                      <a:pt x="36676" y="4661"/>
                      <a:pt x="36056" y="3800"/>
                    </a:cubicBezTo>
                    <a:cubicBezTo>
                      <a:pt x="34830" y="2106"/>
                      <a:pt x="33198" y="557"/>
                      <a:pt x="31149" y="135"/>
                    </a:cubicBezTo>
                    <a:cubicBezTo>
                      <a:pt x="30640" y="31"/>
                      <a:pt x="30121" y="0"/>
                      <a:pt x="29602" y="0"/>
                    </a:cubicBezTo>
                    <a:cubicBezTo>
                      <a:pt x="29382" y="0"/>
                      <a:pt x="29161" y="6"/>
                      <a:pt x="28942" y="14"/>
                    </a:cubicBezTo>
                    <a:cubicBezTo>
                      <a:pt x="27666" y="65"/>
                      <a:pt x="26381" y="207"/>
                      <a:pt x="25173" y="618"/>
                    </a:cubicBezTo>
                    <a:cubicBezTo>
                      <a:pt x="23446" y="1208"/>
                      <a:pt x="21792" y="1948"/>
                      <a:pt x="19973" y="2123"/>
                    </a:cubicBezTo>
                    <a:cubicBezTo>
                      <a:pt x="19697" y="2150"/>
                      <a:pt x="19454" y="2170"/>
                      <a:pt x="19238" y="2180"/>
                    </a:cubicBezTo>
                    <a:cubicBezTo>
                      <a:pt x="19021" y="2170"/>
                      <a:pt x="18778" y="2150"/>
                      <a:pt x="18502" y="2123"/>
                    </a:cubicBezTo>
                    <a:cubicBezTo>
                      <a:pt x="16683" y="1948"/>
                      <a:pt x="15030" y="1208"/>
                      <a:pt x="13302" y="618"/>
                    </a:cubicBezTo>
                    <a:cubicBezTo>
                      <a:pt x="12094" y="207"/>
                      <a:pt x="10809" y="65"/>
                      <a:pt x="9536" y="14"/>
                    </a:cubicBezTo>
                    <a:cubicBezTo>
                      <a:pt x="9316" y="6"/>
                      <a:pt x="9095" y="0"/>
                      <a:pt x="88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5"/>
              <p:cNvSpPr/>
              <p:nvPr/>
            </p:nvSpPr>
            <p:spPr>
              <a:xfrm>
                <a:off x="6503017" y="1964895"/>
                <a:ext cx="468142" cy="100171"/>
              </a:xfrm>
              <a:custGeom>
                <a:avLst/>
                <a:gdLst/>
                <a:ahLst/>
                <a:cxnLst/>
                <a:rect l="l" t="t" r="r" b="b"/>
                <a:pathLst>
                  <a:path w="8085" h="1730" extrusionOk="0">
                    <a:moveTo>
                      <a:pt x="7824" y="0"/>
                    </a:moveTo>
                    <a:cubicBezTo>
                      <a:pt x="7507" y="0"/>
                      <a:pt x="7185" y="153"/>
                      <a:pt x="6884" y="282"/>
                    </a:cubicBezTo>
                    <a:cubicBezTo>
                      <a:pt x="6006" y="658"/>
                      <a:pt x="5056" y="832"/>
                      <a:pt x="4101" y="832"/>
                    </a:cubicBezTo>
                    <a:cubicBezTo>
                      <a:pt x="3085" y="832"/>
                      <a:pt x="2063" y="635"/>
                      <a:pt x="1114" y="276"/>
                    </a:cubicBezTo>
                    <a:cubicBezTo>
                      <a:pt x="943" y="210"/>
                      <a:pt x="682" y="125"/>
                      <a:pt x="456" y="125"/>
                    </a:cubicBezTo>
                    <a:cubicBezTo>
                      <a:pt x="213" y="125"/>
                      <a:pt x="11" y="223"/>
                      <a:pt x="4" y="552"/>
                    </a:cubicBezTo>
                    <a:cubicBezTo>
                      <a:pt x="0" y="630"/>
                      <a:pt x="21" y="698"/>
                      <a:pt x="61" y="758"/>
                    </a:cubicBezTo>
                    <a:cubicBezTo>
                      <a:pt x="199" y="984"/>
                      <a:pt x="564" y="1112"/>
                      <a:pt x="773" y="1207"/>
                    </a:cubicBezTo>
                    <a:cubicBezTo>
                      <a:pt x="1566" y="1572"/>
                      <a:pt x="2404" y="1729"/>
                      <a:pt x="3249" y="1729"/>
                    </a:cubicBezTo>
                    <a:cubicBezTo>
                      <a:pt x="4760" y="1729"/>
                      <a:pt x="6290" y="1228"/>
                      <a:pt x="7613" y="525"/>
                    </a:cubicBezTo>
                    <a:cubicBezTo>
                      <a:pt x="7815" y="417"/>
                      <a:pt x="8044" y="265"/>
                      <a:pt x="8085" y="39"/>
                    </a:cubicBezTo>
                    <a:cubicBezTo>
                      <a:pt x="7999" y="12"/>
                      <a:pt x="7912" y="0"/>
                      <a:pt x="7824" y="0"/>
                    </a:cubicBezTo>
                    <a:close/>
                  </a:path>
                </a:pathLst>
              </a:custGeom>
              <a:solidFill>
                <a:srgbClr val="9E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5"/>
              <p:cNvSpPr/>
              <p:nvPr/>
            </p:nvSpPr>
            <p:spPr>
              <a:xfrm>
                <a:off x="6049112" y="1902476"/>
                <a:ext cx="1774133" cy="1671414"/>
              </a:xfrm>
              <a:custGeom>
                <a:avLst/>
                <a:gdLst/>
                <a:ahLst/>
                <a:cxnLst/>
                <a:rect l="l" t="t" r="r" b="b"/>
                <a:pathLst>
                  <a:path w="30640" h="28866" extrusionOk="0">
                    <a:moveTo>
                      <a:pt x="25092" y="0"/>
                    </a:moveTo>
                    <a:lnTo>
                      <a:pt x="25092" y="0"/>
                    </a:lnTo>
                    <a:cubicBezTo>
                      <a:pt x="25977" y="1877"/>
                      <a:pt x="26654" y="3850"/>
                      <a:pt x="27067" y="5881"/>
                    </a:cubicBezTo>
                    <a:cubicBezTo>
                      <a:pt x="27302" y="7060"/>
                      <a:pt x="27451" y="8254"/>
                      <a:pt x="27498" y="9452"/>
                    </a:cubicBezTo>
                    <a:cubicBezTo>
                      <a:pt x="27650" y="13450"/>
                      <a:pt x="26651" y="17523"/>
                      <a:pt x="24424" y="20843"/>
                    </a:cubicBezTo>
                    <a:cubicBezTo>
                      <a:pt x="23257" y="22581"/>
                      <a:pt x="21708" y="24140"/>
                      <a:pt x="19758" y="24889"/>
                    </a:cubicBezTo>
                    <a:cubicBezTo>
                      <a:pt x="18610" y="25331"/>
                      <a:pt x="17415" y="25469"/>
                      <a:pt x="16196" y="25469"/>
                    </a:cubicBezTo>
                    <a:cubicBezTo>
                      <a:pt x="15178" y="25469"/>
                      <a:pt x="14144" y="25373"/>
                      <a:pt x="13106" y="25277"/>
                    </a:cubicBezTo>
                    <a:cubicBezTo>
                      <a:pt x="12068" y="25181"/>
                      <a:pt x="11027" y="25085"/>
                      <a:pt x="9996" y="25085"/>
                    </a:cubicBezTo>
                    <a:cubicBezTo>
                      <a:pt x="9259" y="25085"/>
                      <a:pt x="8527" y="25134"/>
                      <a:pt x="7805" y="25268"/>
                    </a:cubicBezTo>
                    <a:cubicBezTo>
                      <a:pt x="5973" y="25609"/>
                      <a:pt x="4276" y="26479"/>
                      <a:pt x="2444" y="26810"/>
                    </a:cubicBezTo>
                    <a:cubicBezTo>
                      <a:pt x="1871" y="26913"/>
                      <a:pt x="1290" y="26961"/>
                      <a:pt x="709" y="26961"/>
                    </a:cubicBezTo>
                    <a:cubicBezTo>
                      <a:pt x="473" y="26961"/>
                      <a:pt x="237" y="26953"/>
                      <a:pt x="1" y="26937"/>
                    </a:cubicBezTo>
                    <a:lnTo>
                      <a:pt x="1" y="26937"/>
                    </a:lnTo>
                    <a:cubicBezTo>
                      <a:pt x="1987" y="28170"/>
                      <a:pt x="4328" y="28865"/>
                      <a:pt x="6656" y="28865"/>
                    </a:cubicBezTo>
                    <a:cubicBezTo>
                      <a:pt x="7738" y="28865"/>
                      <a:pt x="8818" y="28715"/>
                      <a:pt x="9857" y="28399"/>
                    </a:cubicBezTo>
                    <a:cubicBezTo>
                      <a:pt x="10350" y="28247"/>
                      <a:pt x="10887" y="28068"/>
                      <a:pt x="11403" y="27994"/>
                    </a:cubicBezTo>
                    <a:cubicBezTo>
                      <a:pt x="11919" y="28068"/>
                      <a:pt x="12455" y="28247"/>
                      <a:pt x="12948" y="28399"/>
                    </a:cubicBezTo>
                    <a:cubicBezTo>
                      <a:pt x="13987" y="28715"/>
                      <a:pt x="15066" y="28865"/>
                      <a:pt x="16148" y="28865"/>
                    </a:cubicBezTo>
                    <a:cubicBezTo>
                      <a:pt x="18483" y="28865"/>
                      <a:pt x="20831" y="28166"/>
                      <a:pt x="22821" y="26928"/>
                    </a:cubicBezTo>
                    <a:cubicBezTo>
                      <a:pt x="25734" y="25112"/>
                      <a:pt x="27893" y="22217"/>
                      <a:pt x="29111" y="19012"/>
                    </a:cubicBezTo>
                    <a:cubicBezTo>
                      <a:pt x="30326" y="15806"/>
                      <a:pt x="30640" y="12300"/>
                      <a:pt x="30343" y="8882"/>
                    </a:cubicBezTo>
                    <a:cubicBezTo>
                      <a:pt x="30252" y="7825"/>
                      <a:pt x="30100" y="6763"/>
                      <a:pt x="29746" y="5760"/>
                    </a:cubicBezTo>
                    <a:cubicBezTo>
                      <a:pt x="29392" y="4761"/>
                      <a:pt x="28841" y="3841"/>
                      <a:pt x="28221" y="2980"/>
                    </a:cubicBezTo>
                    <a:cubicBezTo>
                      <a:pt x="27374" y="1809"/>
                      <a:pt x="26330" y="709"/>
                      <a:pt x="250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7423451" y="2013245"/>
                <a:ext cx="163459" cy="190962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3298" extrusionOk="0">
                    <a:moveTo>
                      <a:pt x="1078" y="1"/>
                    </a:moveTo>
                    <a:cubicBezTo>
                      <a:pt x="978" y="1"/>
                      <a:pt x="881" y="18"/>
                      <a:pt x="787" y="55"/>
                    </a:cubicBezTo>
                    <a:cubicBezTo>
                      <a:pt x="200" y="284"/>
                      <a:pt x="1" y="1185"/>
                      <a:pt x="345" y="2065"/>
                    </a:cubicBezTo>
                    <a:cubicBezTo>
                      <a:pt x="635" y="2807"/>
                      <a:pt x="1216" y="3297"/>
                      <a:pt x="1743" y="3297"/>
                    </a:cubicBezTo>
                    <a:cubicBezTo>
                      <a:pt x="1842" y="3297"/>
                      <a:pt x="1940" y="3280"/>
                      <a:pt x="2033" y="3244"/>
                    </a:cubicBezTo>
                    <a:cubicBezTo>
                      <a:pt x="2623" y="3014"/>
                      <a:pt x="2822" y="2113"/>
                      <a:pt x="2478" y="1232"/>
                    </a:cubicBezTo>
                    <a:cubicBezTo>
                      <a:pt x="2188" y="491"/>
                      <a:pt x="1607" y="1"/>
                      <a:pt x="1078" y="1"/>
                    </a:cubicBezTo>
                    <a:close/>
                  </a:path>
                </a:pathLst>
              </a:custGeom>
              <a:solidFill>
                <a:srgbClr val="A5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6447893" y="3372758"/>
                <a:ext cx="19629" cy="5559"/>
              </a:xfrm>
              <a:custGeom>
                <a:avLst/>
                <a:gdLst/>
                <a:ahLst/>
                <a:cxnLst/>
                <a:rect l="l" t="t" r="r" b="b"/>
                <a:pathLst>
                  <a:path w="339" h="96" extrusionOk="0">
                    <a:moveTo>
                      <a:pt x="338" y="0"/>
                    </a:moveTo>
                    <a:cubicBezTo>
                      <a:pt x="227" y="27"/>
                      <a:pt x="112" y="58"/>
                      <a:pt x="1" y="88"/>
                    </a:cubicBezTo>
                    <a:cubicBezTo>
                      <a:pt x="116" y="92"/>
                      <a:pt x="200" y="92"/>
                      <a:pt x="338" y="95"/>
                    </a:cubicBez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80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6726351" y="1694371"/>
                <a:ext cx="811" cy="1216"/>
              </a:xfrm>
              <a:custGeom>
                <a:avLst/>
                <a:gdLst/>
                <a:ahLst/>
                <a:cxnLst/>
                <a:rect l="l" t="t" r="r" b="b"/>
                <a:pathLst>
                  <a:path w="14" h="21" extrusionOk="0">
                    <a:moveTo>
                      <a:pt x="1" y="0"/>
                    </a:moveTo>
                    <a:cubicBezTo>
                      <a:pt x="1" y="0"/>
                      <a:pt x="1" y="21"/>
                      <a:pt x="14" y="2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5"/>
              <p:cNvSpPr/>
              <p:nvPr/>
            </p:nvSpPr>
            <p:spPr>
              <a:xfrm>
                <a:off x="6737816" y="1478623"/>
                <a:ext cx="713648" cy="328076"/>
              </a:xfrm>
              <a:custGeom>
                <a:avLst/>
                <a:gdLst/>
                <a:ahLst/>
                <a:cxnLst/>
                <a:rect l="l" t="t" r="r" b="b"/>
                <a:pathLst>
                  <a:path w="12325" h="5666" extrusionOk="0">
                    <a:moveTo>
                      <a:pt x="8821" y="1"/>
                    </a:moveTo>
                    <a:cubicBezTo>
                      <a:pt x="7504" y="1"/>
                      <a:pt x="6198" y="288"/>
                      <a:pt x="5039" y="909"/>
                    </a:cubicBezTo>
                    <a:cubicBezTo>
                      <a:pt x="4344" y="1284"/>
                      <a:pt x="3713" y="1770"/>
                      <a:pt x="3086" y="2252"/>
                    </a:cubicBezTo>
                    <a:cubicBezTo>
                      <a:pt x="2592" y="2630"/>
                      <a:pt x="2100" y="3008"/>
                      <a:pt x="1608" y="3386"/>
                    </a:cubicBezTo>
                    <a:cubicBezTo>
                      <a:pt x="946" y="3892"/>
                      <a:pt x="1" y="4651"/>
                      <a:pt x="1236" y="5100"/>
                    </a:cubicBezTo>
                    <a:cubicBezTo>
                      <a:pt x="2228" y="5461"/>
                      <a:pt x="3291" y="5603"/>
                      <a:pt x="4344" y="5650"/>
                    </a:cubicBezTo>
                    <a:cubicBezTo>
                      <a:pt x="4547" y="5659"/>
                      <a:pt x="4751" y="5665"/>
                      <a:pt x="4955" y="5665"/>
                    </a:cubicBezTo>
                    <a:cubicBezTo>
                      <a:pt x="5269" y="5665"/>
                      <a:pt x="5582" y="5651"/>
                      <a:pt x="5893" y="5616"/>
                    </a:cubicBezTo>
                    <a:cubicBezTo>
                      <a:pt x="8329" y="5353"/>
                      <a:pt x="10522" y="3821"/>
                      <a:pt x="11930" y="1813"/>
                    </a:cubicBezTo>
                    <a:cubicBezTo>
                      <a:pt x="12128" y="1536"/>
                      <a:pt x="12318" y="1226"/>
                      <a:pt x="12324" y="885"/>
                    </a:cubicBezTo>
                    <a:cubicBezTo>
                      <a:pt x="12324" y="828"/>
                      <a:pt x="12321" y="770"/>
                      <a:pt x="12294" y="720"/>
                    </a:cubicBezTo>
                    <a:cubicBezTo>
                      <a:pt x="12250" y="646"/>
                      <a:pt x="12162" y="612"/>
                      <a:pt x="12081" y="582"/>
                    </a:cubicBezTo>
                    <a:cubicBezTo>
                      <a:pt x="11042" y="204"/>
                      <a:pt x="9928" y="1"/>
                      <a:pt x="8821" y="1"/>
                    </a:cubicBezTo>
                    <a:close/>
                  </a:path>
                </a:pathLst>
              </a:custGeom>
              <a:solidFill>
                <a:srgbClr val="94C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5"/>
              <p:cNvSpPr/>
              <p:nvPr/>
            </p:nvSpPr>
            <p:spPr>
              <a:xfrm>
                <a:off x="6761267" y="1478623"/>
                <a:ext cx="690198" cy="275790"/>
              </a:xfrm>
              <a:custGeom>
                <a:avLst/>
                <a:gdLst/>
                <a:ahLst/>
                <a:cxnLst/>
                <a:rect l="l" t="t" r="r" b="b"/>
                <a:pathLst>
                  <a:path w="11920" h="4763" extrusionOk="0">
                    <a:moveTo>
                      <a:pt x="8416" y="1"/>
                    </a:moveTo>
                    <a:cubicBezTo>
                      <a:pt x="7099" y="1"/>
                      <a:pt x="5793" y="288"/>
                      <a:pt x="4634" y="909"/>
                    </a:cubicBezTo>
                    <a:cubicBezTo>
                      <a:pt x="3939" y="1284"/>
                      <a:pt x="3308" y="1770"/>
                      <a:pt x="2681" y="2252"/>
                    </a:cubicBezTo>
                    <a:cubicBezTo>
                      <a:pt x="2187" y="2630"/>
                      <a:pt x="1695" y="3008"/>
                      <a:pt x="1203" y="3386"/>
                    </a:cubicBezTo>
                    <a:cubicBezTo>
                      <a:pt x="689" y="3781"/>
                      <a:pt x="1" y="4327"/>
                      <a:pt x="305" y="4763"/>
                    </a:cubicBezTo>
                    <a:cubicBezTo>
                      <a:pt x="714" y="4364"/>
                      <a:pt x="1817" y="3430"/>
                      <a:pt x="4040" y="2427"/>
                    </a:cubicBezTo>
                    <a:cubicBezTo>
                      <a:pt x="6344" y="1386"/>
                      <a:pt x="8947" y="925"/>
                      <a:pt x="10756" y="925"/>
                    </a:cubicBezTo>
                    <a:cubicBezTo>
                      <a:pt x="11192" y="925"/>
                      <a:pt x="11581" y="952"/>
                      <a:pt x="11910" y="1004"/>
                    </a:cubicBezTo>
                    <a:cubicBezTo>
                      <a:pt x="11916" y="963"/>
                      <a:pt x="11919" y="926"/>
                      <a:pt x="11919" y="885"/>
                    </a:cubicBezTo>
                    <a:cubicBezTo>
                      <a:pt x="11919" y="828"/>
                      <a:pt x="11916" y="770"/>
                      <a:pt x="11889" y="720"/>
                    </a:cubicBezTo>
                    <a:cubicBezTo>
                      <a:pt x="11845" y="646"/>
                      <a:pt x="11757" y="612"/>
                      <a:pt x="11676" y="582"/>
                    </a:cubicBezTo>
                    <a:cubicBezTo>
                      <a:pt x="10637" y="204"/>
                      <a:pt x="9523" y="1"/>
                      <a:pt x="8416" y="1"/>
                    </a:cubicBezTo>
                    <a:close/>
                  </a:path>
                </a:pathLst>
              </a:custGeom>
              <a:solidFill>
                <a:srgbClr val="789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5"/>
              <p:cNvSpPr/>
              <p:nvPr/>
            </p:nvSpPr>
            <p:spPr>
              <a:xfrm>
                <a:off x="6778290" y="1528999"/>
                <a:ext cx="662810" cy="223446"/>
              </a:xfrm>
              <a:custGeom>
                <a:avLst/>
                <a:gdLst/>
                <a:ahLst/>
                <a:cxnLst/>
                <a:rect l="l" t="t" r="r" b="b"/>
                <a:pathLst>
                  <a:path w="11447" h="3859" extrusionOk="0">
                    <a:moveTo>
                      <a:pt x="10426" y="1"/>
                    </a:moveTo>
                    <a:cubicBezTo>
                      <a:pt x="4410" y="1"/>
                      <a:pt x="43" y="3719"/>
                      <a:pt x="18" y="3761"/>
                    </a:cubicBezTo>
                    <a:cubicBezTo>
                      <a:pt x="1" y="3788"/>
                      <a:pt x="7" y="3832"/>
                      <a:pt x="38" y="3848"/>
                    </a:cubicBezTo>
                    <a:cubicBezTo>
                      <a:pt x="48" y="3856"/>
                      <a:pt x="58" y="3859"/>
                      <a:pt x="71" y="3859"/>
                    </a:cubicBezTo>
                    <a:cubicBezTo>
                      <a:pt x="92" y="3859"/>
                      <a:pt x="109" y="3852"/>
                      <a:pt x="122" y="3832"/>
                    </a:cubicBezTo>
                    <a:cubicBezTo>
                      <a:pt x="158" y="3794"/>
                      <a:pt x="4416" y="125"/>
                      <a:pt x="10414" y="125"/>
                    </a:cubicBezTo>
                    <a:cubicBezTo>
                      <a:pt x="10730" y="125"/>
                      <a:pt x="11051" y="136"/>
                      <a:pt x="11376" y="157"/>
                    </a:cubicBezTo>
                    <a:cubicBezTo>
                      <a:pt x="11378" y="157"/>
                      <a:pt x="11380" y="157"/>
                      <a:pt x="11382" y="157"/>
                    </a:cubicBezTo>
                    <a:cubicBezTo>
                      <a:pt x="11416" y="157"/>
                      <a:pt x="11443" y="132"/>
                      <a:pt x="11443" y="100"/>
                    </a:cubicBezTo>
                    <a:cubicBezTo>
                      <a:pt x="11446" y="62"/>
                      <a:pt x="11420" y="32"/>
                      <a:pt x="11386" y="32"/>
                    </a:cubicBezTo>
                    <a:cubicBezTo>
                      <a:pt x="11062" y="11"/>
                      <a:pt x="10742" y="1"/>
                      <a:pt x="10426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6945747" y="1566752"/>
                <a:ext cx="63403" cy="77821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1344" extrusionOk="0">
                    <a:moveTo>
                      <a:pt x="1073" y="1"/>
                    </a:moveTo>
                    <a:cubicBezTo>
                      <a:pt x="1070" y="1"/>
                      <a:pt x="1066" y="2"/>
                      <a:pt x="1063" y="5"/>
                    </a:cubicBezTo>
                    <a:cubicBezTo>
                      <a:pt x="949" y="78"/>
                      <a:pt x="834" y="156"/>
                      <a:pt x="733" y="248"/>
                    </a:cubicBezTo>
                    <a:cubicBezTo>
                      <a:pt x="628" y="338"/>
                      <a:pt x="530" y="436"/>
                      <a:pt x="443" y="544"/>
                    </a:cubicBezTo>
                    <a:cubicBezTo>
                      <a:pt x="355" y="649"/>
                      <a:pt x="274" y="764"/>
                      <a:pt x="203" y="882"/>
                    </a:cubicBezTo>
                    <a:cubicBezTo>
                      <a:pt x="129" y="1000"/>
                      <a:pt x="65" y="1122"/>
                      <a:pt x="14" y="1257"/>
                    </a:cubicBezTo>
                    <a:lnTo>
                      <a:pt x="11" y="1260"/>
                    </a:lnTo>
                    <a:cubicBezTo>
                      <a:pt x="1" y="1293"/>
                      <a:pt x="18" y="1327"/>
                      <a:pt x="51" y="1341"/>
                    </a:cubicBezTo>
                    <a:cubicBezTo>
                      <a:pt x="57" y="1343"/>
                      <a:pt x="64" y="1344"/>
                      <a:pt x="70" y="1344"/>
                    </a:cubicBezTo>
                    <a:cubicBezTo>
                      <a:pt x="98" y="1344"/>
                      <a:pt x="124" y="1327"/>
                      <a:pt x="132" y="1301"/>
                    </a:cubicBezTo>
                    <a:lnTo>
                      <a:pt x="132" y="1297"/>
                    </a:lnTo>
                    <a:cubicBezTo>
                      <a:pt x="173" y="1176"/>
                      <a:pt x="230" y="1050"/>
                      <a:pt x="291" y="933"/>
                    </a:cubicBezTo>
                    <a:cubicBezTo>
                      <a:pt x="355" y="815"/>
                      <a:pt x="426" y="700"/>
                      <a:pt x="507" y="595"/>
                    </a:cubicBezTo>
                    <a:cubicBezTo>
                      <a:pt x="585" y="487"/>
                      <a:pt x="675" y="382"/>
                      <a:pt x="770" y="291"/>
                    </a:cubicBezTo>
                    <a:cubicBezTo>
                      <a:pt x="864" y="193"/>
                      <a:pt x="973" y="112"/>
                      <a:pt x="1084" y="35"/>
                    </a:cubicBezTo>
                    <a:lnTo>
                      <a:pt x="1084" y="31"/>
                    </a:lnTo>
                    <a:cubicBezTo>
                      <a:pt x="1091" y="28"/>
                      <a:pt x="1094" y="18"/>
                      <a:pt x="1087" y="8"/>
                    </a:cubicBezTo>
                    <a:cubicBezTo>
                      <a:pt x="1085" y="4"/>
                      <a:pt x="1079" y="1"/>
                      <a:pt x="1073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5188500" y="3638550"/>
                <a:ext cx="3076500" cy="285900"/>
              </a:xfrm>
              <a:prstGeom prst="ellipse">
                <a:avLst/>
              </a:prstGeom>
              <a:solidFill>
                <a:srgbClr val="434343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5"/>
              <p:cNvSpPr/>
              <p:nvPr/>
            </p:nvSpPr>
            <p:spPr>
              <a:xfrm>
                <a:off x="6878174" y="1673815"/>
                <a:ext cx="143077" cy="58134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1004" extrusionOk="0">
                    <a:moveTo>
                      <a:pt x="74" y="0"/>
                    </a:moveTo>
                    <a:cubicBezTo>
                      <a:pt x="60" y="0"/>
                      <a:pt x="47" y="5"/>
                      <a:pt x="34" y="15"/>
                    </a:cubicBezTo>
                    <a:cubicBezTo>
                      <a:pt x="7" y="35"/>
                      <a:pt x="0" y="72"/>
                      <a:pt x="24" y="103"/>
                    </a:cubicBezTo>
                    <a:cubicBezTo>
                      <a:pt x="165" y="291"/>
                      <a:pt x="341" y="433"/>
                      <a:pt x="530" y="555"/>
                    </a:cubicBezTo>
                    <a:cubicBezTo>
                      <a:pt x="719" y="676"/>
                      <a:pt x="925" y="771"/>
                      <a:pt x="1134" y="841"/>
                    </a:cubicBezTo>
                    <a:cubicBezTo>
                      <a:pt x="1347" y="909"/>
                      <a:pt x="1565" y="956"/>
                      <a:pt x="1785" y="980"/>
                    </a:cubicBezTo>
                    <a:cubicBezTo>
                      <a:pt x="1897" y="997"/>
                      <a:pt x="2008" y="997"/>
                      <a:pt x="2116" y="1003"/>
                    </a:cubicBezTo>
                    <a:cubicBezTo>
                      <a:pt x="2227" y="1003"/>
                      <a:pt x="2339" y="1003"/>
                      <a:pt x="2450" y="1000"/>
                    </a:cubicBezTo>
                    <a:cubicBezTo>
                      <a:pt x="2460" y="1000"/>
                      <a:pt x="2470" y="990"/>
                      <a:pt x="2470" y="980"/>
                    </a:cubicBezTo>
                    <a:cubicBezTo>
                      <a:pt x="2470" y="967"/>
                      <a:pt x="2460" y="956"/>
                      <a:pt x="2450" y="956"/>
                    </a:cubicBezTo>
                    <a:lnTo>
                      <a:pt x="2447" y="956"/>
                    </a:lnTo>
                    <a:lnTo>
                      <a:pt x="2119" y="950"/>
                    </a:lnTo>
                    <a:cubicBezTo>
                      <a:pt x="2011" y="939"/>
                      <a:pt x="1900" y="936"/>
                      <a:pt x="1795" y="916"/>
                    </a:cubicBezTo>
                    <a:cubicBezTo>
                      <a:pt x="1579" y="886"/>
                      <a:pt x="1367" y="835"/>
                      <a:pt x="1161" y="760"/>
                    </a:cubicBezTo>
                    <a:cubicBezTo>
                      <a:pt x="958" y="687"/>
                      <a:pt x="766" y="589"/>
                      <a:pt x="587" y="467"/>
                    </a:cubicBezTo>
                    <a:cubicBezTo>
                      <a:pt x="411" y="346"/>
                      <a:pt x="246" y="197"/>
                      <a:pt x="128" y="31"/>
                    </a:cubicBezTo>
                    <a:lnTo>
                      <a:pt x="125" y="28"/>
                    </a:lnTo>
                    <a:lnTo>
                      <a:pt x="125" y="25"/>
                    </a:lnTo>
                    <a:cubicBezTo>
                      <a:pt x="111" y="9"/>
                      <a:pt x="93" y="0"/>
                      <a:pt x="74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5"/>
              <p:cNvSpPr/>
              <p:nvPr/>
            </p:nvSpPr>
            <p:spPr>
              <a:xfrm>
                <a:off x="7057327" y="1511512"/>
                <a:ext cx="72552" cy="84306"/>
              </a:xfrm>
              <a:custGeom>
                <a:avLst/>
                <a:gdLst/>
                <a:ahLst/>
                <a:cxnLst/>
                <a:rect l="l" t="t" r="r" b="b"/>
                <a:pathLst>
                  <a:path w="1253" h="1456" extrusionOk="0">
                    <a:moveTo>
                      <a:pt x="1245" y="1"/>
                    </a:moveTo>
                    <a:cubicBezTo>
                      <a:pt x="1243" y="1"/>
                      <a:pt x="1240" y="2"/>
                      <a:pt x="1239" y="4"/>
                    </a:cubicBezTo>
                    <a:cubicBezTo>
                      <a:pt x="996" y="186"/>
                      <a:pt x="784" y="409"/>
                      <a:pt x="584" y="635"/>
                    </a:cubicBezTo>
                    <a:cubicBezTo>
                      <a:pt x="385" y="867"/>
                      <a:pt x="196" y="1104"/>
                      <a:pt x="21" y="1353"/>
                    </a:cubicBezTo>
                    <a:lnTo>
                      <a:pt x="17" y="1356"/>
                    </a:lnTo>
                    <a:cubicBezTo>
                      <a:pt x="0" y="1387"/>
                      <a:pt x="7" y="1428"/>
                      <a:pt x="38" y="1445"/>
                    </a:cubicBezTo>
                    <a:cubicBezTo>
                      <a:pt x="48" y="1452"/>
                      <a:pt x="60" y="1455"/>
                      <a:pt x="72" y="1455"/>
                    </a:cubicBezTo>
                    <a:cubicBezTo>
                      <a:pt x="93" y="1455"/>
                      <a:pt x="114" y="1444"/>
                      <a:pt x="125" y="1424"/>
                    </a:cubicBezTo>
                    <a:cubicBezTo>
                      <a:pt x="284" y="1171"/>
                      <a:pt x="456" y="922"/>
                      <a:pt x="638" y="682"/>
                    </a:cubicBezTo>
                    <a:cubicBezTo>
                      <a:pt x="824" y="442"/>
                      <a:pt x="1019" y="213"/>
                      <a:pt x="1249" y="14"/>
                    </a:cubicBezTo>
                    <a:cubicBezTo>
                      <a:pt x="1252" y="14"/>
                      <a:pt x="1252" y="7"/>
                      <a:pt x="1249" y="4"/>
                    </a:cubicBezTo>
                    <a:cubicBezTo>
                      <a:pt x="1249" y="2"/>
                      <a:pt x="1247" y="1"/>
                      <a:pt x="1245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7091143" y="1576306"/>
                <a:ext cx="117484" cy="86101"/>
              </a:xfrm>
              <a:custGeom>
                <a:avLst/>
                <a:gdLst/>
                <a:ahLst/>
                <a:cxnLst/>
                <a:rect l="l" t="t" r="r" b="b"/>
                <a:pathLst>
                  <a:path w="2029" h="1487" extrusionOk="0">
                    <a:moveTo>
                      <a:pt x="72" y="0"/>
                    </a:moveTo>
                    <a:cubicBezTo>
                      <a:pt x="61" y="0"/>
                      <a:pt x="51" y="3"/>
                      <a:pt x="41" y="8"/>
                    </a:cubicBezTo>
                    <a:cubicBezTo>
                      <a:pt x="10" y="25"/>
                      <a:pt x="0" y="66"/>
                      <a:pt x="17" y="96"/>
                    </a:cubicBezTo>
                    <a:cubicBezTo>
                      <a:pt x="128" y="278"/>
                      <a:pt x="253" y="444"/>
                      <a:pt x="395" y="595"/>
                    </a:cubicBezTo>
                    <a:cubicBezTo>
                      <a:pt x="536" y="748"/>
                      <a:pt x="695" y="885"/>
                      <a:pt x="864" y="1007"/>
                    </a:cubicBezTo>
                    <a:cubicBezTo>
                      <a:pt x="945" y="1072"/>
                      <a:pt x="1036" y="1122"/>
                      <a:pt x="1124" y="1176"/>
                    </a:cubicBezTo>
                    <a:cubicBezTo>
                      <a:pt x="1218" y="1220"/>
                      <a:pt x="1306" y="1274"/>
                      <a:pt x="1404" y="1310"/>
                    </a:cubicBezTo>
                    <a:cubicBezTo>
                      <a:pt x="1592" y="1395"/>
                      <a:pt x="1795" y="1442"/>
                      <a:pt x="1997" y="1486"/>
                    </a:cubicBezTo>
                    <a:cubicBezTo>
                      <a:pt x="2008" y="1486"/>
                      <a:pt x="2022" y="1480"/>
                      <a:pt x="2025" y="1466"/>
                    </a:cubicBezTo>
                    <a:cubicBezTo>
                      <a:pt x="2028" y="1456"/>
                      <a:pt x="2022" y="1442"/>
                      <a:pt x="2008" y="1439"/>
                    </a:cubicBezTo>
                    <a:lnTo>
                      <a:pt x="2005" y="1439"/>
                    </a:lnTo>
                    <a:cubicBezTo>
                      <a:pt x="1809" y="1391"/>
                      <a:pt x="1613" y="1338"/>
                      <a:pt x="1431" y="1250"/>
                    </a:cubicBezTo>
                    <a:cubicBezTo>
                      <a:pt x="1337" y="1213"/>
                      <a:pt x="1252" y="1156"/>
                      <a:pt x="1164" y="1108"/>
                    </a:cubicBezTo>
                    <a:cubicBezTo>
                      <a:pt x="1080" y="1055"/>
                      <a:pt x="992" y="1000"/>
                      <a:pt x="915" y="936"/>
                    </a:cubicBezTo>
                    <a:cubicBezTo>
                      <a:pt x="756" y="815"/>
                      <a:pt x="608" y="676"/>
                      <a:pt x="476" y="525"/>
                    </a:cubicBezTo>
                    <a:cubicBezTo>
                      <a:pt x="345" y="373"/>
                      <a:pt x="223" y="207"/>
                      <a:pt x="132" y="35"/>
                    </a:cubicBezTo>
                    <a:lnTo>
                      <a:pt x="128" y="32"/>
                    </a:lnTo>
                    <a:cubicBezTo>
                      <a:pt x="117" y="11"/>
                      <a:pt x="95" y="0"/>
                      <a:pt x="72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7241924" y="1540695"/>
                <a:ext cx="129238" cy="49796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860" extrusionOk="0">
                    <a:moveTo>
                      <a:pt x="71" y="0"/>
                    </a:moveTo>
                    <a:cubicBezTo>
                      <a:pt x="53" y="0"/>
                      <a:pt x="34" y="8"/>
                      <a:pt x="21" y="22"/>
                    </a:cubicBezTo>
                    <a:cubicBezTo>
                      <a:pt x="1" y="50"/>
                      <a:pt x="5" y="90"/>
                      <a:pt x="32" y="111"/>
                    </a:cubicBezTo>
                    <a:cubicBezTo>
                      <a:pt x="187" y="242"/>
                      <a:pt x="349" y="346"/>
                      <a:pt x="524" y="444"/>
                    </a:cubicBezTo>
                    <a:cubicBezTo>
                      <a:pt x="696" y="539"/>
                      <a:pt x="875" y="620"/>
                      <a:pt x="1061" y="684"/>
                    </a:cubicBezTo>
                    <a:cubicBezTo>
                      <a:pt x="1246" y="751"/>
                      <a:pt x="1435" y="799"/>
                      <a:pt x="1631" y="826"/>
                    </a:cubicBezTo>
                    <a:cubicBezTo>
                      <a:pt x="1773" y="851"/>
                      <a:pt x="1917" y="859"/>
                      <a:pt x="2062" y="859"/>
                    </a:cubicBezTo>
                    <a:cubicBezTo>
                      <a:pt x="2113" y="859"/>
                      <a:pt x="2164" y="858"/>
                      <a:pt x="2215" y="856"/>
                    </a:cubicBezTo>
                    <a:cubicBezTo>
                      <a:pt x="2225" y="856"/>
                      <a:pt x="2232" y="849"/>
                      <a:pt x="2232" y="839"/>
                    </a:cubicBezTo>
                    <a:cubicBezTo>
                      <a:pt x="2232" y="829"/>
                      <a:pt x="2225" y="822"/>
                      <a:pt x="2215" y="822"/>
                    </a:cubicBezTo>
                    <a:cubicBezTo>
                      <a:pt x="2022" y="819"/>
                      <a:pt x="1827" y="809"/>
                      <a:pt x="1641" y="768"/>
                    </a:cubicBezTo>
                    <a:cubicBezTo>
                      <a:pt x="1452" y="735"/>
                      <a:pt x="1267" y="681"/>
                      <a:pt x="1088" y="606"/>
                    </a:cubicBezTo>
                    <a:cubicBezTo>
                      <a:pt x="912" y="536"/>
                      <a:pt x="737" y="452"/>
                      <a:pt x="575" y="354"/>
                    </a:cubicBezTo>
                    <a:cubicBezTo>
                      <a:pt x="413" y="256"/>
                      <a:pt x="254" y="141"/>
                      <a:pt x="116" y="19"/>
                    </a:cubicBezTo>
                    <a:lnTo>
                      <a:pt x="113" y="16"/>
                    </a:lnTo>
                    <a:cubicBezTo>
                      <a:pt x="100" y="5"/>
                      <a:pt x="86" y="0"/>
                      <a:pt x="71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5"/>
              <p:cNvSpPr/>
              <p:nvPr/>
            </p:nvSpPr>
            <p:spPr>
              <a:xfrm>
                <a:off x="7260337" y="1506359"/>
                <a:ext cx="51649" cy="38158"/>
              </a:xfrm>
              <a:custGeom>
                <a:avLst/>
                <a:gdLst/>
                <a:ahLst/>
                <a:cxnLst/>
                <a:rect l="l" t="t" r="r" b="b"/>
                <a:pathLst>
                  <a:path w="892" h="659" extrusionOk="0">
                    <a:moveTo>
                      <a:pt x="873" y="0"/>
                    </a:moveTo>
                    <a:cubicBezTo>
                      <a:pt x="871" y="0"/>
                      <a:pt x="869" y="1"/>
                      <a:pt x="868" y="1"/>
                    </a:cubicBezTo>
                    <a:cubicBezTo>
                      <a:pt x="712" y="65"/>
                      <a:pt x="564" y="143"/>
                      <a:pt x="425" y="238"/>
                    </a:cubicBezTo>
                    <a:cubicBezTo>
                      <a:pt x="284" y="329"/>
                      <a:pt x="153" y="430"/>
                      <a:pt x="24" y="551"/>
                    </a:cubicBezTo>
                    <a:cubicBezTo>
                      <a:pt x="24" y="551"/>
                      <a:pt x="24" y="555"/>
                      <a:pt x="20" y="555"/>
                    </a:cubicBezTo>
                    <a:cubicBezTo>
                      <a:pt x="0" y="582"/>
                      <a:pt x="0" y="623"/>
                      <a:pt x="27" y="643"/>
                    </a:cubicBezTo>
                    <a:cubicBezTo>
                      <a:pt x="39" y="653"/>
                      <a:pt x="54" y="659"/>
                      <a:pt x="69" y="659"/>
                    </a:cubicBezTo>
                    <a:cubicBezTo>
                      <a:pt x="87" y="659"/>
                      <a:pt x="106" y="651"/>
                      <a:pt x="118" y="636"/>
                    </a:cubicBezTo>
                    <a:cubicBezTo>
                      <a:pt x="223" y="514"/>
                      <a:pt x="344" y="403"/>
                      <a:pt x="469" y="302"/>
                    </a:cubicBezTo>
                    <a:cubicBezTo>
                      <a:pt x="598" y="201"/>
                      <a:pt x="736" y="109"/>
                      <a:pt x="881" y="32"/>
                    </a:cubicBezTo>
                    <a:cubicBezTo>
                      <a:pt x="888" y="28"/>
                      <a:pt x="891" y="18"/>
                      <a:pt x="888" y="12"/>
                    </a:cubicBezTo>
                    <a:cubicBezTo>
                      <a:pt x="885" y="4"/>
                      <a:pt x="879" y="0"/>
                      <a:pt x="873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5"/>
              <p:cNvSpPr/>
              <p:nvPr/>
            </p:nvSpPr>
            <p:spPr>
              <a:xfrm>
                <a:off x="6653277" y="1407228"/>
                <a:ext cx="273589" cy="657367"/>
              </a:xfrm>
              <a:custGeom>
                <a:avLst/>
                <a:gdLst/>
                <a:ahLst/>
                <a:cxnLst/>
                <a:rect l="l" t="t" r="r" b="b"/>
                <a:pathLst>
                  <a:path w="4725" h="11353" extrusionOk="0">
                    <a:moveTo>
                      <a:pt x="2662" y="1"/>
                    </a:moveTo>
                    <a:cubicBezTo>
                      <a:pt x="2376" y="1"/>
                      <a:pt x="2185" y="78"/>
                      <a:pt x="2230" y="273"/>
                    </a:cubicBezTo>
                    <a:cubicBezTo>
                      <a:pt x="2230" y="273"/>
                      <a:pt x="104" y="7180"/>
                      <a:pt x="0" y="11165"/>
                    </a:cubicBezTo>
                    <a:cubicBezTo>
                      <a:pt x="0" y="11165"/>
                      <a:pt x="329" y="11353"/>
                      <a:pt x="799" y="11353"/>
                    </a:cubicBezTo>
                    <a:cubicBezTo>
                      <a:pt x="1034" y="11353"/>
                      <a:pt x="1304" y="11306"/>
                      <a:pt x="1586" y="11165"/>
                    </a:cubicBezTo>
                    <a:cubicBezTo>
                      <a:pt x="1586" y="11165"/>
                      <a:pt x="2291" y="3587"/>
                      <a:pt x="4090" y="1258"/>
                    </a:cubicBezTo>
                    <a:cubicBezTo>
                      <a:pt x="4090" y="1258"/>
                      <a:pt x="4725" y="978"/>
                      <a:pt x="4336" y="553"/>
                    </a:cubicBezTo>
                    <a:cubicBezTo>
                      <a:pt x="4082" y="277"/>
                      <a:pt x="3203" y="1"/>
                      <a:pt x="26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5"/>
              <p:cNvSpPr/>
              <p:nvPr/>
            </p:nvSpPr>
            <p:spPr>
              <a:xfrm>
                <a:off x="6678291" y="1435253"/>
                <a:ext cx="248575" cy="629284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10868" extrusionOk="0">
                    <a:moveTo>
                      <a:pt x="3827" y="1"/>
                    </a:moveTo>
                    <a:cubicBezTo>
                      <a:pt x="3816" y="79"/>
                      <a:pt x="3790" y="153"/>
                      <a:pt x="3746" y="217"/>
                    </a:cubicBezTo>
                    <a:cubicBezTo>
                      <a:pt x="3628" y="388"/>
                      <a:pt x="3420" y="474"/>
                      <a:pt x="3211" y="474"/>
                    </a:cubicBezTo>
                    <a:cubicBezTo>
                      <a:pt x="3099" y="474"/>
                      <a:pt x="2985" y="449"/>
                      <a:pt x="2885" y="399"/>
                    </a:cubicBezTo>
                    <a:lnTo>
                      <a:pt x="2885" y="399"/>
                    </a:lnTo>
                    <a:cubicBezTo>
                      <a:pt x="3074" y="899"/>
                      <a:pt x="2936" y="1459"/>
                      <a:pt x="2764" y="1965"/>
                    </a:cubicBezTo>
                    <a:cubicBezTo>
                      <a:pt x="2342" y="3207"/>
                      <a:pt x="1721" y="4394"/>
                      <a:pt x="1522" y="5694"/>
                    </a:cubicBezTo>
                    <a:cubicBezTo>
                      <a:pt x="1454" y="6123"/>
                      <a:pt x="1438" y="6557"/>
                      <a:pt x="1401" y="6990"/>
                    </a:cubicBezTo>
                    <a:cubicBezTo>
                      <a:pt x="1320" y="7907"/>
                      <a:pt x="1147" y="8819"/>
                      <a:pt x="887" y="9703"/>
                    </a:cubicBezTo>
                    <a:cubicBezTo>
                      <a:pt x="814" y="9952"/>
                      <a:pt x="733" y="10205"/>
                      <a:pt x="577" y="10415"/>
                    </a:cubicBezTo>
                    <a:cubicBezTo>
                      <a:pt x="435" y="10610"/>
                      <a:pt x="230" y="10756"/>
                      <a:pt x="0" y="10829"/>
                    </a:cubicBezTo>
                    <a:cubicBezTo>
                      <a:pt x="109" y="10852"/>
                      <a:pt x="234" y="10868"/>
                      <a:pt x="372" y="10868"/>
                    </a:cubicBezTo>
                    <a:cubicBezTo>
                      <a:pt x="605" y="10868"/>
                      <a:pt x="874" y="10821"/>
                      <a:pt x="1154" y="10681"/>
                    </a:cubicBezTo>
                    <a:cubicBezTo>
                      <a:pt x="1154" y="10681"/>
                      <a:pt x="1859" y="3103"/>
                      <a:pt x="3658" y="774"/>
                    </a:cubicBezTo>
                    <a:cubicBezTo>
                      <a:pt x="3658" y="774"/>
                      <a:pt x="4293" y="494"/>
                      <a:pt x="3904" y="69"/>
                    </a:cubicBezTo>
                    <a:cubicBezTo>
                      <a:pt x="3884" y="49"/>
                      <a:pt x="3857" y="25"/>
                      <a:pt x="3827" y="1"/>
                    </a:cubicBezTo>
                    <a:close/>
                  </a:path>
                </a:pathLst>
              </a:custGeom>
              <a:solidFill>
                <a:srgbClr val="4939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5"/>
              <p:cNvSpPr/>
              <p:nvPr/>
            </p:nvSpPr>
            <p:spPr>
              <a:xfrm>
                <a:off x="7401216" y="1091713"/>
                <a:ext cx="652272" cy="1106980"/>
              </a:xfrm>
              <a:custGeom>
                <a:avLst/>
                <a:gdLst/>
                <a:ahLst/>
                <a:cxnLst/>
                <a:rect l="l" t="t" r="r" b="b"/>
                <a:pathLst>
                  <a:path w="11265" h="19118" extrusionOk="0">
                    <a:moveTo>
                      <a:pt x="8508" y="1"/>
                    </a:moveTo>
                    <a:cubicBezTo>
                      <a:pt x="8268" y="1"/>
                      <a:pt x="8024" y="51"/>
                      <a:pt x="7792" y="157"/>
                    </a:cubicBezTo>
                    <a:cubicBezTo>
                      <a:pt x="6918" y="552"/>
                      <a:pt x="6530" y="1581"/>
                      <a:pt x="6927" y="2456"/>
                    </a:cubicBezTo>
                    <a:cubicBezTo>
                      <a:pt x="7519" y="3758"/>
                      <a:pt x="7751" y="5270"/>
                      <a:pt x="7592" y="6825"/>
                    </a:cubicBezTo>
                    <a:cubicBezTo>
                      <a:pt x="7444" y="8307"/>
                      <a:pt x="6961" y="9794"/>
                      <a:pt x="6155" y="11246"/>
                    </a:cubicBezTo>
                    <a:cubicBezTo>
                      <a:pt x="4974" y="13372"/>
                      <a:pt x="3280" y="15011"/>
                      <a:pt x="1384" y="15862"/>
                    </a:cubicBezTo>
                    <a:cubicBezTo>
                      <a:pt x="1384" y="15862"/>
                      <a:pt x="0" y="16259"/>
                      <a:pt x="1104" y="18190"/>
                    </a:cubicBezTo>
                    <a:cubicBezTo>
                      <a:pt x="1544" y="18960"/>
                      <a:pt x="2025" y="19117"/>
                      <a:pt x="2358" y="19117"/>
                    </a:cubicBezTo>
                    <a:cubicBezTo>
                      <a:pt x="2554" y="19117"/>
                      <a:pt x="2700" y="19063"/>
                      <a:pt x="2757" y="19047"/>
                    </a:cubicBezTo>
                    <a:cubicBezTo>
                      <a:pt x="2774" y="19040"/>
                      <a:pt x="2791" y="19037"/>
                      <a:pt x="2805" y="19030"/>
                    </a:cubicBezTo>
                    <a:cubicBezTo>
                      <a:pt x="5379" y="17876"/>
                      <a:pt x="7647" y="15710"/>
                      <a:pt x="9189" y="12933"/>
                    </a:cubicBezTo>
                    <a:cubicBezTo>
                      <a:pt x="10228" y="11063"/>
                      <a:pt x="10852" y="9126"/>
                      <a:pt x="11048" y="7173"/>
                    </a:cubicBezTo>
                    <a:cubicBezTo>
                      <a:pt x="11264" y="5007"/>
                      <a:pt x="10933" y="2881"/>
                      <a:pt x="10090" y="1018"/>
                    </a:cubicBezTo>
                    <a:cubicBezTo>
                      <a:pt x="9798" y="380"/>
                      <a:pt x="9167" y="1"/>
                      <a:pt x="8508" y="1"/>
                    </a:cubicBezTo>
                    <a:close/>
                  </a:path>
                </a:pathLst>
              </a:custGeom>
              <a:solidFill>
                <a:srgbClr val="E6B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7526461" y="1107810"/>
                <a:ext cx="342725" cy="890251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5375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4694" y="457"/>
                      <a:pt x="4404" y="1381"/>
                      <a:pt x="4764" y="2178"/>
                    </a:cubicBezTo>
                    <a:cubicBezTo>
                      <a:pt x="5356" y="3480"/>
                      <a:pt x="5588" y="4992"/>
                      <a:pt x="5429" y="6547"/>
                    </a:cubicBezTo>
                    <a:cubicBezTo>
                      <a:pt x="5281" y="8029"/>
                      <a:pt x="4798" y="9516"/>
                      <a:pt x="3992" y="10968"/>
                    </a:cubicBezTo>
                    <a:cubicBezTo>
                      <a:pt x="2973" y="12800"/>
                      <a:pt x="1576" y="14268"/>
                      <a:pt x="0" y="15182"/>
                    </a:cubicBezTo>
                    <a:cubicBezTo>
                      <a:pt x="537" y="14933"/>
                      <a:pt x="1046" y="14632"/>
                      <a:pt x="1519" y="14281"/>
                    </a:cubicBezTo>
                    <a:lnTo>
                      <a:pt x="1519" y="14281"/>
                    </a:lnTo>
                    <a:cubicBezTo>
                      <a:pt x="1515" y="14690"/>
                      <a:pt x="1687" y="15095"/>
                      <a:pt x="1984" y="15374"/>
                    </a:cubicBezTo>
                    <a:cubicBezTo>
                      <a:pt x="1981" y="15023"/>
                      <a:pt x="1779" y="14673"/>
                      <a:pt x="1883" y="14338"/>
                    </a:cubicBezTo>
                    <a:cubicBezTo>
                      <a:pt x="1927" y="14193"/>
                      <a:pt x="2025" y="14072"/>
                      <a:pt x="2123" y="13954"/>
                    </a:cubicBezTo>
                    <a:cubicBezTo>
                      <a:pt x="2487" y="13508"/>
                      <a:pt x="2852" y="13063"/>
                      <a:pt x="3216" y="12621"/>
                    </a:cubicBezTo>
                    <a:cubicBezTo>
                      <a:pt x="3314" y="12698"/>
                      <a:pt x="3351" y="12834"/>
                      <a:pt x="3422" y="12941"/>
                    </a:cubicBezTo>
                    <a:cubicBezTo>
                      <a:pt x="3471" y="13022"/>
                      <a:pt x="3564" y="13090"/>
                      <a:pt x="3652" y="13090"/>
                    </a:cubicBezTo>
                    <a:cubicBezTo>
                      <a:pt x="3682" y="13090"/>
                      <a:pt x="3712" y="13082"/>
                      <a:pt x="3739" y="13063"/>
                    </a:cubicBezTo>
                    <a:cubicBezTo>
                      <a:pt x="3820" y="13009"/>
                      <a:pt x="3827" y="12894"/>
                      <a:pt x="3827" y="12796"/>
                    </a:cubicBezTo>
                    <a:cubicBezTo>
                      <a:pt x="3837" y="12088"/>
                      <a:pt x="4043" y="11379"/>
                      <a:pt x="4411" y="10772"/>
                    </a:cubicBezTo>
                    <a:cubicBezTo>
                      <a:pt x="4461" y="10866"/>
                      <a:pt x="4512" y="10964"/>
                      <a:pt x="4596" y="11032"/>
                    </a:cubicBezTo>
                    <a:cubicBezTo>
                      <a:pt x="4646" y="11070"/>
                      <a:pt x="4712" y="11094"/>
                      <a:pt x="4776" y="11094"/>
                    </a:cubicBezTo>
                    <a:cubicBezTo>
                      <a:pt x="4818" y="11094"/>
                      <a:pt x="4859" y="11083"/>
                      <a:pt x="4893" y="11058"/>
                    </a:cubicBezTo>
                    <a:cubicBezTo>
                      <a:pt x="4987" y="10988"/>
                      <a:pt x="4998" y="10853"/>
                      <a:pt x="4998" y="10734"/>
                    </a:cubicBezTo>
                    <a:cubicBezTo>
                      <a:pt x="5004" y="10175"/>
                      <a:pt x="5045" y="9614"/>
                      <a:pt x="5119" y="9057"/>
                    </a:cubicBezTo>
                    <a:cubicBezTo>
                      <a:pt x="5133" y="8963"/>
                      <a:pt x="5146" y="8862"/>
                      <a:pt x="5197" y="8781"/>
                    </a:cubicBezTo>
                    <a:cubicBezTo>
                      <a:pt x="5262" y="8676"/>
                      <a:pt x="5385" y="8618"/>
                      <a:pt x="5506" y="8618"/>
                    </a:cubicBezTo>
                    <a:cubicBezTo>
                      <a:pt x="5579" y="8618"/>
                      <a:pt x="5651" y="8639"/>
                      <a:pt x="5710" y="8683"/>
                    </a:cubicBezTo>
                    <a:cubicBezTo>
                      <a:pt x="5898" y="7799"/>
                      <a:pt x="5524" y="6867"/>
                      <a:pt x="5710" y="5984"/>
                    </a:cubicBezTo>
                    <a:cubicBezTo>
                      <a:pt x="5918" y="4964"/>
                      <a:pt x="5605" y="3911"/>
                      <a:pt x="5224" y="2943"/>
                    </a:cubicBezTo>
                    <a:cubicBezTo>
                      <a:pt x="5105" y="2639"/>
                      <a:pt x="4984" y="2332"/>
                      <a:pt x="4917" y="2012"/>
                    </a:cubicBezTo>
                    <a:cubicBezTo>
                      <a:pt x="4775" y="1310"/>
                      <a:pt x="4957" y="538"/>
                      <a:pt x="5409" y="1"/>
                    </a:cubicBezTo>
                    <a:close/>
                  </a:path>
                </a:pathLst>
              </a:custGeom>
              <a:solidFill>
                <a:srgbClr val="EEC7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7468210" y="1252047"/>
                <a:ext cx="581515" cy="946648"/>
              </a:xfrm>
              <a:custGeom>
                <a:avLst/>
                <a:gdLst/>
                <a:ahLst/>
                <a:cxnLst/>
                <a:rect l="l" t="t" r="r" b="b"/>
                <a:pathLst>
                  <a:path w="10043" h="16349" extrusionOk="0">
                    <a:moveTo>
                      <a:pt x="9553" y="0"/>
                    </a:moveTo>
                    <a:cubicBezTo>
                      <a:pt x="9611" y="1340"/>
                      <a:pt x="9492" y="3051"/>
                      <a:pt x="9014" y="6202"/>
                    </a:cubicBezTo>
                    <a:cubicBezTo>
                      <a:pt x="8315" y="10815"/>
                      <a:pt x="3186" y="14594"/>
                      <a:pt x="1951" y="15424"/>
                    </a:cubicBezTo>
                    <a:cubicBezTo>
                      <a:pt x="1637" y="15636"/>
                      <a:pt x="1302" y="15715"/>
                      <a:pt x="977" y="15715"/>
                    </a:cubicBezTo>
                    <a:cubicBezTo>
                      <a:pt x="627" y="15715"/>
                      <a:pt x="289" y="15624"/>
                      <a:pt x="0" y="15509"/>
                    </a:cubicBezTo>
                    <a:lnTo>
                      <a:pt x="0" y="15509"/>
                    </a:lnTo>
                    <a:cubicBezTo>
                      <a:pt x="426" y="16203"/>
                      <a:pt x="882" y="16348"/>
                      <a:pt x="1203" y="16348"/>
                    </a:cubicBezTo>
                    <a:cubicBezTo>
                      <a:pt x="1398" y="16348"/>
                      <a:pt x="1542" y="16294"/>
                      <a:pt x="1600" y="16278"/>
                    </a:cubicBezTo>
                    <a:cubicBezTo>
                      <a:pt x="1617" y="16271"/>
                      <a:pt x="1634" y="16268"/>
                      <a:pt x="1648" y="16261"/>
                    </a:cubicBezTo>
                    <a:cubicBezTo>
                      <a:pt x="4222" y="15107"/>
                      <a:pt x="6490" y="12941"/>
                      <a:pt x="8032" y="10164"/>
                    </a:cubicBezTo>
                    <a:cubicBezTo>
                      <a:pt x="9071" y="8294"/>
                      <a:pt x="9695" y="6357"/>
                      <a:pt x="9891" y="4404"/>
                    </a:cubicBezTo>
                    <a:cubicBezTo>
                      <a:pt x="10042" y="2892"/>
                      <a:pt x="9925" y="1397"/>
                      <a:pt x="9553" y="0"/>
                    </a:cubicBezTo>
                    <a:close/>
                  </a:path>
                </a:pathLst>
              </a:custGeom>
              <a:solidFill>
                <a:srgbClr val="D69F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5750561" y="1914056"/>
                <a:ext cx="422109" cy="301614"/>
              </a:xfrm>
              <a:custGeom>
                <a:avLst/>
                <a:gdLst/>
                <a:ahLst/>
                <a:cxnLst/>
                <a:rect l="l" t="t" r="r" b="b"/>
                <a:pathLst>
                  <a:path w="7290" h="5209" extrusionOk="0">
                    <a:moveTo>
                      <a:pt x="5365" y="1"/>
                    </a:moveTo>
                    <a:cubicBezTo>
                      <a:pt x="5080" y="1"/>
                      <a:pt x="4794" y="35"/>
                      <a:pt x="4515" y="98"/>
                    </a:cubicBezTo>
                    <a:cubicBezTo>
                      <a:pt x="3962" y="222"/>
                      <a:pt x="3425" y="445"/>
                      <a:pt x="2930" y="738"/>
                    </a:cubicBezTo>
                    <a:cubicBezTo>
                      <a:pt x="2086" y="1231"/>
                      <a:pt x="1344" y="1923"/>
                      <a:pt x="770" y="2679"/>
                    </a:cubicBezTo>
                    <a:cubicBezTo>
                      <a:pt x="413" y="3151"/>
                      <a:pt x="99" y="3684"/>
                      <a:pt x="24" y="4275"/>
                    </a:cubicBezTo>
                    <a:cubicBezTo>
                      <a:pt x="1" y="4487"/>
                      <a:pt x="8" y="4717"/>
                      <a:pt x="125" y="4896"/>
                    </a:cubicBezTo>
                    <a:cubicBezTo>
                      <a:pt x="259" y="5106"/>
                      <a:pt x="516" y="5209"/>
                      <a:pt x="766" y="5209"/>
                    </a:cubicBezTo>
                    <a:cubicBezTo>
                      <a:pt x="789" y="5209"/>
                      <a:pt x="811" y="5208"/>
                      <a:pt x="834" y="5206"/>
                    </a:cubicBezTo>
                    <a:cubicBezTo>
                      <a:pt x="1101" y="5186"/>
                      <a:pt x="1354" y="5061"/>
                      <a:pt x="1583" y="4916"/>
                    </a:cubicBezTo>
                    <a:cubicBezTo>
                      <a:pt x="2539" y="4315"/>
                      <a:pt x="3254" y="3333"/>
                      <a:pt x="4306" y="2918"/>
                    </a:cubicBezTo>
                    <a:cubicBezTo>
                      <a:pt x="4725" y="2756"/>
                      <a:pt x="5174" y="2692"/>
                      <a:pt x="5609" y="2591"/>
                    </a:cubicBezTo>
                    <a:cubicBezTo>
                      <a:pt x="6048" y="2490"/>
                      <a:pt x="6490" y="2341"/>
                      <a:pt x="6827" y="2048"/>
                    </a:cubicBezTo>
                    <a:cubicBezTo>
                      <a:pt x="7036" y="1862"/>
                      <a:pt x="7205" y="1616"/>
                      <a:pt x="7236" y="1339"/>
                    </a:cubicBezTo>
                    <a:cubicBezTo>
                      <a:pt x="7289" y="843"/>
                      <a:pt x="6915" y="344"/>
                      <a:pt x="6462" y="185"/>
                    </a:cubicBezTo>
                    <a:cubicBezTo>
                      <a:pt x="6110" y="59"/>
                      <a:pt x="5739" y="1"/>
                      <a:pt x="5365" y="1"/>
                    </a:cubicBezTo>
                    <a:close/>
                  </a:path>
                </a:pathLst>
              </a:custGeom>
              <a:solidFill>
                <a:srgbClr val="E275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7934044" y="1178741"/>
                <a:ext cx="42269" cy="45396"/>
              </a:xfrm>
              <a:custGeom>
                <a:avLst/>
                <a:gdLst/>
                <a:ahLst/>
                <a:cxnLst/>
                <a:rect l="l" t="t" r="r" b="b"/>
                <a:pathLst>
                  <a:path w="730" h="784" extrusionOk="0">
                    <a:moveTo>
                      <a:pt x="314" y="1"/>
                    </a:moveTo>
                    <a:cubicBezTo>
                      <a:pt x="309" y="1"/>
                      <a:pt x="305" y="1"/>
                      <a:pt x="301" y="1"/>
                    </a:cubicBezTo>
                    <a:cubicBezTo>
                      <a:pt x="212" y="1"/>
                      <a:pt x="125" y="45"/>
                      <a:pt x="74" y="115"/>
                    </a:cubicBezTo>
                    <a:cubicBezTo>
                      <a:pt x="24" y="183"/>
                      <a:pt x="4" y="267"/>
                      <a:pt x="4" y="341"/>
                    </a:cubicBezTo>
                    <a:cubicBezTo>
                      <a:pt x="0" y="503"/>
                      <a:pt x="67" y="635"/>
                      <a:pt x="105" y="766"/>
                    </a:cubicBezTo>
                    <a:cubicBezTo>
                      <a:pt x="108" y="777"/>
                      <a:pt x="119" y="783"/>
                      <a:pt x="128" y="783"/>
                    </a:cubicBezTo>
                    <a:cubicBezTo>
                      <a:pt x="139" y="780"/>
                      <a:pt x="148" y="770"/>
                      <a:pt x="148" y="760"/>
                    </a:cubicBezTo>
                    <a:cubicBezTo>
                      <a:pt x="135" y="615"/>
                      <a:pt x="85" y="476"/>
                      <a:pt x="98" y="348"/>
                    </a:cubicBezTo>
                    <a:cubicBezTo>
                      <a:pt x="105" y="220"/>
                      <a:pt x="186" y="109"/>
                      <a:pt x="304" y="106"/>
                    </a:cubicBezTo>
                    <a:cubicBezTo>
                      <a:pt x="361" y="106"/>
                      <a:pt x="415" y="126"/>
                      <a:pt x="455" y="166"/>
                    </a:cubicBezTo>
                    <a:cubicBezTo>
                      <a:pt x="499" y="210"/>
                      <a:pt x="530" y="271"/>
                      <a:pt x="560" y="331"/>
                    </a:cubicBezTo>
                    <a:cubicBezTo>
                      <a:pt x="621" y="453"/>
                      <a:pt x="655" y="591"/>
                      <a:pt x="695" y="726"/>
                    </a:cubicBezTo>
                    <a:cubicBezTo>
                      <a:pt x="698" y="736"/>
                      <a:pt x="706" y="740"/>
                      <a:pt x="715" y="740"/>
                    </a:cubicBezTo>
                    <a:cubicBezTo>
                      <a:pt x="722" y="740"/>
                      <a:pt x="729" y="730"/>
                      <a:pt x="729" y="719"/>
                    </a:cubicBezTo>
                    <a:cubicBezTo>
                      <a:pt x="715" y="578"/>
                      <a:pt x="695" y="436"/>
                      <a:pt x="641" y="297"/>
                    </a:cubicBezTo>
                    <a:cubicBezTo>
                      <a:pt x="614" y="227"/>
                      <a:pt x="584" y="159"/>
                      <a:pt x="530" y="95"/>
                    </a:cubicBezTo>
                    <a:cubicBezTo>
                      <a:pt x="479" y="34"/>
                      <a:pt x="392" y="1"/>
                      <a:pt x="314" y="1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7840414" y="1204682"/>
                <a:ext cx="39721" cy="50086"/>
              </a:xfrm>
              <a:custGeom>
                <a:avLst/>
                <a:gdLst/>
                <a:ahLst/>
                <a:cxnLst/>
                <a:rect l="l" t="t" r="r" b="b"/>
                <a:pathLst>
                  <a:path w="686" h="865" extrusionOk="0">
                    <a:moveTo>
                      <a:pt x="310" y="0"/>
                    </a:moveTo>
                    <a:cubicBezTo>
                      <a:pt x="273" y="0"/>
                      <a:pt x="236" y="7"/>
                      <a:pt x="203" y="22"/>
                    </a:cubicBezTo>
                    <a:cubicBezTo>
                      <a:pt x="126" y="49"/>
                      <a:pt x="55" y="120"/>
                      <a:pt x="31" y="201"/>
                    </a:cubicBezTo>
                    <a:cubicBezTo>
                      <a:pt x="4" y="278"/>
                      <a:pt x="1" y="352"/>
                      <a:pt x="4" y="427"/>
                    </a:cubicBezTo>
                    <a:cubicBezTo>
                      <a:pt x="11" y="578"/>
                      <a:pt x="48" y="717"/>
                      <a:pt x="92" y="852"/>
                    </a:cubicBezTo>
                    <a:cubicBezTo>
                      <a:pt x="96" y="862"/>
                      <a:pt x="102" y="865"/>
                      <a:pt x="112" y="865"/>
                    </a:cubicBezTo>
                    <a:cubicBezTo>
                      <a:pt x="119" y="862"/>
                      <a:pt x="126" y="855"/>
                      <a:pt x="126" y="845"/>
                    </a:cubicBezTo>
                    <a:cubicBezTo>
                      <a:pt x="109" y="703"/>
                      <a:pt x="88" y="565"/>
                      <a:pt x="92" y="427"/>
                    </a:cubicBezTo>
                    <a:cubicBezTo>
                      <a:pt x="96" y="359"/>
                      <a:pt x="102" y="292"/>
                      <a:pt x="126" y="234"/>
                    </a:cubicBezTo>
                    <a:cubicBezTo>
                      <a:pt x="146" y="181"/>
                      <a:pt x="186" y="140"/>
                      <a:pt x="241" y="120"/>
                    </a:cubicBezTo>
                    <a:cubicBezTo>
                      <a:pt x="263" y="111"/>
                      <a:pt x="286" y="107"/>
                      <a:pt x="309" y="107"/>
                    </a:cubicBezTo>
                    <a:cubicBezTo>
                      <a:pt x="396" y="107"/>
                      <a:pt x="479" y="170"/>
                      <a:pt x="527" y="262"/>
                    </a:cubicBezTo>
                    <a:cubicBezTo>
                      <a:pt x="588" y="373"/>
                      <a:pt x="598" y="521"/>
                      <a:pt x="642" y="659"/>
                    </a:cubicBezTo>
                    <a:cubicBezTo>
                      <a:pt x="645" y="667"/>
                      <a:pt x="655" y="673"/>
                      <a:pt x="666" y="673"/>
                    </a:cubicBezTo>
                    <a:cubicBezTo>
                      <a:pt x="675" y="670"/>
                      <a:pt x="686" y="659"/>
                      <a:pt x="683" y="650"/>
                    </a:cubicBezTo>
                    <a:cubicBezTo>
                      <a:pt x="666" y="511"/>
                      <a:pt x="675" y="366"/>
                      <a:pt x="611" y="217"/>
                    </a:cubicBezTo>
                    <a:cubicBezTo>
                      <a:pt x="577" y="147"/>
                      <a:pt x="527" y="79"/>
                      <a:pt x="453" y="39"/>
                    </a:cubicBezTo>
                    <a:cubicBezTo>
                      <a:pt x="410" y="13"/>
                      <a:pt x="360" y="0"/>
                      <a:pt x="310" y="0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7874403" y="1231491"/>
                <a:ext cx="92528" cy="57323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990" extrusionOk="0">
                    <a:moveTo>
                      <a:pt x="1300" y="1"/>
                    </a:moveTo>
                    <a:cubicBezTo>
                      <a:pt x="1133" y="1"/>
                      <a:pt x="996" y="125"/>
                      <a:pt x="855" y="207"/>
                    </a:cubicBezTo>
                    <a:cubicBezTo>
                      <a:pt x="740" y="271"/>
                      <a:pt x="612" y="315"/>
                      <a:pt x="480" y="335"/>
                    </a:cubicBezTo>
                    <a:cubicBezTo>
                      <a:pt x="395" y="349"/>
                      <a:pt x="291" y="332"/>
                      <a:pt x="210" y="366"/>
                    </a:cubicBezTo>
                    <a:cubicBezTo>
                      <a:pt x="1" y="447"/>
                      <a:pt x="38" y="770"/>
                      <a:pt x="197" y="885"/>
                    </a:cubicBezTo>
                    <a:cubicBezTo>
                      <a:pt x="244" y="919"/>
                      <a:pt x="301" y="939"/>
                      <a:pt x="359" y="953"/>
                    </a:cubicBezTo>
                    <a:cubicBezTo>
                      <a:pt x="454" y="977"/>
                      <a:pt x="552" y="990"/>
                      <a:pt x="650" y="990"/>
                    </a:cubicBezTo>
                    <a:cubicBezTo>
                      <a:pt x="781" y="990"/>
                      <a:pt x="912" y="967"/>
                      <a:pt x="1034" y="919"/>
                    </a:cubicBezTo>
                    <a:cubicBezTo>
                      <a:pt x="1242" y="834"/>
                      <a:pt x="1428" y="672"/>
                      <a:pt x="1529" y="467"/>
                    </a:cubicBezTo>
                    <a:cubicBezTo>
                      <a:pt x="1570" y="382"/>
                      <a:pt x="1597" y="281"/>
                      <a:pt x="1570" y="190"/>
                    </a:cubicBezTo>
                    <a:cubicBezTo>
                      <a:pt x="1536" y="82"/>
                      <a:pt x="1425" y="8"/>
                      <a:pt x="1314" y="1"/>
                    </a:cubicBezTo>
                    <a:cubicBezTo>
                      <a:pt x="1309" y="1"/>
                      <a:pt x="1304" y="1"/>
                      <a:pt x="1300" y="1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7848636" y="1457199"/>
                <a:ext cx="185114" cy="32715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56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81" y="432"/>
                      <a:pt x="1187" y="565"/>
                      <a:pt x="1713" y="565"/>
                    </a:cubicBezTo>
                    <a:cubicBezTo>
                      <a:pt x="2557" y="565"/>
                      <a:pt x="3196" y="223"/>
                      <a:pt x="3196" y="223"/>
                    </a:cubicBezTo>
                    <a:lnTo>
                      <a:pt x="3196" y="223"/>
                    </a:lnTo>
                    <a:cubicBezTo>
                      <a:pt x="2740" y="389"/>
                      <a:pt x="2298" y="450"/>
                      <a:pt x="1896" y="450"/>
                    </a:cubicBezTo>
                    <a:cubicBezTo>
                      <a:pt x="802" y="45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7822638" y="1616607"/>
                <a:ext cx="174923" cy="50549"/>
              </a:xfrm>
              <a:custGeom>
                <a:avLst/>
                <a:gdLst/>
                <a:ahLst/>
                <a:cxnLst/>
                <a:rect l="l" t="t" r="r" b="b"/>
                <a:pathLst>
                  <a:path w="3021" h="87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26" y="703"/>
                      <a:pt x="1511" y="873"/>
                      <a:pt x="2098" y="873"/>
                    </a:cubicBezTo>
                    <a:cubicBezTo>
                      <a:pt x="2645" y="873"/>
                      <a:pt x="3021" y="726"/>
                      <a:pt x="3021" y="726"/>
                    </a:cubicBezTo>
                    <a:lnTo>
                      <a:pt x="3021" y="726"/>
                    </a:lnTo>
                    <a:cubicBezTo>
                      <a:pt x="2823" y="760"/>
                      <a:pt x="2628" y="775"/>
                      <a:pt x="2439" y="775"/>
                    </a:cubicBezTo>
                    <a:cubicBezTo>
                      <a:pt x="1080" y="7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7773593" y="1733050"/>
                <a:ext cx="159695" cy="79905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1380" extrusionOk="0">
                    <a:moveTo>
                      <a:pt x="1" y="0"/>
                    </a:moveTo>
                    <a:cubicBezTo>
                      <a:pt x="587" y="1215"/>
                      <a:pt x="1787" y="1379"/>
                      <a:pt x="2391" y="1379"/>
                    </a:cubicBezTo>
                    <a:cubicBezTo>
                      <a:pt x="2615" y="1379"/>
                      <a:pt x="2758" y="1357"/>
                      <a:pt x="2758" y="1357"/>
                    </a:cubicBezTo>
                    <a:cubicBezTo>
                      <a:pt x="774" y="124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7702662" y="1844630"/>
                <a:ext cx="129412" cy="119105"/>
              </a:xfrm>
              <a:custGeom>
                <a:avLst/>
                <a:gdLst/>
                <a:ahLst/>
                <a:cxnLst/>
                <a:rect l="l" t="t" r="r" b="b"/>
                <a:pathLst>
                  <a:path w="2235" h="2057" extrusionOk="0">
                    <a:moveTo>
                      <a:pt x="1" y="1"/>
                    </a:moveTo>
                    <a:cubicBezTo>
                      <a:pt x="416" y="1952"/>
                      <a:pt x="1869" y="2057"/>
                      <a:pt x="2177" y="2057"/>
                    </a:cubicBezTo>
                    <a:cubicBezTo>
                      <a:pt x="2214" y="2057"/>
                      <a:pt x="2235" y="2055"/>
                      <a:pt x="2235" y="2055"/>
                    </a:cubicBezTo>
                    <a:cubicBezTo>
                      <a:pt x="484" y="1691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7593629" y="1943529"/>
                <a:ext cx="109088" cy="151241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2612" extrusionOk="0">
                    <a:moveTo>
                      <a:pt x="251" y="0"/>
                    </a:moveTo>
                    <a:cubicBezTo>
                      <a:pt x="1" y="2244"/>
                      <a:pt x="1884" y="2612"/>
                      <a:pt x="1884" y="2612"/>
                    </a:cubicBezTo>
                    <a:cubicBezTo>
                      <a:pt x="163" y="1836"/>
                      <a:pt x="251" y="1"/>
                      <a:pt x="251" y="0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7782395" y="1071504"/>
                <a:ext cx="194263" cy="104919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1812" extrusionOk="0">
                    <a:moveTo>
                      <a:pt x="3001" y="0"/>
                    </a:moveTo>
                    <a:lnTo>
                      <a:pt x="0" y="760"/>
                    </a:lnTo>
                    <a:lnTo>
                      <a:pt x="223" y="1741"/>
                    </a:lnTo>
                    <a:cubicBezTo>
                      <a:pt x="223" y="1741"/>
                      <a:pt x="495" y="1812"/>
                      <a:pt x="936" y="1812"/>
                    </a:cubicBezTo>
                    <a:cubicBezTo>
                      <a:pt x="1524" y="1812"/>
                      <a:pt x="2412" y="1686"/>
                      <a:pt x="3355" y="1100"/>
                    </a:cubicBezTo>
                    <a:lnTo>
                      <a:pt x="3001" y="0"/>
                    </a:lnTo>
                    <a:close/>
                  </a:path>
                </a:pathLst>
              </a:custGeom>
              <a:solidFill>
                <a:srgbClr val="564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7673189" y="1032825"/>
                <a:ext cx="409950" cy="117889"/>
              </a:xfrm>
              <a:custGeom>
                <a:avLst/>
                <a:gdLst/>
                <a:ahLst/>
                <a:cxnLst/>
                <a:rect l="l" t="t" r="r" b="b"/>
                <a:pathLst>
                  <a:path w="7080" h="2036" extrusionOk="0">
                    <a:moveTo>
                      <a:pt x="3186" y="0"/>
                    </a:moveTo>
                    <a:lnTo>
                      <a:pt x="0" y="1313"/>
                    </a:lnTo>
                    <a:lnTo>
                      <a:pt x="3199" y="2035"/>
                    </a:lnTo>
                    <a:lnTo>
                      <a:pt x="7080" y="783"/>
                    </a:lnTo>
                    <a:lnTo>
                      <a:pt x="31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7118821" y="2968650"/>
                <a:ext cx="1853" cy="1274"/>
              </a:xfrm>
              <a:custGeom>
                <a:avLst/>
                <a:gdLst/>
                <a:ahLst/>
                <a:cxnLst/>
                <a:rect l="l" t="t" r="r" b="b"/>
                <a:pathLst>
                  <a:path w="32" h="22" extrusionOk="0">
                    <a:moveTo>
                      <a:pt x="11" y="1"/>
                    </a:moveTo>
                    <a:cubicBezTo>
                      <a:pt x="8" y="8"/>
                      <a:pt x="5" y="15"/>
                      <a:pt x="1" y="21"/>
                    </a:cubicBezTo>
                    <a:lnTo>
                      <a:pt x="32" y="21"/>
                    </a:lnTo>
                    <a:cubicBezTo>
                      <a:pt x="25" y="15"/>
                      <a:pt x="18" y="8"/>
                      <a:pt x="11" y="1"/>
                    </a:cubicBezTo>
                    <a:close/>
                  </a:path>
                </a:pathLst>
              </a:custGeom>
              <a:solidFill>
                <a:srgbClr val="7A0A0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5851024" y="3158399"/>
                <a:ext cx="169828" cy="192294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3321" extrusionOk="0">
                    <a:moveTo>
                      <a:pt x="689" y="0"/>
                    </a:moveTo>
                    <a:cubicBezTo>
                      <a:pt x="189" y="0"/>
                      <a:pt x="0" y="254"/>
                      <a:pt x="0" y="254"/>
                    </a:cubicBezTo>
                    <a:cubicBezTo>
                      <a:pt x="0" y="254"/>
                      <a:pt x="678" y="3321"/>
                      <a:pt x="1748" y="3321"/>
                    </a:cubicBezTo>
                    <a:lnTo>
                      <a:pt x="1792" y="3321"/>
                    </a:lnTo>
                    <a:cubicBezTo>
                      <a:pt x="2889" y="3237"/>
                      <a:pt x="2933" y="831"/>
                      <a:pt x="1681" y="254"/>
                    </a:cubicBezTo>
                    <a:cubicBezTo>
                      <a:pt x="1262" y="61"/>
                      <a:pt x="938" y="0"/>
                      <a:pt x="689" y="0"/>
                    </a:cubicBezTo>
                    <a:close/>
                  </a:path>
                </a:pathLst>
              </a:custGeom>
              <a:solidFill>
                <a:srgbClr val="A51C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5160525" y="2954406"/>
                <a:ext cx="855625" cy="466289"/>
              </a:xfrm>
              <a:custGeom>
                <a:avLst/>
                <a:gdLst/>
                <a:ahLst/>
                <a:cxnLst/>
                <a:rect l="l" t="t" r="r" b="b"/>
                <a:pathLst>
                  <a:path w="14777" h="8053" extrusionOk="0">
                    <a:moveTo>
                      <a:pt x="1938" y="0"/>
                    </a:moveTo>
                    <a:cubicBezTo>
                      <a:pt x="1772" y="0"/>
                      <a:pt x="1602" y="25"/>
                      <a:pt x="1434" y="75"/>
                    </a:cubicBezTo>
                    <a:cubicBezTo>
                      <a:pt x="516" y="355"/>
                      <a:pt x="0" y="1324"/>
                      <a:pt x="280" y="2242"/>
                    </a:cubicBezTo>
                    <a:cubicBezTo>
                      <a:pt x="1047" y="4766"/>
                      <a:pt x="2494" y="6500"/>
                      <a:pt x="4579" y="7398"/>
                    </a:cubicBezTo>
                    <a:cubicBezTo>
                      <a:pt x="5686" y="7873"/>
                      <a:pt x="6857" y="8052"/>
                      <a:pt x="7994" y="8052"/>
                    </a:cubicBezTo>
                    <a:cubicBezTo>
                      <a:pt x="10393" y="8052"/>
                      <a:pt x="12620" y="7259"/>
                      <a:pt x="13663" y="6824"/>
                    </a:cubicBezTo>
                    <a:cubicBezTo>
                      <a:pt x="14179" y="6618"/>
                      <a:pt x="14777" y="5920"/>
                      <a:pt x="14149" y="4624"/>
                    </a:cubicBezTo>
                    <a:cubicBezTo>
                      <a:pt x="13729" y="3754"/>
                      <a:pt x="13024" y="3610"/>
                      <a:pt x="12604" y="3610"/>
                    </a:cubicBezTo>
                    <a:cubicBezTo>
                      <a:pt x="12397" y="3610"/>
                      <a:pt x="12259" y="3645"/>
                      <a:pt x="12259" y="3645"/>
                    </a:cubicBezTo>
                    <a:cubicBezTo>
                      <a:pt x="11448" y="3976"/>
                      <a:pt x="9721" y="4589"/>
                      <a:pt x="8009" y="4589"/>
                    </a:cubicBezTo>
                    <a:cubicBezTo>
                      <a:pt x="7298" y="4589"/>
                      <a:pt x="6591" y="4484"/>
                      <a:pt x="5953" y="4209"/>
                    </a:cubicBezTo>
                    <a:cubicBezTo>
                      <a:pt x="4833" y="3726"/>
                      <a:pt x="4063" y="2754"/>
                      <a:pt x="3601" y="1232"/>
                    </a:cubicBezTo>
                    <a:cubicBezTo>
                      <a:pt x="3372" y="483"/>
                      <a:pt x="2683" y="0"/>
                      <a:pt x="1938" y="0"/>
                    </a:cubicBezTo>
                    <a:close/>
                  </a:path>
                </a:pathLst>
              </a:custGeom>
              <a:solidFill>
                <a:srgbClr val="E6B4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334814" y="2975946"/>
                <a:ext cx="613535" cy="295998"/>
              </a:xfrm>
              <a:custGeom>
                <a:avLst/>
                <a:gdLst/>
                <a:ahLst/>
                <a:cxnLst/>
                <a:rect l="l" t="t" r="r" b="b"/>
                <a:pathLst>
                  <a:path w="10596" h="5112" extrusionOk="0">
                    <a:moveTo>
                      <a:pt x="0" y="0"/>
                    </a:moveTo>
                    <a:cubicBezTo>
                      <a:pt x="401" y="779"/>
                      <a:pt x="604" y="1664"/>
                      <a:pt x="571" y="2541"/>
                    </a:cubicBezTo>
                    <a:cubicBezTo>
                      <a:pt x="563" y="2717"/>
                      <a:pt x="580" y="2939"/>
                      <a:pt x="745" y="2997"/>
                    </a:cubicBezTo>
                    <a:cubicBezTo>
                      <a:pt x="770" y="3004"/>
                      <a:pt x="794" y="3007"/>
                      <a:pt x="819" y="3007"/>
                    </a:cubicBezTo>
                    <a:cubicBezTo>
                      <a:pt x="885" y="3007"/>
                      <a:pt x="954" y="2988"/>
                      <a:pt x="1022" y="2983"/>
                    </a:cubicBezTo>
                    <a:cubicBezTo>
                      <a:pt x="1029" y="2983"/>
                      <a:pt x="1035" y="2983"/>
                      <a:pt x="1042" y="2983"/>
                    </a:cubicBezTo>
                    <a:cubicBezTo>
                      <a:pt x="1263" y="2983"/>
                      <a:pt x="1452" y="3157"/>
                      <a:pt x="1589" y="3337"/>
                    </a:cubicBezTo>
                    <a:cubicBezTo>
                      <a:pt x="1904" y="3739"/>
                      <a:pt x="2119" y="4215"/>
                      <a:pt x="2217" y="4714"/>
                    </a:cubicBezTo>
                    <a:cubicBezTo>
                      <a:pt x="2453" y="4704"/>
                      <a:pt x="2517" y="4323"/>
                      <a:pt x="2750" y="4272"/>
                    </a:cubicBezTo>
                    <a:cubicBezTo>
                      <a:pt x="2767" y="4268"/>
                      <a:pt x="2785" y="4267"/>
                      <a:pt x="2803" y="4267"/>
                    </a:cubicBezTo>
                    <a:cubicBezTo>
                      <a:pt x="2861" y="4267"/>
                      <a:pt x="2920" y="4285"/>
                      <a:pt x="2977" y="4306"/>
                    </a:cubicBezTo>
                    <a:cubicBezTo>
                      <a:pt x="3290" y="4424"/>
                      <a:pt x="3577" y="4609"/>
                      <a:pt x="3813" y="4849"/>
                    </a:cubicBezTo>
                    <a:cubicBezTo>
                      <a:pt x="3914" y="4950"/>
                      <a:pt x="4012" y="5068"/>
                      <a:pt x="4154" y="5106"/>
                    </a:cubicBezTo>
                    <a:cubicBezTo>
                      <a:pt x="4172" y="5110"/>
                      <a:pt x="4190" y="5112"/>
                      <a:pt x="4208" y="5112"/>
                    </a:cubicBezTo>
                    <a:cubicBezTo>
                      <a:pt x="4335" y="5112"/>
                      <a:pt x="4471" y="5016"/>
                      <a:pt x="4447" y="4893"/>
                    </a:cubicBezTo>
                    <a:cubicBezTo>
                      <a:pt x="4438" y="4832"/>
                      <a:pt x="4387" y="4778"/>
                      <a:pt x="4387" y="4714"/>
                    </a:cubicBezTo>
                    <a:cubicBezTo>
                      <a:pt x="4389" y="4605"/>
                      <a:pt x="4514" y="4566"/>
                      <a:pt x="4633" y="4566"/>
                    </a:cubicBezTo>
                    <a:cubicBezTo>
                      <a:pt x="4661" y="4566"/>
                      <a:pt x="4688" y="4568"/>
                      <a:pt x="4714" y="4572"/>
                    </a:cubicBezTo>
                    <a:cubicBezTo>
                      <a:pt x="5554" y="4687"/>
                      <a:pt x="6394" y="4805"/>
                      <a:pt x="7235" y="4920"/>
                    </a:cubicBezTo>
                    <a:cubicBezTo>
                      <a:pt x="7260" y="4924"/>
                      <a:pt x="7285" y="4928"/>
                      <a:pt x="7311" y="4928"/>
                    </a:cubicBezTo>
                    <a:cubicBezTo>
                      <a:pt x="7329" y="4928"/>
                      <a:pt x="7347" y="4926"/>
                      <a:pt x="7366" y="4920"/>
                    </a:cubicBezTo>
                    <a:cubicBezTo>
                      <a:pt x="7474" y="4886"/>
                      <a:pt x="7508" y="4741"/>
                      <a:pt x="7461" y="4637"/>
                    </a:cubicBezTo>
                    <a:cubicBezTo>
                      <a:pt x="7417" y="4536"/>
                      <a:pt x="7319" y="4467"/>
                      <a:pt x="7228" y="4404"/>
                    </a:cubicBezTo>
                    <a:cubicBezTo>
                      <a:pt x="7333" y="4228"/>
                      <a:pt x="7562" y="4187"/>
                      <a:pt x="7764" y="4161"/>
                    </a:cubicBezTo>
                    <a:cubicBezTo>
                      <a:pt x="8426" y="4070"/>
                      <a:pt x="9087" y="3944"/>
                      <a:pt x="9739" y="3790"/>
                    </a:cubicBezTo>
                    <a:cubicBezTo>
                      <a:pt x="10022" y="3722"/>
                      <a:pt x="10315" y="3658"/>
                      <a:pt x="10596" y="3564"/>
                    </a:cubicBezTo>
                    <a:cubicBezTo>
                      <a:pt x="10243" y="3297"/>
                      <a:pt x="9859" y="3238"/>
                      <a:pt x="9592" y="3238"/>
                    </a:cubicBezTo>
                    <a:cubicBezTo>
                      <a:pt x="9386" y="3238"/>
                      <a:pt x="9249" y="3273"/>
                      <a:pt x="9249" y="3273"/>
                    </a:cubicBezTo>
                    <a:cubicBezTo>
                      <a:pt x="8438" y="3604"/>
                      <a:pt x="6711" y="4217"/>
                      <a:pt x="4999" y="4217"/>
                    </a:cubicBezTo>
                    <a:cubicBezTo>
                      <a:pt x="4288" y="4217"/>
                      <a:pt x="3581" y="4112"/>
                      <a:pt x="2943" y="3837"/>
                    </a:cubicBezTo>
                    <a:cubicBezTo>
                      <a:pt x="1823" y="3354"/>
                      <a:pt x="1053" y="2382"/>
                      <a:pt x="591" y="860"/>
                    </a:cubicBezTo>
                    <a:cubicBezTo>
                      <a:pt x="482" y="507"/>
                      <a:pt x="270" y="213"/>
                      <a:pt x="0" y="0"/>
                    </a:cubicBezTo>
                    <a:close/>
                  </a:path>
                </a:pathLst>
              </a:custGeom>
              <a:solidFill>
                <a:srgbClr val="EEC7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5219702" y="3189494"/>
                <a:ext cx="775546" cy="231205"/>
              </a:xfrm>
              <a:custGeom>
                <a:avLst/>
                <a:gdLst/>
                <a:ahLst/>
                <a:cxnLst/>
                <a:rect l="l" t="t" r="r" b="b"/>
                <a:pathLst>
                  <a:path w="13394" h="399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27" y="1556"/>
                      <a:pt x="2018" y="2676"/>
                      <a:pt x="3557" y="3338"/>
                    </a:cubicBezTo>
                    <a:cubicBezTo>
                      <a:pt x="4664" y="3813"/>
                      <a:pt x="5835" y="3992"/>
                      <a:pt x="6972" y="3992"/>
                    </a:cubicBezTo>
                    <a:cubicBezTo>
                      <a:pt x="9371" y="3992"/>
                      <a:pt x="11598" y="3199"/>
                      <a:pt x="12641" y="2764"/>
                    </a:cubicBezTo>
                    <a:cubicBezTo>
                      <a:pt x="12982" y="2629"/>
                      <a:pt x="13353" y="2278"/>
                      <a:pt x="13393" y="1687"/>
                    </a:cubicBezTo>
                    <a:lnTo>
                      <a:pt x="13393" y="1687"/>
                    </a:lnTo>
                    <a:cubicBezTo>
                      <a:pt x="13347" y="1721"/>
                      <a:pt x="13299" y="1751"/>
                      <a:pt x="13252" y="1785"/>
                    </a:cubicBezTo>
                    <a:cubicBezTo>
                      <a:pt x="12604" y="2251"/>
                      <a:pt x="11885" y="2619"/>
                      <a:pt x="11129" y="2875"/>
                    </a:cubicBezTo>
                    <a:cubicBezTo>
                      <a:pt x="10704" y="3017"/>
                      <a:pt x="10265" y="3125"/>
                      <a:pt x="9824" y="3196"/>
                    </a:cubicBezTo>
                    <a:cubicBezTo>
                      <a:pt x="9914" y="3108"/>
                      <a:pt x="9840" y="2939"/>
                      <a:pt x="9722" y="2899"/>
                    </a:cubicBezTo>
                    <a:cubicBezTo>
                      <a:pt x="9686" y="2885"/>
                      <a:pt x="9649" y="2880"/>
                      <a:pt x="9611" y="2880"/>
                    </a:cubicBezTo>
                    <a:cubicBezTo>
                      <a:pt x="9526" y="2880"/>
                      <a:pt x="9438" y="2908"/>
                      <a:pt x="9354" y="2936"/>
                    </a:cubicBezTo>
                    <a:cubicBezTo>
                      <a:pt x="8530" y="3201"/>
                      <a:pt x="7663" y="3334"/>
                      <a:pt x="6799" y="3334"/>
                    </a:cubicBezTo>
                    <a:cubicBezTo>
                      <a:pt x="6683" y="3334"/>
                      <a:pt x="6568" y="3332"/>
                      <a:pt x="6452" y="3327"/>
                    </a:cubicBezTo>
                    <a:cubicBezTo>
                      <a:pt x="6402" y="3220"/>
                      <a:pt x="6392" y="3095"/>
                      <a:pt x="6429" y="2983"/>
                    </a:cubicBezTo>
                    <a:lnTo>
                      <a:pt x="6429" y="2983"/>
                    </a:lnTo>
                    <a:cubicBezTo>
                      <a:pt x="6062" y="3018"/>
                      <a:pt x="5693" y="3036"/>
                      <a:pt x="5324" y="3036"/>
                    </a:cubicBezTo>
                    <a:cubicBezTo>
                      <a:pt x="4947" y="3036"/>
                      <a:pt x="4570" y="3018"/>
                      <a:pt x="4195" y="2980"/>
                    </a:cubicBezTo>
                    <a:cubicBezTo>
                      <a:pt x="3811" y="2943"/>
                      <a:pt x="3351" y="2821"/>
                      <a:pt x="3240" y="2450"/>
                    </a:cubicBezTo>
                    <a:cubicBezTo>
                      <a:pt x="3213" y="2355"/>
                      <a:pt x="3210" y="2248"/>
                      <a:pt x="3149" y="2170"/>
                    </a:cubicBezTo>
                    <a:cubicBezTo>
                      <a:pt x="3074" y="2080"/>
                      <a:pt x="2954" y="2066"/>
                      <a:pt x="2832" y="2066"/>
                    </a:cubicBezTo>
                    <a:cubicBezTo>
                      <a:pt x="2789" y="2066"/>
                      <a:pt x="2745" y="2068"/>
                      <a:pt x="2704" y="2069"/>
                    </a:cubicBezTo>
                    <a:cubicBezTo>
                      <a:pt x="2698" y="2069"/>
                      <a:pt x="2693" y="2069"/>
                      <a:pt x="2688" y="2069"/>
                    </a:cubicBezTo>
                    <a:cubicBezTo>
                      <a:pt x="1952" y="2069"/>
                      <a:pt x="1293" y="1365"/>
                      <a:pt x="1341" y="628"/>
                    </a:cubicBezTo>
                    <a:cubicBezTo>
                      <a:pt x="1347" y="507"/>
                      <a:pt x="1364" y="354"/>
                      <a:pt x="1263" y="281"/>
                    </a:cubicBezTo>
                    <a:cubicBezTo>
                      <a:pt x="1209" y="243"/>
                      <a:pt x="1138" y="240"/>
                      <a:pt x="1070" y="240"/>
                    </a:cubicBezTo>
                    <a:cubicBezTo>
                      <a:pt x="702" y="226"/>
                      <a:pt x="341" y="142"/>
                      <a:pt x="0" y="0"/>
                    </a:cubicBezTo>
                    <a:close/>
                  </a:path>
                </a:pathLst>
              </a:custGeom>
              <a:solidFill>
                <a:srgbClr val="D69F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577662" y="3240275"/>
                <a:ext cx="71567" cy="147420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2546" extrusionOk="0">
                    <a:moveTo>
                      <a:pt x="108" y="0"/>
                    </a:moveTo>
                    <a:cubicBezTo>
                      <a:pt x="109" y="1"/>
                      <a:pt x="912" y="1455"/>
                      <a:pt x="1" y="2545"/>
                    </a:cubicBezTo>
                    <a:cubicBezTo>
                      <a:pt x="1" y="2545"/>
                      <a:pt x="1236" y="1667"/>
                      <a:pt x="108" y="0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5735507" y="3218793"/>
                <a:ext cx="126112" cy="171391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96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" y="1"/>
                      <a:pt x="1705" y="966"/>
                      <a:pt x="720" y="2960"/>
                    </a:cubicBezTo>
                    <a:cubicBezTo>
                      <a:pt x="720" y="2960"/>
                      <a:pt x="2177" y="1202"/>
                      <a:pt x="1" y="1"/>
                    </a:cubicBezTo>
                    <a:close/>
                  </a:path>
                </a:pathLst>
              </a:custGeom>
              <a:solidFill>
                <a:srgbClr val="AB6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8055352" y="3441084"/>
                <a:ext cx="203354" cy="283606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4898" extrusionOk="0">
                    <a:moveTo>
                      <a:pt x="734" y="1"/>
                    </a:moveTo>
                    <a:cubicBezTo>
                      <a:pt x="666" y="1"/>
                      <a:pt x="596" y="2"/>
                      <a:pt x="524" y="5"/>
                    </a:cubicBezTo>
                    <a:cubicBezTo>
                      <a:pt x="524" y="5"/>
                      <a:pt x="0" y="3511"/>
                      <a:pt x="723" y="4897"/>
                    </a:cubicBezTo>
                    <a:cubicBezTo>
                      <a:pt x="723" y="4897"/>
                      <a:pt x="723" y="4897"/>
                      <a:pt x="725" y="4897"/>
                    </a:cubicBezTo>
                    <a:cubicBezTo>
                      <a:pt x="808" y="4897"/>
                      <a:pt x="3512" y="4878"/>
                      <a:pt x="3409" y="2337"/>
                    </a:cubicBezTo>
                    <a:cubicBezTo>
                      <a:pt x="3409" y="2337"/>
                      <a:pt x="3502" y="1"/>
                      <a:pt x="7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7920147" y="3441373"/>
                <a:ext cx="267741" cy="290323"/>
              </a:xfrm>
              <a:custGeom>
                <a:avLst/>
                <a:gdLst/>
                <a:ahLst/>
                <a:cxnLst/>
                <a:rect l="l" t="t" r="r" b="b"/>
                <a:pathLst>
                  <a:path w="4624" h="5014" extrusionOk="0">
                    <a:moveTo>
                      <a:pt x="2859" y="0"/>
                    </a:moveTo>
                    <a:lnTo>
                      <a:pt x="1" y="114"/>
                    </a:lnTo>
                    <a:lnTo>
                      <a:pt x="132" y="5014"/>
                    </a:lnTo>
                    <a:lnTo>
                      <a:pt x="3058" y="4892"/>
                    </a:lnTo>
                    <a:cubicBezTo>
                      <a:pt x="4623" y="2369"/>
                      <a:pt x="2859" y="0"/>
                      <a:pt x="2859" y="0"/>
                    </a:cubicBezTo>
                    <a:close/>
                  </a:path>
                </a:pathLst>
              </a:custGeom>
              <a:solidFill>
                <a:srgbClr val="60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5363708" y="3447974"/>
                <a:ext cx="2668379" cy="376945"/>
              </a:xfrm>
              <a:custGeom>
                <a:avLst/>
                <a:gdLst/>
                <a:ahLst/>
                <a:cxnLst/>
                <a:rect l="l" t="t" r="r" b="b"/>
                <a:pathLst>
                  <a:path w="46084" h="6510" extrusionOk="0">
                    <a:moveTo>
                      <a:pt x="44151" y="0"/>
                    </a:moveTo>
                    <a:lnTo>
                      <a:pt x="4576" y="1614"/>
                    </a:lnTo>
                    <a:lnTo>
                      <a:pt x="0" y="4252"/>
                    </a:lnTo>
                    <a:lnTo>
                      <a:pt x="4775" y="6510"/>
                    </a:lnTo>
                    <a:lnTo>
                      <a:pt x="44350" y="4897"/>
                    </a:lnTo>
                    <a:cubicBezTo>
                      <a:pt x="46084" y="2542"/>
                      <a:pt x="44151" y="0"/>
                      <a:pt x="44151" y="0"/>
                    </a:cubicBezTo>
                    <a:close/>
                  </a:path>
                </a:pathLst>
              </a:custGeom>
              <a:solidFill>
                <a:srgbClr val="E8A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5594280" y="3515374"/>
                <a:ext cx="2380777" cy="198027"/>
              </a:xfrm>
              <a:custGeom>
                <a:avLst/>
                <a:gdLst/>
                <a:ahLst/>
                <a:cxnLst/>
                <a:rect l="l" t="t" r="r" b="b"/>
                <a:pathLst>
                  <a:path w="41117" h="3420" extrusionOk="0">
                    <a:moveTo>
                      <a:pt x="40782" y="1"/>
                    </a:moveTo>
                    <a:lnTo>
                      <a:pt x="0" y="1661"/>
                    </a:lnTo>
                    <a:lnTo>
                      <a:pt x="71" y="3419"/>
                    </a:lnTo>
                    <a:lnTo>
                      <a:pt x="41086" y="1748"/>
                    </a:lnTo>
                    <a:cubicBezTo>
                      <a:pt x="41117" y="1091"/>
                      <a:pt x="40968" y="487"/>
                      <a:pt x="40782" y="1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5386928" y="3616589"/>
                <a:ext cx="2586389" cy="208333"/>
              </a:xfrm>
              <a:custGeom>
                <a:avLst/>
                <a:gdLst/>
                <a:ahLst/>
                <a:cxnLst/>
                <a:rect l="l" t="t" r="r" b="b"/>
                <a:pathLst>
                  <a:path w="44668" h="3598" extrusionOk="0">
                    <a:moveTo>
                      <a:pt x="44667" y="0"/>
                    </a:moveTo>
                    <a:lnTo>
                      <a:pt x="3652" y="1671"/>
                    </a:lnTo>
                    <a:cubicBezTo>
                      <a:pt x="3189" y="1391"/>
                      <a:pt x="2577" y="1292"/>
                      <a:pt x="1944" y="1292"/>
                    </a:cubicBezTo>
                    <a:cubicBezTo>
                      <a:pt x="1270" y="1292"/>
                      <a:pt x="572" y="1404"/>
                      <a:pt x="1" y="1529"/>
                    </a:cubicBezTo>
                    <a:lnTo>
                      <a:pt x="4374" y="3598"/>
                    </a:lnTo>
                    <a:lnTo>
                      <a:pt x="43949" y="1985"/>
                    </a:lnTo>
                    <a:cubicBezTo>
                      <a:pt x="44441" y="1316"/>
                      <a:pt x="44637" y="635"/>
                      <a:pt x="44667" y="0"/>
                    </a:cubicBezTo>
                    <a:close/>
                  </a:path>
                </a:pathLst>
              </a:custGeom>
              <a:solidFill>
                <a:srgbClr val="C88F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8066064" y="3450927"/>
                <a:ext cx="82743" cy="264383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4566" extrusionOk="0">
                    <a:moveTo>
                      <a:pt x="1" y="0"/>
                    </a:moveTo>
                    <a:cubicBezTo>
                      <a:pt x="1199" y="2231"/>
                      <a:pt x="234" y="4565"/>
                      <a:pt x="234" y="4565"/>
                    </a:cubicBezTo>
                    <a:cubicBezTo>
                      <a:pt x="1428" y="2038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352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8033464" y="3452259"/>
                <a:ext cx="82685" cy="264383"/>
              </a:xfrm>
              <a:custGeom>
                <a:avLst/>
                <a:gdLst/>
                <a:ahLst/>
                <a:cxnLst/>
                <a:rect l="l" t="t" r="r" b="b"/>
                <a:pathLst>
                  <a:path w="1428" h="456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99" y="2231"/>
                      <a:pt x="237" y="4566"/>
                      <a:pt x="237" y="4566"/>
                    </a:cubicBezTo>
                    <a:cubicBezTo>
                      <a:pt x="1428" y="204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52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8000864" y="3453649"/>
                <a:ext cx="82858" cy="264209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456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198" y="2231"/>
                      <a:pt x="236" y="4562"/>
                      <a:pt x="236" y="4562"/>
                    </a:cubicBezTo>
                    <a:cubicBezTo>
                      <a:pt x="1430" y="2039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352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7968381" y="3454807"/>
                <a:ext cx="82743" cy="264441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4567" extrusionOk="0">
                    <a:moveTo>
                      <a:pt x="1" y="1"/>
                    </a:moveTo>
                    <a:cubicBezTo>
                      <a:pt x="1195" y="2231"/>
                      <a:pt x="234" y="4566"/>
                      <a:pt x="234" y="4566"/>
                    </a:cubicBezTo>
                    <a:cubicBezTo>
                      <a:pt x="1428" y="204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52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5363708" y="3541199"/>
                <a:ext cx="291944" cy="283722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4900" extrusionOk="0">
                    <a:moveTo>
                      <a:pt x="4674" y="0"/>
                    </a:moveTo>
                    <a:lnTo>
                      <a:pt x="4576" y="4"/>
                    </a:lnTo>
                    <a:lnTo>
                      <a:pt x="0" y="2642"/>
                    </a:lnTo>
                    <a:lnTo>
                      <a:pt x="4775" y="4900"/>
                    </a:lnTo>
                    <a:lnTo>
                      <a:pt x="4795" y="4897"/>
                    </a:lnTo>
                    <a:cubicBezTo>
                      <a:pt x="4812" y="4859"/>
                      <a:pt x="4826" y="4819"/>
                      <a:pt x="4839" y="4778"/>
                    </a:cubicBezTo>
                    <a:cubicBezTo>
                      <a:pt x="5001" y="4302"/>
                      <a:pt x="5042" y="3746"/>
                      <a:pt x="4778" y="3317"/>
                    </a:cubicBezTo>
                    <a:cubicBezTo>
                      <a:pt x="4711" y="3206"/>
                      <a:pt x="4620" y="3070"/>
                      <a:pt x="4684" y="2956"/>
                    </a:cubicBezTo>
                    <a:cubicBezTo>
                      <a:pt x="4705" y="2919"/>
                      <a:pt x="4738" y="2892"/>
                      <a:pt x="4769" y="2861"/>
                    </a:cubicBezTo>
                    <a:cubicBezTo>
                      <a:pt x="4944" y="2693"/>
                      <a:pt x="5012" y="2440"/>
                      <a:pt x="4995" y="2197"/>
                    </a:cubicBezTo>
                    <a:cubicBezTo>
                      <a:pt x="4974" y="1957"/>
                      <a:pt x="4880" y="1731"/>
                      <a:pt x="4765" y="1519"/>
                    </a:cubicBezTo>
                    <a:cubicBezTo>
                      <a:pt x="4705" y="1414"/>
                      <a:pt x="4637" y="1293"/>
                      <a:pt x="4674" y="1178"/>
                    </a:cubicBezTo>
                    <a:cubicBezTo>
                      <a:pt x="4688" y="1124"/>
                      <a:pt x="4725" y="1080"/>
                      <a:pt x="4755" y="1033"/>
                    </a:cubicBezTo>
                    <a:cubicBezTo>
                      <a:pt x="4998" y="658"/>
                      <a:pt x="4876" y="327"/>
                      <a:pt x="4674" y="0"/>
                    </a:cubicBezTo>
                    <a:close/>
                  </a:path>
                </a:pathLst>
              </a:custGeom>
              <a:solidFill>
                <a:srgbClr val="DC9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363708" y="3691631"/>
                <a:ext cx="291944" cy="133292"/>
              </a:xfrm>
              <a:custGeom>
                <a:avLst/>
                <a:gdLst/>
                <a:ahLst/>
                <a:cxnLst/>
                <a:rect l="l" t="t" r="r" b="b"/>
                <a:pathLst>
                  <a:path w="5042" h="2302" extrusionOk="0">
                    <a:moveTo>
                      <a:pt x="75" y="0"/>
                    </a:moveTo>
                    <a:lnTo>
                      <a:pt x="0" y="44"/>
                    </a:lnTo>
                    <a:lnTo>
                      <a:pt x="4775" y="2302"/>
                    </a:lnTo>
                    <a:lnTo>
                      <a:pt x="4795" y="2299"/>
                    </a:lnTo>
                    <a:cubicBezTo>
                      <a:pt x="4812" y="2261"/>
                      <a:pt x="4826" y="2221"/>
                      <a:pt x="4839" y="2180"/>
                    </a:cubicBezTo>
                    <a:cubicBezTo>
                      <a:pt x="5001" y="1704"/>
                      <a:pt x="5042" y="1148"/>
                      <a:pt x="4778" y="719"/>
                    </a:cubicBezTo>
                    <a:cubicBezTo>
                      <a:pt x="4728" y="631"/>
                      <a:pt x="4660" y="530"/>
                      <a:pt x="4664" y="436"/>
                    </a:cubicBezTo>
                    <a:lnTo>
                      <a:pt x="4664" y="436"/>
                    </a:lnTo>
                    <a:cubicBezTo>
                      <a:pt x="4105" y="488"/>
                      <a:pt x="3602" y="511"/>
                      <a:pt x="3149" y="511"/>
                    </a:cubicBezTo>
                    <a:cubicBezTo>
                      <a:pt x="1561" y="511"/>
                      <a:pt x="600" y="234"/>
                      <a:pt x="75" y="0"/>
                    </a:cubicBezTo>
                    <a:close/>
                  </a:path>
                </a:pathLst>
              </a:custGeom>
              <a:solidFill>
                <a:srgbClr val="CC85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7833408" y="3056200"/>
                <a:ext cx="267510" cy="204222"/>
              </a:xfrm>
              <a:custGeom>
                <a:avLst/>
                <a:gdLst/>
                <a:ahLst/>
                <a:cxnLst/>
                <a:rect l="l" t="t" r="r" b="b"/>
                <a:pathLst>
                  <a:path w="4620" h="3527" extrusionOk="0">
                    <a:moveTo>
                      <a:pt x="4424" y="1"/>
                    </a:moveTo>
                    <a:cubicBezTo>
                      <a:pt x="3351" y="1"/>
                      <a:pt x="2254" y="403"/>
                      <a:pt x="1536" y="1202"/>
                    </a:cubicBezTo>
                    <a:cubicBezTo>
                      <a:pt x="1303" y="1465"/>
                      <a:pt x="1114" y="1762"/>
                      <a:pt x="925" y="2059"/>
                    </a:cubicBezTo>
                    <a:cubicBezTo>
                      <a:pt x="776" y="2292"/>
                      <a:pt x="628" y="2522"/>
                      <a:pt x="480" y="2754"/>
                    </a:cubicBezTo>
                    <a:cubicBezTo>
                      <a:pt x="281" y="3069"/>
                      <a:pt x="0" y="3527"/>
                      <a:pt x="584" y="3527"/>
                    </a:cubicBezTo>
                    <a:cubicBezTo>
                      <a:pt x="1053" y="3527"/>
                      <a:pt x="1516" y="3426"/>
                      <a:pt x="1961" y="3287"/>
                    </a:cubicBezTo>
                    <a:cubicBezTo>
                      <a:pt x="2180" y="3217"/>
                      <a:pt x="2399" y="3139"/>
                      <a:pt x="2606" y="3038"/>
                    </a:cubicBezTo>
                    <a:cubicBezTo>
                      <a:pt x="3581" y="2558"/>
                      <a:pt x="4262" y="1591"/>
                      <a:pt x="4549" y="541"/>
                    </a:cubicBezTo>
                    <a:cubicBezTo>
                      <a:pt x="4590" y="392"/>
                      <a:pt x="4620" y="237"/>
                      <a:pt x="4573" y="92"/>
                    </a:cubicBezTo>
                    <a:cubicBezTo>
                      <a:pt x="4565" y="68"/>
                      <a:pt x="4552" y="45"/>
                      <a:pt x="4535" y="28"/>
                    </a:cubicBezTo>
                    <a:cubicBezTo>
                      <a:pt x="4505" y="4"/>
                      <a:pt x="4464" y="1"/>
                      <a:pt x="4424" y="1"/>
                    </a:cubicBezTo>
                    <a:close/>
                  </a:path>
                </a:pathLst>
              </a:custGeom>
              <a:solidFill>
                <a:srgbClr val="94C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7840240" y="3056200"/>
                <a:ext cx="258708" cy="200748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3467" extrusionOk="0">
                    <a:moveTo>
                      <a:pt x="4306" y="1"/>
                    </a:moveTo>
                    <a:cubicBezTo>
                      <a:pt x="3233" y="1"/>
                      <a:pt x="2136" y="403"/>
                      <a:pt x="1418" y="1202"/>
                    </a:cubicBezTo>
                    <a:cubicBezTo>
                      <a:pt x="1185" y="1465"/>
                      <a:pt x="996" y="1762"/>
                      <a:pt x="807" y="2059"/>
                    </a:cubicBezTo>
                    <a:cubicBezTo>
                      <a:pt x="658" y="2292"/>
                      <a:pt x="510" y="2522"/>
                      <a:pt x="362" y="2754"/>
                    </a:cubicBezTo>
                    <a:cubicBezTo>
                      <a:pt x="206" y="2997"/>
                      <a:pt x="1" y="3332"/>
                      <a:pt x="196" y="3466"/>
                    </a:cubicBezTo>
                    <a:cubicBezTo>
                      <a:pt x="304" y="3237"/>
                      <a:pt x="625" y="2680"/>
                      <a:pt x="1401" y="1924"/>
                    </a:cubicBezTo>
                    <a:cubicBezTo>
                      <a:pt x="2396" y="956"/>
                      <a:pt x="3723" y="288"/>
                      <a:pt x="4468" y="143"/>
                    </a:cubicBezTo>
                    <a:cubicBezTo>
                      <a:pt x="4464" y="126"/>
                      <a:pt x="4461" y="109"/>
                      <a:pt x="4455" y="92"/>
                    </a:cubicBezTo>
                    <a:cubicBezTo>
                      <a:pt x="4447" y="68"/>
                      <a:pt x="4434" y="45"/>
                      <a:pt x="4417" y="28"/>
                    </a:cubicBezTo>
                    <a:cubicBezTo>
                      <a:pt x="4387" y="4"/>
                      <a:pt x="4346" y="1"/>
                      <a:pt x="4306" y="1"/>
                    </a:cubicBezTo>
                    <a:close/>
                  </a:path>
                </a:pathLst>
              </a:custGeom>
              <a:solidFill>
                <a:srgbClr val="789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7850200" y="3063785"/>
                <a:ext cx="244696" cy="191947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3315" extrusionOk="0">
                    <a:moveTo>
                      <a:pt x="4192" y="1"/>
                    </a:moveTo>
                    <a:cubicBezTo>
                      <a:pt x="4190" y="1"/>
                      <a:pt x="4187" y="1"/>
                      <a:pt x="4185" y="2"/>
                    </a:cubicBezTo>
                    <a:cubicBezTo>
                      <a:pt x="1408" y="808"/>
                      <a:pt x="8" y="3254"/>
                      <a:pt x="4" y="3278"/>
                    </a:cubicBezTo>
                    <a:cubicBezTo>
                      <a:pt x="0" y="3295"/>
                      <a:pt x="11" y="3312"/>
                      <a:pt x="28" y="3315"/>
                    </a:cubicBezTo>
                    <a:lnTo>
                      <a:pt x="44" y="3315"/>
                    </a:lnTo>
                    <a:cubicBezTo>
                      <a:pt x="51" y="3312"/>
                      <a:pt x="58" y="3302"/>
                      <a:pt x="61" y="3295"/>
                    </a:cubicBezTo>
                    <a:cubicBezTo>
                      <a:pt x="72" y="3271"/>
                      <a:pt x="1435" y="859"/>
                      <a:pt x="4202" y="59"/>
                    </a:cubicBezTo>
                    <a:cubicBezTo>
                      <a:pt x="4219" y="55"/>
                      <a:pt x="4225" y="38"/>
                      <a:pt x="4222" y="22"/>
                    </a:cubicBezTo>
                    <a:cubicBezTo>
                      <a:pt x="4216" y="10"/>
                      <a:pt x="4205" y="1"/>
                      <a:pt x="4192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7903934" y="3143866"/>
                <a:ext cx="15460" cy="4157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718" extrusionOk="0">
                    <a:moveTo>
                      <a:pt x="259" y="1"/>
                    </a:moveTo>
                    <a:cubicBezTo>
                      <a:pt x="255" y="1"/>
                      <a:pt x="253" y="3"/>
                      <a:pt x="250" y="5"/>
                    </a:cubicBezTo>
                    <a:cubicBezTo>
                      <a:pt x="213" y="52"/>
                      <a:pt x="176" y="103"/>
                      <a:pt x="149" y="158"/>
                    </a:cubicBezTo>
                    <a:cubicBezTo>
                      <a:pt x="119" y="208"/>
                      <a:pt x="92" y="265"/>
                      <a:pt x="72" y="323"/>
                    </a:cubicBezTo>
                    <a:cubicBezTo>
                      <a:pt x="51" y="380"/>
                      <a:pt x="34" y="441"/>
                      <a:pt x="21" y="502"/>
                    </a:cubicBezTo>
                    <a:cubicBezTo>
                      <a:pt x="11" y="562"/>
                      <a:pt x="0" y="623"/>
                      <a:pt x="0" y="687"/>
                    </a:cubicBezTo>
                    <a:cubicBezTo>
                      <a:pt x="0" y="704"/>
                      <a:pt x="14" y="717"/>
                      <a:pt x="31" y="717"/>
                    </a:cubicBezTo>
                    <a:cubicBezTo>
                      <a:pt x="47" y="717"/>
                      <a:pt x="61" y="704"/>
                      <a:pt x="61" y="687"/>
                    </a:cubicBezTo>
                    <a:lnTo>
                      <a:pt x="61" y="684"/>
                    </a:lnTo>
                    <a:cubicBezTo>
                      <a:pt x="58" y="626"/>
                      <a:pt x="61" y="569"/>
                      <a:pt x="72" y="508"/>
                    </a:cubicBezTo>
                    <a:cubicBezTo>
                      <a:pt x="78" y="451"/>
                      <a:pt x="92" y="393"/>
                      <a:pt x="108" y="336"/>
                    </a:cubicBezTo>
                    <a:cubicBezTo>
                      <a:pt x="125" y="279"/>
                      <a:pt x="145" y="222"/>
                      <a:pt x="173" y="167"/>
                    </a:cubicBezTo>
                    <a:cubicBezTo>
                      <a:pt x="196" y="113"/>
                      <a:pt x="230" y="63"/>
                      <a:pt x="264" y="16"/>
                    </a:cubicBezTo>
                    <a:cubicBezTo>
                      <a:pt x="267" y="9"/>
                      <a:pt x="267" y="5"/>
                      <a:pt x="264" y="2"/>
                    </a:cubicBezTo>
                    <a:cubicBezTo>
                      <a:pt x="262" y="1"/>
                      <a:pt x="260" y="1"/>
                      <a:pt x="259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7881062" y="3207328"/>
                <a:ext cx="68093" cy="11407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97" extrusionOk="0">
                    <a:moveTo>
                      <a:pt x="34" y="0"/>
                    </a:moveTo>
                    <a:cubicBezTo>
                      <a:pt x="24" y="0"/>
                      <a:pt x="14" y="6"/>
                      <a:pt x="7" y="16"/>
                    </a:cubicBezTo>
                    <a:cubicBezTo>
                      <a:pt x="1" y="29"/>
                      <a:pt x="4" y="46"/>
                      <a:pt x="17" y="57"/>
                    </a:cubicBezTo>
                    <a:cubicBezTo>
                      <a:pt x="105" y="114"/>
                      <a:pt x="199" y="148"/>
                      <a:pt x="297" y="168"/>
                    </a:cubicBezTo>
                    <a:cubicBezTo>
                      <a:pt x="381" y="188"/>
                      <a:pt x="467" y="196"/>
                      <a:pt x="551" y="196"/>
                    </a:cubicBezTo>
                    <a:cubicBezTo>
                      <a:pt x="566" y="196"/>
                      <a:pt x="580" y="196"/>
                      <a:pt x="595" y="195"/>
                    </a:cubicBezTo>
                    <a:cubicBezTo>
                      <a:pt x="693" y="191"/>
                      <a:pt x="791" y="178"/>
                      <a:pt x="888" y="155"/>
                    </a:cubicBezTo>
                    <a:cubicBezTo>
                      <a:pt x="936" y="144"/>
                      <a:pt x="982" y="127"/>
                      <a:pt x="1029" y="114"/>
                    </a:cubicBezTo>
                    <a:lnTo>
                      <a:pt x="1168" y="63"/>
                    </a:lnTo>
                    <a:cubicBezTo>
                      <a:pt x="1171" y="63"/>
                      <a:pt x="1175" y="57"/>
                      <a:pt x="1175" y="50"/>
                    </a:cubicBezTo>
                    <a:cubicBezTo>
                      <a:pt x="1171" y="46"/>
                      <a:pt x="1165" y="43"/>
                      <a:pt x="1161" y="43"/>
                    </a:cubicBezTo>
                    <a:lnTo>
                      <a:pt x="1158" y="43"/>
                    </a:lnTo>
                    <a:lnTo>
                      <a:pt x="1023" y="90"/>
                    </a:lnTo>
                    <a:cubicBezTo>
                      <a:pt x="976" y="104"/>
                      <a:pt x="928" y="118"/>
                      <a:pt x="881" y="127"/>
                    </a:cubicBezTo>
                    <a:cubicBezTo>
                      <a:pt x="787" y="144"/>
                      <a:pt x="689" y="155"/>
                      <a:pt x="595" y="155"/>
                    </a:cubicBezTo>
                    <a:cubicBezTo>
                      <a:pt x="497" y="155"/>
                      <a:pt x="402" y="144"/>
                      <a:pt x="311" y="121"/>
                    </a:cubicBezTo>
                    <a:cubicBezTo>
                      <a:pt x="220" y="97"/>
                      <a:pt x="126" y="60"/>
                      <a:pt x="54" y="9"/>
                    </a:cubicBezTo>
                    <a:lnTo>
                      <a:pt x="51" y="6"/>
                    </a:lnTo>
                    <a:cubicBezTo>
                      <a:pt x="46" y="2"/>
                      <a:pt x="40" y="0"/>
                      <a:pt x="34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7942787" y="3102523"/>
                <a:ext cx="18645" cy="45627"/>
              </a:xfrm>
              <a:custGeom>
                <a:avLst/>
                <a:gdLst/>
                <a:ahLst/>
                <a:cxnLst/>
                <a:rect l="l" t="t" r="r" b="b"/>
                <a:pathLst>
                  <a:path w="322" h="788" extrusionOk="0">
                    <a:moveTo>
                      <a:pt x="312" y="1"/>
                    </a:moveTo>
                    <a:cubicBezTo>
                      <a:pt x="237" y="115"/>
                      <a:pt x="183" y="240"/>
                      <a:pt x="136" y="365"/>
                    </a:cubicBezTo>
                    <a:cubicBezTo>
                      <a:pt x="85" y="490"/>
                      <a:pt x="41" y="618"/>
                      <a:pt x="8" y="750"/>
                    </a:cubicBezTo>
                    <a:lnTo>
                      <a:pt x="4" y="753"/>
                    </a:lnTo>
                    <a:cubicBezTo>
                      <a:pt x="1" y="770"/>
                      <a:pt x="14" y="783"/>
                      <a:pt x="28" y="787"/>
                    </a:cubicBezTo>
                    <a:cubicBezTo>
                      <a:pt x="31" y="787"/>
                      <a:pt x="33" y="787"/>
                      <a:pt x="35" y="787"/>
                    </a:cubicBezTo>
                    <a:cubicBezTo>
                      <a:pt x="49" y="787"/>
                      <a:pt x="62" y="778"/>
                      <a:pt x="65" y="763"/>
                    </a:cubicBezTo>
                    <a:cubicBezTo>
                      <a:pt x="92" y="635"/>
                      <a:pt x="125" y="503"/>
                      <a:pt x="166" y="375"/>
                    </a:cubicBezTo>
                    <a:cubicBezTo>
                      <a:pt x="206" y="250"/>
                      <a:pt x="254" y="122"/>
                      <a:pt x="318" y="7"/>
                    </a:cubicBezTo>
                    <a:cubicBezTo>
                      <a:pt x="321" y="4"/>
                      <a:pt x="318" y="1"/>
                      <a:pt x="318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7955121" y="3134427"/>
                <a:ext cx="61608" cy="2044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353" extrusionOk="0">
                    <a:moveTo>
                      <a:pt x="36" y="1"/>
                    </a:moveTo>
                    <a:cubicBezTo>
                      <a:pt x="27" y="1"/>
                      <a:pt x="17" y="5"/>
                      <a:pt x="10" y="13"/>
                    </a:cubicBezTo>
                    <a:cubicBezTo>
                      <a:pt x="1" y="23"/>
                      <a:pt x="4" y="44"/>
                      <a:pt x="14" y="53"/>
                    </a:cubicBezTo>
                    <a:cubicBezTo>
                      <a:pt x="88" y="114"/>
                      <a:pt x="166" y="165"/>
                      <a:pt x="250" y="206"/>
                    </a:cubicBezTo>
                    <a:cubicBezTo>
                      <a:pt x="331" y="249"/>
                      <a:pt x="419" y="283"/>
                      <a:pt x="507" y="307"/>
                    </a:cubicBezTo>
                    <a:cubicBezTo>
                      <a:pt x="594" y="334"/>
                      <a:pt x="686" y="347"/>
                      <a:pt x="780" y="351"/>
                    </a:cubicBezTo>
                    <a:cubicBezTo>
                      <a:pt x="800" y="352"/>
                      <a:pt x="820" y="353"/>
                      <a:pt x="839" y="353"/>
                    </a:cubicBezTo>
                    <a:cubicBezTo>
                      <a:pt x="911" y="353"/>
                      <a:pt x="982" y="344"/>
                      <a:pt x="1054" y="334"/>
                    </a:cubicBezTo>
                    <a:cubicBezTo>
                      <a:pt x="1060" y="334"/>
                      <a:pt x="1063" y="327"/>
                      <a:pt x="1063" y="324"/>
                    </a:cubicBezTo>
                    <a:cubicBezTo>
                      <a:pt x="1063" y="317"/>
                      <a:pt x="1057" y="313"/>
                      <a:pt x="1050" y="313"/>
                    </a:cubicBezTo>
                    <a:cubicBezTo>
                      <a:pt x="990" y="320"/>
                      <a:pt x="932" y="325"/>
                      <a:pt x="873" y="325"/>
                    </a:cubicBezTo>
                    <a:cubicBezTo>
                      <a:pt x="842" y="325"/>
                      <a:pt x="811" y="324"/>
                      <a:pt x="780" y="321"/>
                    </a:cubicBezTo>
                    <a:cubicBezTo>
                      <a:pt x="692" y="313"/>
                      <a:pt x="605" y="296"/>
                      <a:pt x="520" y="266"/>
                    </a:cubicBezTo>
                    <a:cubicBezTo>
                      <a:pt x="432" y="240"/>
                      <a:pt x="351" y="206"/>
                      <a:pt x="274" y="162"/>
                    </a:cubicBezTo>
                    <a:cubicBezTo>
                      <a:pt x="196" y="118"/>
                      <a:pt x="122" y="67"/>
                      <a:pt x="58" y="10"/>
                    </a:cubicBezTo>
                    <a:lnTo>
                      <a:pt x="54" y="10"/>
                    </a:lnTo>
                    <a:lnTo>
                      <a:pt x="54" y="6"/>
                    </a:lnTo>
                    <a:cubicBezTo>
                      <a:pt x="49" y="3"/>
                      <a:pt x="43" y="1"/>
                      <a:pt x="36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8012561" y="3096848"/>
                <a:ext cx="61203" cy="8280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43" extrusionOk="0">
                    <a:moveTo>
                      <a:pt x="37" y="0"/>
                    </a:moveTo>
                    <a:cubicBezTo>
                      <a:pt x="25" y="0"/>
                      <a:pt x="13" y="7"/>
                      <a:pt x="7" y="21"/>
                    </a:cubicBezTo>
                    <a:cubicBezTo>
                      <a:pt x="1" y="34"/>
                      <a:pt x="10" y="54"/>
                      <a:pt x="24" y="58"/>
                    </a:cubicBezTo>
                    <a:cubicBezTo>
                      <a:pt x="112" y="88"/>
                      <a:pt x="196" y="109"/>
                      <a:pt x="281" y="122"/>
                    </a:cubicBezTo>
                    <a:cubicBezTo>
                      <a:pt x="368" y="135"/>
                      <a:pt x="456" y="143"/>
                      <a:pt x="544" y="143"/>
                    </a:cubicBezTo>
                    <a:cubicBezTo>
                      <a:pt x="628" y="139"/>
                      <a:pt x="716" y="132"/>
                      <a:pt x="800" y="115"/>
                    </a:cubicBezTo>
                    <a:cubicBezTo>
                      <a:pt x="888" y="99"/>
                      <a:pt x="969" y="68"/>
                      <a:pt x="1050" y="38"/>
                    </a:cubicBezTo>
                    <a:cubicBezTo>
                      <a:pt x="1054" y="38"/>
                      <a:pt x="1057" y="31"/>
                      <a:pt x="1057" y="28"/>
                    </a:cubicBezTo>
                    <a:cubicBezTo>
                      <a:pt x="1054" y="24"/>
                      <a:pt x="1050" y="21"/>
                      <a:pt x="1043" y="21"/>
                    </a:cubicBezTo>
                    <a:cubicBezTo>
                      <a:pt x="962" y="51"/>
                      <a:pt x="881" y="75"/>
                      <a:pt x="797" y="85"/>
                    </a:cubicBezTo>
                    <a:cubicBezTo>
                      <a:pt x="727" y="97"/>
                      <a:pt x="657" y="103"/>
                      <a:pt x="587" y="103"/>
                    </a:cubicBezTo>
                    <a:cubicBezTo>
                      <a:pt x="573" y="103"/>
                      <a:pt x="559" y="103"/>
                      <a:pt x="544" y="102"/>
                    </a:cubicBezTo>
                    <a:cubicBezTo>
                      <a:pt x="459" y="99"/>
                      <a:pt x="372" y="92"/>
                      <a:pt x="291" y="75"/>
                    </a:cubicBezTo>
                    <a:cubicBezTo>
                      <a:pt x="206" y="58"/>
                      <a:pt x="125" y="34"/>
                      <a:pt x="48" y="4"/>
                    </a:cubicBezTo>
                    <a:lnTo>
                      <a:pt x="48" y="1"/>
                    </a:lnTo>
                    <a:lnTo>
                      <a:pt x="44" y="1"/>
                    </a:lnTo>
                    <a:cubicBezTo>
                      <a:pt x="42" y="0"/>
                      <a:pt x="40" y="0"/>
                      <a:pt x="37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8019799" y="3072876"/>
                <a:ext cx="16850" cy="2333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403" extrusionOk="0">
                    <a:moveTo>
                      <a:pt x="282" y="0"/>
                    </a:moveTo>
                    <a:cubicBezTo>
                      <a:pt x="281" y="0"/>
                      <a:pt x="279" y="1"/>
                      <a:pt x="277" y="3"/>
                    </a:cubicBezTo>
                    <a:cubicBezTo>
                      <a:pt x="223" y="54"/>
                      <a:pt x="172" y="108"/>
                      <a:pt x="125" y="169"/>
                    </a:cubicBezTo>
                    <a:cubicBezTo>
                      <a:pt x="81" y="225"/>
                      <a:pt x="41" y="290"/>
                      <a:pt x="7" y="357"/>
                    </a:cubicBezTo>
                    <a:lnTo>
                      <a:pt x="4" y="361"/>
                    </a:lnTo>
                    <a:cubicBezTo>
                      <a:pt x="0" y="378"/>
                      <a:pt x="7" y="395"/>
                      <a:pt x="24" y="401"/>
                    </a:cubicBezTo>
                    <a:cubicBezTo>
                      <a:pt x="26" y="402"/>
                      <a:pt x="29" y="402"/>
                      <a:pt x="31" y="402"/>
                    </a:cubicBezTo>
                    <a:cubicBezTo>
                      <a:pt x="44" y="402"/>
                      <a:pt x="59" y="395"/>
                      <a:pt x="61" y="381"/>
                    </a:cubicBezTo>
                    <a:cubicBezTo>
                      <a:pt x="88" y="317"/>
                      <a:pt x="122" y="250"/>
                      <a:pt x="159" y="189"/>
                    </a:cubicBezTo>
                    <a:cubicBezTo>
                      <a:pt x="196" y="128"/>
                      <a:pt x="240" y="68"/>
                      <a:pt x="287" y="13"/>
                    </a:cubicBezTo>
                    <a:cubicBezTo>
                      <a:pt x="290" y="10"/>
                      <a:pt x="290" y="7"/>
                      <a:pt x="287" y="3"/>
                    </a:cubicBezTo>
                    <a:cubicBezTo>
                      <a:pt x="286" y="1"/>
                      <a:pt x="284" y="0"/>
                      <a:pt x="282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5" name="Google Shape;865;p35"/>
              <p:cNvGrpSpPr/>
              <p:nvPr/>
            </p:nvGrpSpPr>
            <p:grpSpPr>
              <a:xfrm>
                <a:off x="5274832" y="2753158"/>
                <a:ext cx="399064" cy="304278"/>
                <a:chOff x="4286075" y="980900"/>
                <a:chExt cx="172300" cy="131375"/>
              </a:xfrm>
            </p:grpSpPr>
            <p:sp>
              <p:nvSpPr>
                <p:cNvPr id="866" name="Google Shape;866;p35"/>
                <p:cNvSpPr/>
                <p:nvPr/>
              </p:nvSpPr>
              <p:spPr>
                <a:xfrm>
                  <a:off x="4286075" y="980900"/>
                  <a:ext cx="172300" cy="13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92" h="5255" extrusionOk="0">
                      <a:moveTo>
                        <a:pt x="294" y="1"/>
                      </a:moveTo>
                      <a:cubicBezTo>
                        <a:pt x="237" y="1"/>
                        <a:pt x="173" y="4"/>
                        <a:pt x="129" y="41"/>
                      </a:cubicBezTo>
                      <a:cubicBezTo>
                        <a:pt x="102" y="65"/>
                        <a:pt x="85" y="98"/>
                        <a:pt x="75" y="135"/>
                      </a:cubicBezTo>
                      <a:cubicBezTo>
                        <a:pt x="1" y="348"/>
                        <a:pt x="51" y="584"/>
                        <a:pt x="109" y="800"/>
                      </a:cubicBezTo>
                      <a:cubicBezTo>
                        <a:pt x="534" y="2365"/>
                        <a:pt x="1553" y="3813"/>
                        <a:pt x="3007" y="4528"/>
                      </a:cubicBezTo>
                      <a:cubicBezTo>
                        <a:pt x="3317" y="4677"/>
                        <a:pt x="3638" y="4795"/>
                        <a:pt x="3965" y="4896"/>
                      </a:cubicBezTo>
                      <a:cubicBezTo>
                        <a:pt x="4623" y="5104"/>
                        <a:pt x="5307" y="5254"/>
                        <a:pt x="6002" y="5254"/>
                      </a:cubicBezTo>
                      <a:cubicBezTo>
                        <a:pt x="6009" y="5254"/>
                        <a:pt x="6016" y="5254"/>
                        <a:pt x="6024" y="5254"/>
                      </a:cubicBezTo>
                      <a:cubicBezTo>
                        <a:pt x="6891" y="5254"/>
                        <a:pt x="6472" y="4569"/>
                        <a:pt x="6176" y="4107"/>
                      </a:cubicBezTo>
                      <a:cubicBezTo>
                        <a:pt x="5956" y="3759"/>
                        <a:pt x="5734" y="3412"/>
                        <a:pt x="5514" y="3068"/>
                      </a:cubicBezTo>
                      <a:cubicBezTo>
                        <a:pt x="5234" y="2625"/>
                        <a:pt x="4951" y="2183"/>
                        <a:pt x="4600" y="1792"/>
                      </a:cubicBezTo>
                      <a:cubicBezTo>
                        <a:pt x="3530" y="597"/>
                        <a:pt x="1893" y="1"/>
                        <a:pt x="294" y="1"/>
                      </a:cubicBezTo>
                      <a:close/>
                    </a:path>
                  </a:pathLst>
                </a:custGeom>
                <a:solidFill>
                  <a:srgbClr val="94C5C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35"/>
                <p:cNvSpPr/>
                <p:nvPr/>
              </p:nvSpPr>
              <p:spPr>
                <a:xfrm>
                  <a:off x="4287425" y="980900"/>
                  <a:ext cx="166475" cy="12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9" h="5164" extrusionOk="0">
                      <a:moveTo>
                        <a:pt x="240" y="1"/>
                      </a:moveTo>
                      <a:cubicBezTo>
                        <a:pt x="183" y="1"/>
                        <a:pt x="119" y="4"/>
                        <a:pt x="75" y="41"/>
                      </a:cubicBezTo>
                      <a:cubicBezTo>
                        <a:pt x="48" y="65"/>
                        <a:pt x="31" y="98"/>
                        <a:pt x="21" y="135"/>
                      </a:cubicBezTo>
                      <a:cubicBezTo>
                        <a:pt x="11" y="159"/>
                        <a:pt x="4" y="186"/>
                        <a:pt x="0" y="210"/>
                      </a:cubicBezTo>
                      <a:cubicBezTo>
                        <a:pt x="1111" y="426"/>
                        <a:pt x="3088" y="1424"/>
                        <a:pt x="4573" y="2868"/>
                      </a:cubicBezTo>
                      <a:cubicBezTo>
                        <a:pt x="5730" y="3996"/>
                        <a:pt x="6206" y="4826"/>
                        <a:pt x="6371" y="5163"/>
                      </a:cubicBezTo>
                      <a:cubicBezTo>
                        <a:pt x="6658" y="4964"/>
                        <a:pt x="6354" y="4468"/>
                        <a:pt x="6122" y="4107"/>
                      </a:cubicBezTo>
                      <a:cubicBezTo>
                        <a:pt x="5902" y="3759"/>
                        <a:pt x="5680" y="3412"/>
                        <a:pt x="5460" y="3068"/>
                      </a:cubicBezTo>
                      <a:cubicBezTo>
                        <a:pt x="5180" y="2625"/>
                        <a:pt x="4897" y="2183"/>
                        <a:pt x="4546" y="1792"/>
                      </a:cubicBezTo>
                      <a:cubicBezTo>
                        <a:pt x="3476" y="597"/>
                        <a:pt x="1839" y="1"/>
                        <a:pt x="240" y="1"/>
                      </a:cubicBezTo>
                      <a:close/>
                    </a:path>
                  </a:pathLst>
                </a:custGeom>
                <a:solidFill>
                  <a:srgbClr val="7890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35"/>
                <p:cNvSpPr/>
                <p:nvPr/>
              </p:nvSpPr>
              <p:spPr>
                <a:xfrm>
                  <a:off x="4290025" y="985750"/>
                  <a:ext cx="157550" cy="1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2" h="4942" extrusionOk="0">
                      <a:moveTo>
                        <a:pt x="50" y="0"/>
                      </a:moveTo>
                      <a:cubicBezTo>
                        <a:pt x="31" y="0"/>
                        <a:pt x="13" y="13"/>
                        <a:pt x="8" y="33"/>
                      </a:cubicBezTo>
                      <a:cubicBezTo>
                        <a:pt x="1" y="56"/>
                        <a:pt x="15" y="83"/>
                        <a:pt x="38" y="90"/>
                      </a:cubicBezTo>
                      <a:cubicBezTo>
                        <a:pt x="4162" y="1281"/>
                        <a:pt x="6196" y="4875"/>
                        <a:pt x="6210" y="4909"/>
                      </a:cubicBezTo>
                      <a:cubicBezTo>
                        <a:pt x="6213" y="4925"/>
                        <a:pt x="6224" y="4935"/>
                        <a:pt x="6237" y="4939"/>
                      </a:cubicBezTo>
                      <a:cubicBezTo>
                        <a:pt x="6244" y="4942"/>
                        <a:pt x="6254" y="4942"/>
                        <a:pt x="6261" y="4942"/>
                      </a:cubicBezTo>
                      <a:cubicBezTo>
                        <a:pt x="6288" y="4935"/>
                        <a:pt x="6301" y="4909"/>
                        <a:pt x="6294" y="4884"/>
                      </a:cubicBezTo>
                      <a:cubicBezTo>
                        <a:pt x="6288" y="4851"/>
                        <a:pt x="4206" y="1200"/>
                        <a:pt x="62" y="2"/>
                      </a:cubicBezTo>
                      <a:cubicBezTo>
                        <a:pt x="58" y="1"/>
                        <a:pt x="54" y="0"/>
                        <a:pt x="50" y="0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35"/>
                <p:cNvSpPr/>
                <p:nvPr/>
              </p:nvSpPr>
              <p:spPr>
                <a:xfrm>
                  <a:off x="4403000" y="1037275"/>
                  <a:ext cx="9975" cy="2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" h="1070" extrusionOk="0">
                      <a:moveTo>
                        <a:pt x="15" y="1"/>
                      </a:moveTo>
                      <a:cubicBezTo>
                        <a:pt x="13" y="1"/>
                        <a:pt x="10" y="1"/>
                        <a:pt x="7" y="3"/>
                      </a:cubicBezTo>
                      <a:cubicBezTo>
                        <a:pt x="1" y="9"/>
                        <a:pt x="1" y="16"/>
                        <a:pt x="4" y="20"/>
                      </a:cubicBezTo>
                      <a:cubicBezTo>
                        <a:pt x="54" y="94"/>
                        <a:pt x="102" y="171"/>
                        <a:pt x="138" y="252"/>
                      </a:cubicBezTo>
                      <a:cubicBezTo>
                        <a:pt x="179" y="330"/>
                        <a:pt x="210" y="414"/>
                        <a:pt x="236" y="499"/>
                      </a:cubicBezTo>
                      <a:cubicBezTo>
                        <a:pt x="260" y="583"/>
                        <a:pt x="280" y="671"/>
                        <a:pt x="291" y="758"/>
                      </a:cubicBezTo>
                      <a:cubicBezTo>
                        <a:pt x="304" y="847"/>
                        <a:pt x="311" y="937"/>
                        <a:pt x="308" y="1021"/>
                      </a:cubicBezTo>
                      <a:cubicBezTo>
                        <a:pt x="308" y="1049"/>
                        <a:pt x="328" y="1069"/>
                        <a:pt x="351" y="1069"/>
                      </a:cubicBezTo>
                      <a:cubicBezTo>
                        <a:pt x="375" y="1069"/>
                        <a:pt x="398" y="1049"/>
                        <a:pt x="398" y="1025"/>
                      </a:cubicBezTo>
                      <a:lnTo>
                        <a:pt x="398" y="1021"/>
                      </a:lnTo>
                      <a:cubicBezTo>
                        <a:pt x="395" y="928"/>
                        <a:pt x="381" y="836"/>
                        <a:pt x="365" y="745"/>
                      </a:cubicBezTo>
                      <a:cubicBezTo>
                        <a:pt x="348" y="657"/>
                        <a:pt x="321" y="566"/>
                        <a:pt x="291" y="482"/>
                      </a:cubicBezTo>
                      <a:cubicBezTo>
                        <a:pt x="260" y="394"/>
                        <a:pt x="223" y="313"/>
                        <a:pt x="176" y="232"/>
                      </a:cubicBezTo>
                      <a:cubicBezTo>
                        <a:pt x="135" y="151"/>
                        <a:pt x="82" y="77"/>
                        <a:pt x="24" y="6"/>
                      </a:cubicBezTo>
                      <a:cubicBezTo>
                        <a:pt x="22" y="2"/>
                        <a:pt x="19" y="1"/>
                        <a:pt x="15" y="1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35"/>
                <p:cNvSpPr/>
                <p:nvPr/>
              </p:nvSpPr>
              <p:spPr>
                <a:xfrm>
                  <a:off x="4383850" y="1078150"/>
                  <a:ext cx="43800" cy="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2" h="292" extrusionOk="0">
                      <a:moveTo>
                        <a:pt x="1701" y="1"/>
                      </a:moveTo>
                      <a:cubicBezTo>
                        <a:pt x="1693" y="1"/>
                        <a:pt x="1685" y="3"/>
                        <a:pt x="1678" y="8"/>
                      </a:cubicBezTo>
                      <a:lnTo>
                        <a:pt x="1671" y="11"/>
                      </a:lnTo>
                      <a:cubicBezTo>
                        <a:pt x="1563" y="89"/>
                        <a:pt x="1428" y="143"/>
                        <a:pt x="1289" y="180"/>
                      </a:cubicBezTo>
                      <a:cubicBezTo>
                        <a:pt x="1155" y="213"/>
                        <a:pt x="1010" y="230"/>
                        <a:pt x="868" y="230"/>
                      </a:cubicBezTo>
                      <a:cubicBezTo>
                        <a:pt x="722" y="230"/>
                        <a:pt x="580" y="217"/>
                        <a:pt x="439" y="187"/>
                      </a:cubicBezTo>
                      <a:cubicBezTo>
                        <a:pt x="368" y="173"/>
                        <a:pt x="301" y="153"/>
                        <a:pt x="230" y="136"/>
                      </a:cubicBezTo>
                      <a:lnTo>
                        <a:pt x="24" y="65"/>
                      </a:lnTo>
                      <a:cubicBezTo>
                        <a:pt x="21" y="64"/>
                        <a:pt x="19" y="64"/>
                        <a:pt x="17" y="64"/>
                      </a:cubicBezTo>
                      <a:cubicBezTo>
                        <a:pt x="11" y="64"/>
                        <a:pt x="6" y="68"/>
                        <a:pt x="4" y="75"/>
                      </a:cubicBezTo>
                      <a:cubicBezTo>
                        <a:pt x="1" y="82"/>
                        <a:pt x="4" y="92"/>
                        <a:pt x="14" y="95"/>
                      </a:cubicBezTo>
                      <a:lnTo>
                        <a:pt x="216" y="170"/>
                      </a:lnTo>
                      <a:cubicBezTo>
                        <a:pt x="287" y="190"/>
                        <a:pt x="358" y="217"/>
                        <a:pt x="429" y="230"/>
                      </a:cubicBezTo>
                      <a:cubicBezTo>
                        <a:pt x="574" y="264"/>
                        <a:pt x="719" y="288"/>
                        <a:pt x="868" y="291"/>
                      </a:cubicBezTo>
                      <a:cubicBezTo>
                        <a:pt x="885" y="291"/>
                        <a:pt x="902" y="292"/>
                        <a:pt x="920" y="292"/>
                      </a:cubicBezTo>
                      <a:cubicBezTo>
                        <a:pt x="1048" y="292"/>
                        <a:pt x="1179" y="281"/>
                        <a:pt x="1309" y="251"/>
                      </a:cubicBezTo>
                      <a:cubicBezTo>
                        <a:pt x="1455" y="217"/>
                        <a:pt x="1593" y="170"/>
                        <a:pt x="1728" y="82"/>
                      </a:cubicBezTo>
                      <a:cubicBezTo>
                        <a:pt x="1748" y="68"/>
                        <a:pt x="1752" y="42"/>
                        <a:pt x="1739" y="21"/>
                      </a:cubicBezTo>
                      <a:cubicBezTo>
                        <a:pt x="1730" y="8"/>
                        <a:pt x="1715" y="1"/>
                        <a:pt x="1701" y="1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" name="Google Shape;871;p35"/>
                <p:cNvSpPr/>
                <p:nvPr/>
              </p:nvSpPr>
              <p:spPr>
                <a:xfrm>
                  <a:off x="4376000" y="1010675"/>
                  <a:ext cx="11850" cy="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" h="1176" extrusionOk="0">
                      <a:moveTo>
                        <a:pt x="4" y="0"/>
                      </a:moveTo>
                      <a:cubicBezTo>
                        <a:pt x="0" y="4"/>
                        <a:pt x="0" y="7"/>
                        <a:pt x="0" y="7"/>
                      </a:cubicBezTo>
                      <a:cubicBezTo>
                        <a:pt x="98" y="182"/>
                        <a:pt x="170" y="372"/>
                        <a:pt x="230" y="561"/>
                      </a:cubicBezTo>
                      <a:cubicBezTo>
                        <a:pt x="287" y="749"/>
                        <a:pt x="338" y="945"/>
                        <a:pt x="382" y="1138"/>
                      </a:cubicBezTo>
                      <a:cubicBezTo>
                        <a:pt x="385" y="1162"/>
                        <a:pt x="403" y="1175"/>
                        <a:pt x="425" y="1175"/>
                      </a:cubicBezTo>
                      <a:cubicBezTo>
                        <a:pt x="427" y="1175"/>
                        <a:pt x="430" y="1175"/>
                        <a:pt x="433" y="1174"/>
                      </a:cubicBezTo>
                      <a:cubicBezTo>
                        <a:pt x="460" y="1168"/>
                        <a:pt x="473" y="1144"/>
                        <a:pt x="469" y="1121"/>
                      </a:cubicBezTo>
                      <a:lnTo>
                        <a:pt x="466" y="1118"/>
                      </a:lnTo>
                      <a:cubicBezTo>
                        <a:pt x="413" y="922"/>
                        <a:pt x="352" y="733"/>
                        <a:pt x="277" y="543"/>
                      </a:cubicBezTo>
                      <a:cubicBezTo>
                        <a:pt x="203" y="358"/>
                        <a:pt x="122" y="173"/>
                        <a:pt x="11" y="4"/>
                      </a:cubicBezTo>
                      <a:cubicBezTo>
                        <a:pt x="11" y="0"/>
                        <a:pt x="8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35"/>
                <p:cNvSpPr/>
                <p:nvPr/>
              </p:nvSpPr>
              <p:spPr>
                <a:xfrm>
                  <a:off x="4340325" y="1031225"/>
                  <a:ext cx="39675" cy="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7" h="525" extrusionOk="0">
                      <a:moveTo>
                        <a:pt x="1535" y="1"/>
                      </a:moveTo>
                      <a:cubicBezTo>
                        <a:pt x="1525" y="1"/>
                        <a:pt x="1514" y="5"/>
                        <a:pt x="1505" y="12"/>
                      </a:cubicBezTo>
                      <a:lnTo>
                        <a:pt x="1502" y="12"/>
                      </a:lnTo>
                      <a:cubicBezTo>
                        <a:pt x="1407" y="100"/>
                        <a:pt x="1296" y="174"/>
                        <a:pt x="1178" y="238"/>
                      </a:cubicBezTo>
                      <a:cubicBezTo>
                        <a:pt x="1063" y="305"/>
                        <a:pt x="942" y="356"/>
                        <a:pt x="814" y="397"/>
                      </a:cubicBezTo>
                      <a:cubicBezTo>
                        <a:pt x="689" y="437"/>
                        <a:pt x="557" y="467"/>
                        <a:pt x="422" y="474"/>
                      </a:cubicBezTo>
                      <a:cubicBezTo>
                        <a:pt x="374" y="480"/>
                        <a:pt x="325" y="483"/>
                        <a:pt x="276" y="483"/>
                      </a:cubicBezTo>
                      <a:cubicBezTo>
                        <a:pt x="191" y="483"/>
                        <a:pt x="106" y="475"/>
                        <a:pt x="21" y="464"/>
                      </a:cubicBezTo>
                      <a:cubicBezTo>
                        <a:pt x="10" y="464"/>
                        <a:pt x="4" y="471"/>
                        <a:pt x="4" y="481"/>
                      </a:cubicBezTo>
                      <a:cubicBezTo>
                        <a:pt x="0" y="488"/>
                        <a:pt x="7" y="498"/>
                        <a:pt x="17" y="498"/>
                      </a:cubicBezTo>
                      <a:cubicBezTo>
                        <a:pt x="121" y="514"/>
                        <a:pt x="224" y="525"/>
                        <a:pt x="329" y="525"/>
                      </a:cubicBezTo>
                      <a:cubicBezTo>
                        <a:pt x="361" y="525"/>
                        <a:pt x="393" y="524"/>
                        <a:pt x="426" y="522"/>
                      </a:cubicBezTo>
                      <a:cubicBezTo>
                        <a:pt x="564" y="518"/>
                        <a:pt x="699" y="494"/>
                        <a:pt x="831" y="458"/>
                      </a:cubicBezTo>
                      <a:cubicBezTo>
                        <a:pt x="962" y="420"/>
                        <a:pt x="1094" y="369"/>
                        <a:pt x="1215" y="305"/>
                      </a:cubicBezTo>
                      <a:cubicBezTo>
                        <a:pt x="1337" y="241"/>
                        <a:pt x="1455" y="170"/>
                        <a:pt x="1563" y="79"/>
                      </a:cubicBezTo>
                      <a:cubicBezTo>
                        <a:pt x="1583" y="62"/>
                        <a:pt x="1586" y="36"/>
                        <a:pt x="1569" y="15"/>
                      </a:cubicBezTo>
                      <a:cubicBezTo>
                        <a:pt x="1560" y="6"/>
                        <a:pt x="154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35"/>
                <p:cNvSpPr/>
                <p:nvPr/>
              </p:nvSpPr>
              <p:spPr>
                <a:xfrm>
                  <a:off x="4303625" y="1007000"/>
                  <a:ext cx="39325" cy="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3" h="212" extrusionOk="0">
                      <a:moveTo>
                        <a:pt x="1523" y="0"/>
                      </a:moveTo>
                      <a:cubicBezTo>
                        <a:pt x="1518" y="0"/>
                        <a:pt x="1514" y="1"/>
                        <a:pt x="1509" y="2"/>
                      </a:cubicBezTo>
                      <a:lnTo>
                        <a:pt x="1506" y="2"/>
                      </a:lnTo>
                      <a:lnTo>
                        <a:pt x="1502" y="5"/>
                      </a:lnTo>
                      <a:cubicBezTo>
                        <a:pt x="1391" y="50"/>
                        <a:pt x="1266" y="86"/>
                        <a:pt x="1145" y="111"/>
                      </a:cubicBezTo>
                      <a:cubicBezTo>
                        <a:pt x="1020" y="134"/>
                        <a:pt x="894" y="147"/>
                        <a:pt x="766" y="154"/>
                      </a:cubicBezTo>
                      <a:cubicBezTo>
                        <a:pt x="746" y="155"/>
                        <a:pt x="726" y="155"/>
                        <a:pt x="706" y="155"/>
                      </a:cubicBezTo>
                      <a:cubicBezTo>
                        <a:pt x="600" y="155"/>
                        <a:pt x="493" y="148"/>
                        <a:pt x="388" y="131"/>
                      </a:cubicBezTo>
                      <a:cubicBezTo>
                        <a:pt x="260" y="114"/>
                        <a:pt x="139" y="73"/>
                        <a:pt x="17" y="33"/>
                      </a:cubicBezTo>
                      <a:cubicBezTo>
                        <a:pt x="15" y="32"/>
                        <a:pt x="14" y="32"/>
                        <a:pt x="12" y="32"/>
                      </a:cubicBezTo>
                      <a:cubicBezTo>
                        <a:pt x="7" y="32"/>
                        <a:pt x="3" y="35"/>
                        <a:pt x="0" y="39"/>
                      </a:cubicBezTo>
                      <a:cubicBezTo>
                        <a:pt x="0" y="46"/>
                        <a:pt x="3" y="56"/>
                        <a:pt x="11" y="56"/>
                      </a:cubicBezTo>
                      <a:cubicBezTo>
                        <a:pt x="129" y="103"/>
                        <a:pt x="254" y="147"/>
                        <a:pt x="382" y="171"/>
                      </a:cubicBezTo>
                      <a:cubicBezTo>
                        <a:pt x="506" y="198"/>
                        <a:pt x="638" y="212"/>
                        <a:pt x="766" y="212"/>
                      </a:cubicBezTo>
                      <a:cubicBezTo>
                        <a:pt x="898" y="212"/>
                        <a:pt x="1026" y="205"/>
                        <a:pt x="1157" y="181"/>
                      </a:cubicBezTo>
                      <a:cubicBezTo>
                        <a:pt x="1286" y="161"/>
                        <a:pt x="1411" y="134"/>
                        <a:pt x="1539" y="86"/>
                      </a:cubicBezTo>
                      <a:cubicBezTo>
                        <a:pt x="1562" y="80"/>
                        <a:pt x="1573" y="53"/>
                        <a:pt x="1566" y="30"/>
                      </a:cubicBezTo>
                      <a:cubicBezTo>
                        <a:pt x="1558" y="10"/>
                        <a:pt x="1541" y="0"/>
                        <a:pt x="1523" y="0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35"/>
                <p:cNvSpPr/>
                <p:nvPr/>
              </p:nvSpPr>
              <p:spPr>
                <a:xfrm>
                  <a:off x="4327600" y="991575"/>
                  <a:ext cx="10800" cy="1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" h="600" extrusionOk="0">
                      <a:moveTo>
                        <a:pt x="10" y="0"/>
                      </a:moveTo>
                      <a:cubicBezTo>
                        <a:pt x="7" y="0"/>
                        <a:pt x="5" y="2"/>
                        <a:pt x="3" y="5"/>
                      </a:cubicBezTo>
                      <a:cubicBezTo>
                        <a:pt x="0" y="9"/>
                        <a:pt x="0" y="15"/>
                        <a:pt x="3" y="19"/>
                      </a:cubicBezTo>
                      <a:cubicBezTo>
                        <a:pt x="74" y="103"/>
                        <a:pt x="138" y="187"/>
                        <a:pt x="195" y="282"/>
                      </a:cubicBezTo>
                      <a:cubicBezTo>
                        <a:pt x="250" y="373"/>
                        <a:pt x="300" y="471"/>
                        <a:pt x="337" y="569"/>
                      </a:cubicBezTo>
                      <a:cubicBezTo>
                        <a:pt x="345" y="587"/>
                        <a:pt x="361" y="599"/>
                        <a:pt x="378" y="599"/>
                      </a:cubicBezTo>
                      <a:cubicBezTo>
                        <a:pt x="384" y="599"/>
                        <a:pt x="389" y="598"/>
                        <a:pt x="394" y="596"/>
                      </a:cubicBezTo>
                      <a:cubicBezTo>
                        <a:pt x="418" y="589"/>
                        <a:pt x="432" y="562"/>
                        <a:pt x="421" y="538"/>
                      </a:cubicBezTo>
                      <a:lnTo>
                        <a:pt x="421" y="535"/>
                      </a:lnTo>
                      <a:cubicBezTo>
                        <a:pt x="371" y="430"/>
                        <a:pt x="310" y="339"/>
                        <a:pt x="243" y="248"/>
                      </a:cubicBezTo>
                      <a:cubicBezTo>
                        <a:pt x="175" y="161"/>
                        <a:pt x="101" y="80"/>
                        <a:pt x="20" y="5"/>
                      </a:cubicBezTo>
                      <a:cubicBezTo>
                        <a:pt x="17" y="2"/>
                        <a:pt x="13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634B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75" name="Google Shape;875;p35"/>
              <p:cNvSpPr/>
              <p:nvPr/>
            </p:nvSpPr>
            <p:spPr>
              <a:xfrm>
                <a:off x="7790038" y="2123724"/>
                <a:ext cx="254829" cy="938194"/>
              </a:xfrm>
              <a:custGeom>
                <a:avLst/>
                <a:gdLst/>
                <a:ahLst/>
                <a:cxnLst/>
                <a:rect l="l" t="t" r="r" b="b"/>
                <a:pathLst>
                  <a:path w="4401" h="16203" extrusionOk="0">
                    <a:moveTo>
                      <a:pt x="338" y="1"/>
                    </a:moveTo>
                    <a:cubicBezTo>
                      <a:pt x="325" y="1"/>
                      <a:pt x="312" y="5"/>
                      <a:pt x="301" y="12"/>
                    </a:cubicBezTo>
                    <a:cubicBezTo>
                      <a:pt x="273" y="36"/>
                      <a:pt x="270" y="73"/>
                      <a:pt x="290" y="104"/>
                    </a:cubicBezTo>
                    <a:cubicBezTo>
                      <a:pt x="1512" y="1716"/>
                      <a:pt x="2352" y="3619"/>
                      <a:pt x="2723" y="5611"/>
                    </a:cubicBezTo>
                    <a:cubicBezTo>
                      <a:pt x="3145" y="7875"/>
                      <a:pt x="2835" y="9936"/>
                      <a:pt x="1849" y="11411"/>
                    </a:cubicBezTo>
                    <a:cubicBezTo>
                      <a:pt x="1677" y="11671"/>
                      <a:pt x="1478" y="11917"/>
                      <a:pt x="1290" y="12157"/>
                    </a:cubicBezTo>
                    <a:cubicBezTo>
                      <a:pt x="975" y="12552"/>
                      <a:pt x="651" y="12957"/>
                      <a:pt x="429" y="13419"/>
                    </a:cubicBezTo>
                    <a:cubicBezTo>
                      <a:pt x="78" y="14138"/>
                      <a:pt x="0" y="15180"/>
                      <a:pt x="655" y="15771"/>
                    </a:cubicBezTo>
                    <a:cubicBezTo>
                      <a:pt x="1036" y="16115"/>
                      <a:pt x="1556" y="16203"/>
                      <a:pt x="1991" y="16203"/>
                    </a:cubicBezTo>
                    <a:cubicBezTo>
                      <a:pt x="2072" y="16203"/>
                      <a:pt x="2150" y="16200"/>
                      <a:pt x="2224" y="16196"/>
                    </a:cubicBezTo>
                    <a:cubicBezTo>
                      <a:pt x="2872" y="16149"/>
                      <a:pt x="3405" y="15949"/>
                      <a:pt x="3766" y="15612"/>
                    </a:cubicBezTo>
                    <a:cubicBezTo>
                      <a:pt x="4154" y="15251"/>
                      <a:pt x="4400" y="14597"/>
                      <a:pt x="4127" y="14050"/>
                    </a:cubicBezTo>
                    <a:cubicBezTo>
                      <a:pt x="3901" y="13594"/>
                      <a:pt x="3425" y="13398"/>
                      <a:pt x="3159" y="13325"/>
                    </a:cubicBezTo>
                    <a:cubicBezTo>
                      <a:pt x="2970" y="13271"/>
                      <a:pt x="2781" y="13244"/>
                      <a:pt x="2601" y="13244"/>
                    </a:cubicBezTo>
                    <a:cubicBezTo>
                      <a:pt x="2303" y="13244"/>
                      <a:pt x="2027" y="13317"/>
                      <a:pt x="1802" y="13459"/>
                    </a:cubicBezTo>
                    <a:cubicBezTo>
                      <a:pt x="1374" y="13726"/>
                      <a:pt x="1161" y="14273"/>
                      <a:pt x="1319" y="14698"/>
                    </a:cubicBezTo>
                    <a:cubicBezTo>
                      <a:pt x="1404" y="14934"/>
                      <a:pt x="1623" y="15127"/>
                      <a:pt x="1886" y="15197"/>
                    </a:cubicBezTo>
                    <a:cubicBezTo>
                      <a:pt x="1961" y="15219"/>
                      <a:pt x="2036" y="15230"/>
                      <a:pt x="2108" y="15230"/>
                    </a:cubicBezTo>
                    <a:cubicBezTo>
                      <a:pt x="2261" y="15230"/>
                      <a:pt x="2403" y="15182"/>
                      <a:pt x="2517" y="15093"/>
                    </a:cubicBezTo>
                    <a:cubicBezTo>
                      <a:pt x="2696" y="14954"/>
                      <a:pt x="2733" y="14684"/>
                      <a:pt x="2669" y="14509"/>
                    </a:cubicBezTo>
                    <a:cubicBezTo>
                      <a:pt x="2618" y="14364"/>
                      <a:pt x="2508" y="14286"/>
                      <a:pt x="2372" y="14286"/>
                    </a:cubicBezTo>
                    <a:cubicBezTo>
                      <a:pt x="2338" y="14286"/>
                      <a:pt x="2308" y="14317"/>
                      <a:pt x="2308" y="14350"/>
                    </a:cubicBezTo>
                    <a:cubicBezTo>
                      <a:pt x="2312" y="14387"/>
                      <a:pt x="2335" y="14411"/>
                      <a:pt x="2376" y="14415"/>
                    </a:cubicBezTo>
                    <a:cubicBezTo>
                      <a:pt x="2378" y="14415"/>
                      <a:pt x="2381" y="14415"/>
                      <a:pt x="2383" y="14415"/>
                    </a:cubicBezTo>
                    <a:cubicBezTo>
                      <a:pt x="2479" y="14415"/>
                      <a:pt x="2528" y="14487"/>
                      <a:pt x="2551" y="14549"/>
                    </a:cubicBezTo>
                    <a:cubicBezTo>
                      <a:pt x="2598" y="14684"/>
                      <a:pt x="2572" y="14890"/>
                      <a:pt x="2439" y="14991"/>
                    </a:cubicBezTo>
                    <a:cubicBezTo>
                      <a:pt x="2349" y="15064"/>
                      <a:pt x="2231" y="15103"/>
                      <a:pt x="2105" y="15103"/>
                    </a:cubicBezTo>
                    <a:cubicBezTo>
                      <a:pt x="2045" y="15103"/>
                      <a:pt x="1983" y="15094"/>
                      <a:pt x="1920" y="15076"/>
                    </a:cubicBezTo>
                    <a:cubicBezTo>
                      <a:pt x="1694" y="15015"/>
                      <a:pt x="1508" y="14853"/>
                      <a:pt x="1438" y="14654"/>
                    </a:cubicBezTo>
                    <a:cubicBezTo>
                      <a:pt x="1299" y="14283"/>
                      <a:pt x="1488" y="13803"/>
                      <a:pt x="1869" y="13568"/>
                    </a:cubicBezTo>
                    <a:cubicBezTo>
                      <a:pt x="2075" y="13437"/>
                      <a:pt x="2329" y="13371"/>
                      <a:pt x="2604" y="13371"/>
                    </a:cubicBezTo>
                    <a:cubicBezTo>
                      <a:pt x="2772" y="13371"/>
                      <a:pt x="2948" y="13396"/>
                      <a:pt x="3125" y="13446"/>
                    </a:cubicBezTo>
                    <a:cubicBezTo>
                      <a:pt x="3368" y="13517"/>
                      <a:pt x="3810" y="13696"/>
                      <a:pt x="4015" y="14104"/>
                    </a:cubicBezTo>
                    <a:cubicBezTo>
                      <a:pt x="4262" y="14600"/>
                      <a:pt x="4032" y="15191"/>
                      <a:pt x="3679" y="15521"/>
                    </a:cubicBezTo>
                    <a:cubicBezTo>
                      <a:pt x="3253" y="15919"/>
                      <a:pt x="2646" y="16038"/>
                      <a:pt x="2214" y="16068"/>
                    </a:cubicBezTo>
                    <a:cubicBezTo>
                      <a:pt x="2142" y="16073"/>
                      <a:pt x="2067" y="16076"/>
                      <a:pt x="1988" y="16076"/>
                    </a:cubicBezTo>
                    <a:cubicBezTo>
                      <a:pt x="1579" y="16076"/>
                      <a:pt x="1090" y="15994"/>
                      <a:pt x="739" y="15676"/>
                    </a:cubicBezTo>
                    <a:cubicBezTo>
                      <a:pt x="135" y="15130"/>
                      <a:pt x="212" y="14151"/>
                      <a:pt x="544" y="13476"/>
                    </a:cubicBezTo>
                    <a:cubicBezTo>
                      <a:pt x="759" y="13027"/>
                      <a:pt x="1080" y="12626"/>
                      <a:pt x="1387" y="12238"/>
                    </a:cubicBezTo>
                    <a:cubicBezTo>
                      <a:pt x="1579" y="11995"/>
                      <a:pt x="1779" y="11745"/>
                      <a:pt x="1954" y="11482"/>
                    </a:cubicBezTo>
                    <a:cubicBezTo>
                      <a:pt x="2959" y="9981"/>
                      <a:pt x="3277" y="7885"/>
                      <a:pt x="2848" y="5587"/>
                    </a:cubicBezTo>
                    <a:cubicBezTo>
                      <a:pt x="2474" y="3579"/>
                      <a:pt x="1623" y="1656"/>
                      <a:pt x="391" y="26"/>
                    </a:cubicBezTo>
                    <a:cubicBezTo>
                      <a:pt x="377" y="10"/>
                      <a:pt x="358" y="1"/>
                      <a:pt x="3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5"/>
              <p:cNvSpPr/>
              <p:nvPr/>
            </p:nvSpPr>
            <p:spPr>
              <a:xfrm>
                <a:off x="5372683" y="1887421"/>
                <a:ext cx="467042" cy="808377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13961" extrusionOk="0">
                    <a:moveTo>
                      <a:pt x="7993" y="1"/>
                    </a:moveTo>
                    <a:cubicBezTo>
                      <a:pt x="7987" y="1"/>
                      <a:pt x="7981" y="2"/>
                      <a:pt x="7975" y="4"/>
                    </a:cubicBezTo>
                    <a:cubicBezTo>
                      <a:pt x="6392" y="541"/>
                      <a:pt x="5002" y="1695"/>
                      <a:pt x="4050" y="3246"/>
                    </a:cubicBezTo>
                    <a:cubicBezTo>
                      <a:pt x="3203" y="4637"/>
                      <a:pt x="2714" y="6341"/>
                      <a:pt x="2636" y="8177"/>
                    </a:cubicBezTo>
                    <a:cubicBezTo>
                      <a:pt x="2613" y="8753"/>
                      <a:pt x="2633" y="9256"/>
                      <a:pt x="2697" y="9712"/>
                    </a:cubicBezTo>
                    <a:cubicBezTo>
                      <a:pt x="2723" y="9894"/>
                      <a:pt x="2758" y="10073"/>
                      <a:pt x="2792" y="10248"/>
                    </a:cubicBezTo>
                    <a:cubicBezTo>
                      <a:pt x="2829" y="10447"/>
                      <a:pt x="2865" y="10653"/>
                      <a:pt x="2893" y="10856"/>
                    </a:cubicBezTo>
                    <a:cubicBezTo>
                      <a:pt x="2953" y="11321"/>
                      <a:pt x="2953" y="11804"/>
                      <a:pt x="2950" y="12266"/>
                    </a:cubicBezTo>
                    <a:cubicBezTo>
                      <a:pt x="2950" y="12543"/>
                      <a:pt x="2950" y="12830"/>
                      <a:pt x="2852" y="13090"/>
                    </a:cubicBezTo>
                    <a:cubicBezTo>
                      <a:pt x="2734" y="13400"/>
                      <a:pt x="2464" y="13643"/>
                      <a:pt x="2106" y="13761"/>
                    </a:cubicBezTo>
                    <a:cubicBezTo>
                      <a:pt x="1959" y="13810"/>
                      <a:pt x="1807" y="13833"/>
                      <a:pt x="1658" y="13833"/>
                    </a:cubicBezTo>
                    <a:cubicBezTo>
                      <a:pt x="1411" y="13833"/>
                      <a:pt x="1172" y="13768"/>
                      <a:pt x="976" y="13640"/>
                    </a:cubicBezTo>
                    <a:cubicBezTo>
                      <a:pt x="362" y="13238"/>
                      <a:pt x="143" y="12337"/>
                      <a:pt x="483" y="11628"/>
                    </a:cubicBezTo>
                    <a:cubicBezTo>
                      <a:pt x="568" y="11453"/>
                      <a:pt x="723" y="11217"/>
                      <a:pt x="969" y="11099"/>
                    </a:cubicBezTo>
                    <a:cubicBezTo>
                      <a:pt x="1070" y="11051"/>
                      <a:pt x="1181" y="11029"/>
                      <a:pt x="1293" y="11029"/>
                    </a:cubicBezTo>
                    <a:cubicBezTo>
                      <a:pt x="1565" y="11029"/>
                      <a:pt x="1848" y="11161"/>
                      <a:pt x="2022" y="11393"/>
                    </a:cubicBezTo>
                    <a:cubicBezTo>
                      <a:pt x="2251" y="11696"/>
                      <a:pt x="2295" y="12145"/>
                      <a:pt x="2133" y="12536"/>
                    </a:cubicBezTo>
                    <a:cubicBezTo>
                      <a:pt x="2069" y="12692"/>
                      <a:pt x="1985" y="12807"/>
                      <a:pt x="1880" y="12874"/>
                    </a:cubicBezTo>
                    <a:cubicBezTo>
                      <a:pt x="1804" y="12926"/>
                      <a:pt x="1711" y="12951"/>
                      <a:pt x="1619" y="12951"/>
                    </a:cubicBezTo>
                    <a:cubicBezTo>
                      <a:pt x="1495" y="12951"/>
                      <a:pt x="1372" y="12906"/>
                      <a:pt x="1283" y="12819"/>
                    </a:cubicBezTo>
                    <a:cubicBezTo>
                      <a:pt x="1128" y="12671"/>
                      <a:pt x="1094" y="12408"/>
                      <a:pt x="1205" y="12226"/>
                    </a:cubicBezTo>
                    <a:cubicBezTo>
                      <a:pt x="1225" y="12195"/>
                      <a:pt x="1216" y="12155"/>
                      <a:pt x="1185" y="12138"/>
                    </a:cubicBezTo>
                    <a:cubicBezTo>
                      <a:pt x="1174" y="12132"/>
                      <a:pt x="1162" y="12129"/>
                      <a:pt x="1151" y="12129"/>
                    </a:cubicBezTo>
                    <a:cubicBezTo>
                      <a:pt x="1130" y="12129"/>
                      <a:pt x="1110" y="12139"/>
                      <a:pt x="1097" y="12159"/>
                    </a:cubicBezTo>
                    <a:cubicBezTo>
                      <a:pt x="956" y="12391"/>
                      <a:pt x="999" y="12721"/>
                      <a:pt x="1195" y="12911"/>
                    </a:cubicBezTo>
                    <a:cubicBezTo>
                      <a:pt x="1307" y="13020"/>
                      <a:pt x="1463" y="13076"/>
                      <a:pt x="1618" y="13076"/>
                    </a:cubicBezTo>
                    <a:cubicBezTo>
                      <a:pt x="1736" y="13076"/>
                      <a:pt x="1853" y="13044"/>
                      <a:pt x="1951" y="12978"/>
                    </a:cubicBezTo>
                    <a:cubicBezTo>
                      <a:pt x="2076" y="12897"/>
                      <a:pt x="2177" y="12762"/>
                      <a:pt x="2251" y="12584"/>
                    </a:cubicBezTo>
                    <a:cubicBezTo>
                      <a:pt x="2427" y="12151"/>
                      <a:pt x="2376" y="11656"/>
                      <a:pt x="2123" y="11315"/>
                    </a:cubicBezTo>
                    <a:cubicBezTo>
                      <a:pt x="1926" y="11053"/>
                      <a:pt x="1604" y="10903"/>
                      <a:pt x="1291" y="10903"/>
                    </a:cubicBezTo>
                    <a:cubicBezTo>
                      <a:pt x="1161" y="10903"/>
                      <a:pt x="1032" y="10930"/>
                      <a:pt x="915" y="10984"/>
                    </a:cubicBezTo>
                    <a:cubicBezTo>
                      <a:pt x="635" y="11119"/>
                      <a:pt x="463" y="11379"/>
                      <a:pt x="368" y="11575"/>
                    </a:cubicBezTo>
                    <a:cubicBezTo>
                      <a:pt x="1" y="12337"/>
                      <a:pt x="244" y="13313"/>
                      <a:pt x="909" y="13744"/>
                    </a:cubicBezTo>
                    <a:cubicBezTo>
                      <a:pt x="1124" y="13886"/>
                      <a:pt x="1387" y="13961"/>
                      <a:pt x="1658" y="13961"/>
                    </a:cubicBezTo>
                    <a:cubicBezTo>
                      <a:pt x="1820" y="13961"/>
                      <a:pt x="1985" y="13933"/>
                      <a:pt x="2147" y="13883"/>
                    </a:cubicBezTo>
                    <a:cubicBezTo>
                      <a:pt x="2538" y="13751"/>
                      <a:pt x="2838" y="13481"/>
                      <a:pt x="2970" y="13137"/>
                    </a:cubicBezTo>
                    <a:cubicBezTo>
                      <a:pt x="3075" y="12854"/>
                      <a:pt x="3075" y="12543"/>
                      <a:pt x="3078" y="12266"/>
                    </a:cubicBezTo>
                    <a:cubicBezTo>
                      <a:pt x="3078" y="11797"/>
                      <a:pt x="3081" y="11315"/>
                      <a:pt x="3017" y="10839"/>
                    </a:cubicBezTo>
                    <a:cubicBezTo>
                      <a:pt x="2994" y="10633"/>
                      <a:pt x="2953" y="10424"/>
                      <a:pt x="2916" y="10225"/>
                    </a:cubicBezTo>
                    <a:cubicBezTo>
                      <a:pt x="2882" y="10053"/>
                      <a:pt x="2849" y="9871"/>
                      <a:pt x="2821" y="9695"/>
                    </a:cubicBezTo>
                    <a:cubicBezTo>
                      <a:pt x="2758" y="9246"/>
                      <a:pt x="2737" y="8750"/>
                      <a:pt x="2764" y="8180"/>
                    </a:cubicBezTo>
                    <a:cubicBezTo>
                      <a:pt x="2838" y="6368"/>
                      <a:pt x="3321" y="4684"/>
                      <a:pt x="4158" y="3314"/>
                    </a:cubicBezTo>
                    <a:cubicBezTo>
                      <a:pt x="5092" y="1785"/>
                      <a:pt x="6463" y="652"/>
                      <a:pt x="8015" y="125"/>
                    </a:cubicBezTo>
                    <a:cubicBezTo>
                      <a:pt x="8048" y="112"/>
                      <a:pt x="8065" y="78"/>
                      <a:pt x="8056" y="44"/>
                    </a:cubicBezTo>
                    <a:cubicBezTo>
                      <a:pt x="8044" y="17"/>
                      <a:pt x="8020" y="1"/>
                      <a:pt x="7993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35"/>
              <p:cNvSpPr/>
              <p:nvPr/>
            </p:nvSpPr>
            <p:spPr>
              <a:xfrm>
                <a:off x="7599304" y="3213813"/>
                <a:ext cx="291423" cy="176776"/>
              </a:xfrm>
              <a:custGeom>
                <a:avLst/>
                <a:gdLst/>
                <a:ahLst/>
                <a:cxnLst/>
                <a:rect l="l" t="t" r="r" b="b"/>
                <a:pathLst>
                  <a:path w="5033" h="3053" extrusionOk="0">
                    <a:moveTo>
                      <a:pt x="740" y="1990"/>
                    </a:moveTo>
                    <a:cubicBezTo>
                      <a:pt x="807" y="1990"/>
                      <a:pt x="878" y="1999"/>
                      <a:pt x="942" y="2027"/>
                    </a:cubicBezTo>
                    <a:cubicBezTo>
                      <a:pt x="1084" y="2084"/>
                      <a:pt x="1192" y="2195"/>
                      <a:pt x="1310" y="2310"/>
                    </a:cubicBezTo>
                    <a:cubicBezTo>
                      <a:pt x="1344" y="2344"/>
                      <a:pt x="1377" y="2378"/>
                      <a:pt x="1415" y="2412"/>
                    </a:cubicBezTo>
                    <a:cubicBezTo>
                      <a:pt x="1178" y="2671"/>
                      <a:pt x="908" y="2843"/>
                      <a:pt x="622" y="2907"/>
                    </a:cubicBezTo>
                    <a:cubicBezTo>
                      <a:pt x="567" y="2920"/>
                      <a:pt x="518" y="2927"/>
                      <a:pt x="475" y="2927"/>
                    </a:cubicBezTo>
                    <a:cubicBezTo>
                      <a:pt x="405" y="2927"/>
                      <a:pt x="348" y="2910"/>
                      <a:pt x="304" y="2877"/>
                    </a:cubicBezTo>
                    <a:cubicBezTo>
                      <a:pt x="271" y="2850"/>
                      <a:pt x="240" y="2806"/>
                      <a:pt x="217" y="2745"/>
                    </a:cubicBezTo>
                    <a:cubicBezTo>
                      <a:pt x="136" y="2543"/>
                      <a:pt x="190" y="2297"/>
                      <a:pt x="342" y="2144"/>
                    </a:cubicBezTo>
                    <a:cubicBezTo>
                      <a:pt x="446" y="2043"/>
                      <a:pt x="591" y="1990"/>
                      <a:pt x="740" y="1990"/>
                    </a:cubicBezTo>
                    <a:close/>
                    <a:moveTo>
                      <a:pt x="2506" y="1"/>
                    </a:moveTo>
                    <a:cubicBezTo>
                      <a:pt x="2482" y="1"/>
                      <a:pt x="2458" y="16"/>
                      <a:pt x="2447" y="39"/>
                    </a:cubicBezTo>
                    <a:cubicBezTo>
                      <a:pt x="2339" y="299"/>
                      <a:pt x="2255" y="569"/>
                      <a:pt x="2174" y="828"/>
                    </a:cubicBezTo>
                    <a:cubicBezTo>
                      <a:pt x="2079" y="1132"/>
                      <a:pt x="1981" y="1450"/>
                      <a:pt x="1846" y="1744"/>
                    </a:cubicBezTo>
                    <a:cubicBezTo>
                      <a:pt x="1749" y="1959"/>
                      <a:pt x="1628" y="2152"/>
                      <a:pt x="1496" y="2317"/>
                    </a:cubicBezTo>
                    <a:cubicBezTo>
                      <a:pt x="1462" y="2286"/>
                      <a:pt x="1432" y="2253"/>
                      <a:pt x="1398" y="2222"/>
                    </a:cubicBezTo>
                    <a:cubicBezTo>
                      <a:pt x="1279" y="2101"/>
                      <a:pt x="1155" y="1979"/>
                      <a:pt x="993" y="1912"/>
                    </a:cubicBezTo>
                    <a:cubicBezTo>
                      <a:pt x="912" y="1879"/>
                      <a:pt x="825" y="1863"/>
                      <a:pt x="738" y="1863"/>
                    </a:cubicBezTo>
                    <a:cubicBezTo>
                      <a:pt x="560" y="1863"/>
                      <a:pt x="381" y="1930"/>
                      <a:pt x="254" y="2057"/>
                    </a:cubicBezTo>
                    <a:cubicBezTo>
                      <a:pt x="65" y="2242"/>
                      <a:pt x="1" y="2543"/>
                      <a:pt x="99" y="2792"/>
                    </a:cubicBezTo>
                    <a:cubicBezTo>
                      <a:pt x="129" y="2873"/>
                      <a:pt x="173" y="2934"/>
                      <a:pt x="231" y="2979"/>
                    </a:cubicBezTo>
                    <a:cubicBezTo>
                      <a:pt x="295" y="3029"/>
                      <a:pt x="376" y="3052"/>
                      <a:pt x="477" y="3052"/>
                    </a:cubicBezTo>
                    <a:cubicBezTo>
                      <a:pt x="530" y="3052"/>
                      <a:pt x="588" y="3046"/>
                      <a:pt x="652" y="3032"/>
                    </a:cubicBezTo>
                    <a:cubicBezTo>
                      <a:pt x="963" y="2958"/>
                      <a:pt x="1256" y="2772"/>
                      <a:pt x="1509" y="2496"/>
                    </a:cubicBezTo>
                    <a:cubicBezTo>
                      <a:pt x="1857" y="2776"/>
                      <a:pt x="2332" y="2850"/>
                      <a:pt x="2717" y="2907"/>
                    </a:cubicBezTo>
                    <a:cubicBezTo>
                      <a:pt x="3091" y="2964"/>
                      <a:pt x="3459" y="3011"/>
                      <a:pt x="3810" y="3011"/>
                    </a:cubicBezTo>
                    <a:cubicBezTo>
                      <a:pt x="4234" y="3011"/>
                      <a:pt x="4633" y="2942"/>
                      <a:pt x="4992" y="2736"/>
                    </a:cubicBezTo>
                    <a:cubicBezTo>
                      <a:pt x="5022" y="2719"/>
                      <a:pt x="5032" y="2678"/>
                      <a:pt x="5015" y="2647"/>
                    </a:cubicBezTo>
                    <a:cubicBezTo>
                      <a:pt x="5004" y="2628"/>
                      <a:pt x="4983" y="2617"/>
                      <a:pt x="4962" y="2617"/>
                    </a:cubicBezTo>
                    <a:cubicBezTo>
                      <a:pt x="4950" y="2617"/>
                      <a:pt x="4938" y="2620"/>
                      <a:pt x="4928" y="2627"/>
                    </a:cubicBezTo>
                    <a:cubicBezTo>
                      <a:pt x="4594" y="2820"/>
                      <a:pt x="4215" y="2886"/>
                      <a:pt x="3811" y="2886"/>
                    </a:cubicBezTo>
                    <a:cubicBezTo>
                      <a:pt x="3467" y="2886"/>
                      <a:pt x="3105" y="2838"/>
                      <a:pt x="2737" y="2783"/>
                    </a:cubicBezTo>
                    <a:cubicBezTo>
                      <a:pt x="2349" y="2722"/>
                      <a:pt x="1914" y="2658"/>
                      <a:pt x="1590" y="2401"/>
                    </a:cubicBezTo>
                    <a:cubicBezTo>
                      <a:pt x="1732" y="2225"/>
                      <a:pt x="1857" y="2023"/>
                      <a:pt x="1961" y="1797"/>
                    </a:cubicBezTo>
                    <a:cubicBezTo>
                      <a:pt x="2100" y="1493"/>
                      <a:pt x="2201" y="1177"/>
                      <a:pt x="2296" y="866"/>
                    </a:cubicBezTo>
                    <a:cubicBezTo>
                      <a:pt x="2377" y="610"/>
                      <a:pt x="2458" y="339"/>
                      <a:pt x="2562" y="90"/>
                    </a:cubicBezTo>
                    <a:cubicBezTo>
                      <a:pt x="2575" y="56"/>
                      <a:pt x="2562" y="19"/>
                      <a:pt x="2528" y="6"/>
                    </a:cubicBezTo>
                    <a:cubicBezTo>
                      <a:pt x="2521" y="2"/>
                      <a:pt x="2513" y="1"/>
                      <a:pt x="25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35"/>
              <p:cNvSpPr/>
              <p:nvPr/>
            </p:nvSpPr>
            <p:spPr>
              <a:xfrm>
                <a:off x="8046550" y="2843463"/>
                <a:ext cx="31152" cy="24087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16" extrusionOk="0">
                    <a:moveTo>
                      <a:pt x="267" y="1"/>
                    </a:moveTo>
                    <a:cubicBezTo>
                      <a:pt x="1" y="1"/>
                      <a:pt x="1" y="415"/>
                      <a:pt x="267" y="415"/>
                    </a:cubicBezTo>
                    <a:cubicBezTo>
                      <a:pt x="537" y="415"/>
                      <a:pt x="537" y="1"/>
                      <a:pt x="267" y="1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35"/>
              <p:cNvSpPr/>
              <p:nvPr/>
            </p:nvSpPr>
            <p:spPr>
              <a:xfrm>
                <a:off x="5668107" y="1803635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40" y="0"/>
                    </a:moveTo>
                    <a:cubicBezTo>
                      <a:pt x="1" y="0"/>
                      <a:pt x="1" y="681"/>
                      <a:pt x="440" y="681"/>
                    </a:cubicBezTo>
                    <a:cubicBezTo>
                      <a:pt x="878" y="681"/>
                      <a:pt x="878" y="0"/>
                      <a:pt x="440" y="0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35"/>
              <p:cNvSpPr/>
              <p:nvPr/>
            </p:nvSpPr>
            <p:spPr>
              <a:xfrm>
                <a:off x="6578813" y="1366696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35"/>
              <p:cNvSpPr/>
              <p:nvPr/>
            </p:nvSpPr>
            <p:spPr>
              <a:xfrm>
                <a:off x="8246028" y="3371600"/>
                <a:ext cx="50896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2" extrusionOk="0">
                    <a:moveTo>
                      <a:pt x="440" y="0"/>
                    </a:moveTo>
                    <a:cubicBezTo>
                      <a:pt x="1" y="0"/>
                      <a:pt x="1" y="682"/>
                      <a:pt x="440" y="682"/>
                    </a:cubicBezTo>
                    <a:cubicBezTo>
                      <a:pt x="875" y="682"/>
                      <a:pt x="878" y="0"/>
                      <a:pt x="440" y="0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35"/>
              <p:cNvSpPr/>
              <p:nvPr/>
            </p:nvSpPr>
            <p:spPr>
              <a:xfrm>
                <a:off x="7515344" y="164202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35"/>
              <p:cNvSpPr/>
              <p:nvPr/>
            </p:nvSpPr>
            <p:spPr>
              <a:xfrm>
                <a:off x="7559466" y="3413406"/>
                <a:ext cx="25477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42" extrusionOk="0">
                    <a:moveTo>
                      <a:pt x="220" y="0"/>
                    </a:moveTo>
                    <a:cubicBezTo>
                      <a:pt x="0" y="0"/>
                      <a:pt x="0" y="341"/>
                      <a:pt x="220" y="341"/>
                    </a:cubicBezTo>
                    <a:cubicBezTo>
                      <a:pt x="439" y="341"/>
                      <a:pt x="439" y="0"/>
                      <a:pt x="220" y="0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35"/>
              <p:cNvSpPr/>
              <p:nvPr/>
            </p:nvSpPr>
            <p:spPr>
              <a:xfrm>
                <a:off x="7922869" y="19994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35"/>
              <p:cNvSpPr/>
              <p:nvPr/>
            </p:nvSpPr>
            <p:spPr>
              <a:xfrm>
                <a:off x="7448697" y="1800276"/>
                <a:ext cx="21887" cy="17023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94" extrusionOk="0">
                    <a:moveTo>
                      <a:pt x="189" y="1"/>
                    </a:moveTo>
                    <a:cubicBezTo>
                      <a:pt x="0" y="1"/>
                      <a:pt x="0" y="294"/>
                      <a:pt x="189" y="294"/>
                    </a:cubicBezTo>
                    <a:cubicBezTo>
                      <a:pt x="378" y="294"/>
                      <a:pt x="378" y="1"/>
                      <a:pt x="189" y="1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35"/>
              <p:cNvSpPr/>
              <p:nvPr/>
            </p:nvSpPr>
            <p:spPr>
              <a:xfrm>
                <a:off x="7878514" y="2089040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35"/>
              <p:cNvSpPr/>
              <p:nvPr/>
            </p:nvSpPr>
            <p:spPr>
              <a:xfrm>
                <a:off x="5876965" y="1768198"/>
                <a:ext cx="25477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42" extrusionOk="0">
                    <a:moveTo>
                      <a:pt x="220" y="1"/>
                    </a:moveTo>
                    <a:cubicBezTo>
                      <a:pt x="1" y="1"/>
                      <a:pt x="1" y="342"/>
                      <a:pt x="220" y="342"/>
                    </a:cubicBezTo>
                    <a:cubicBezTo>
                      <a:pt x="440" y="342"/>
                      <a:pt x="440" y="1"/>
                      <a:pt x="220" y="1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35"/>
              <p:cNvSpPr/>
              <p:nvPr/>
            </p:nvSpPr>
            <p:spPr>
              <a:xfrm>
                <a:off x="8000054" y="2704553"/>
                <a:ext cx="25477" cy="19745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41" extrusionOk="0">
                    <a:moveTo>
                      <a:pt x="220" y="0"/>
                    </a:moveTo>
                    <a:cubicBezTo>
                      <a:pt x="4" y="0"/>
                      <a:pt x="1" y="341"/>
                      <a:pt x="220" y="341"/>
                    </a:cubicBezTo>
                    <a:cubicBezTo>
                      <a:pt x="439" y="341"/>
                      <a:pt x="439" y="0"/>
                      <a:pt x="220" y="0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35"/>
              <p:cNvSpPr/>
              <p:nvPr/>
            </p:nvSpPr>
            <p:spPr>
              <a:xfrm>
                <a:off x="5943785" y="3437609"/>
                <a:ext cx="25477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440" h="342" extrusionOk="0">
                    <a:moveTo>
                      <a:pt x="220" y="0"/>
                    </a:moveTo>
                    <a:cubicBezTo>
                      <a:pt x="1" y="0"/>
                      <a:pt x="1" y="341"/>
                      <a:pt x="220" y="341"/>
                    </a:cubicBezTo>
                    <a:cubicBezTo>
                      <a:pt x="440" y="341"/>
                      <a:pt x="440" y="0"/>
                      <a:pt x="220" y="0"/>
                    </a:cubicBezTo>
                    <a:close/>
                  </a:path>
                </a:pathLst>
              </a:custGeom>
              <a:solidFill>
                <a:srgbClr val="5F4A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35"/>
              <p:cNvSpPr/>
              <p:nvPr/>
            </p:nvSpPr>
            <p:spPr>
              <a:xfrm>
                <a:off x="6103831" y="1593561"/>
                <a:ext cx="267567" cy="203991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3523" extrusionOk="0">
                    <a:moveTo>
                      <a:pt x="196" y="0"/>
                    </a:moveTo>
                    <a:cubicBezTo>
                      <a:pt x="156" y="0"/>
                      <a:pt x="115" y="0"/>
                      <a:pt x="85" y="28"/>
                    </a:cubicBezTo>
                    <a:cubicBezTo>
                      <a:pt x="68" y="41"/>
                      <a:pt x="58" y="65"/>
                      <a:pt x="48" y="88"/>
                    </a:cubicBezTo>
                    <a:cubicBezTo>
                      <a:pt x="1" y="233"/>
                      <a:pt x="34" y="392"/>
                      <a:pt x="71" y="537"/>
                    </a:cubicBezTo>
                    <a:cubicBezTo>
                      <a:pt x="358" y="1587"/>
                      <a:pt x="1040" y="2558"/>
                      <a:pt x="2018" y="3037"/>
                    </a:cubicBezTo>
                    <a:cubicBezTo>
                      <a:pt x="2224" y="3138"/>
                      <a:pt x="2440" y="3216"/>
                      <a:pt x="2660" y="3284"/>
                    </a:cubicBezTo>
                    <a:cubicBezTo>
                      <a:pt x="3105" y="3422"/>
                      <a:pt x="3571" y="3523"/>
                      <a:pt x="4040" y="3523"/>
                    </a:cubicBezTo>
                    <a:cubicBezTo>
                      <a:pt x="4620" y="3523"/>
                      <a:pt x="4340" y="3065"/>
                      <a:pt x="4141" y="2754"/>
                    </a:cubicBezTo>
                    <a:cubicBezTo>
                      <a:pt x="3993" y="2521"/>
                      <a:pt x="3848" y="2288"/>
                      <a:pt x="3699" y="2056"/>
                    </a:cubicBezTo>
                    <a:cubicBezTo>
                      <a:pt x="3510" y="1762"/>
                      <a:pt x="3317" y="1462"/>
                      <a:pt x="3085" y="1202"/>
                    </a:cubicBezTo>
                    <a:cubicBezTo>
                      <a:pt x="2366" y="402"/>
                      <a:pt x="1269" y="0"/>
                      <a:pt x="196" y="0"/>
                    </a:cubicBezTo>
                    <a:close/>
                  </a:path>
                </a:pathLst>
              </a:custGeom>
              <a:solidFill>
                <a:srgbClr val="94C5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35"/>
              <p:cNvSpPr/>
              <p:nvPr/>
            </p:nvSpPr>
            <p:spPr>
              <a:xfrm>
                <a:off x="6105799" y="1593561"/>
                <a:ext cx="258708" cy="200516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3463" extrusionOk="0">
                    <a:moveTo>
                      <a:pt x="162" y="0"/>
                    </a:moveTo>
                    <a:cubicBezTo>
                      <a:pt x="122" y="0"/>
                      <a:pt x="81" y="0"/>
                      <a:pt x="51" y="28"/>
                    </a:cubicBezTo>
                    <a:cubicBezTo>
                      <a:pt x="34" y="41"/>
                      <a:pt x="24" y="65"/>
                      <a:pt x="14" y="88"/>
                    </a:cubicBezTo>
                    <a:cubicBezTo>
                      <a:pt x="11" y="105"/>
                      <a:pt x="3" y="122"/>
                      <a:pt x="0" y="142"/>
                    </a:cubicBezTo>
                    <a:cubicBezTo>
                      <a:pt x="746" y="284"/>
                      <a:pt x="2072" y="956"/>
                      <a:pt x="3068" y="1924"/>
                    </a:cubicBezTo>
                    <a:cubicBezTo>
                      <a:pt x="3847" y="2680"/>
                      <a:pt x="4164" y="3236"/>
                      <a:pt x="4275" y="3462"/>
                    </a:cubicBezTo>
                    <a:cubicBezTo>
                      <a:pt x="4468" y="3328"/>
                      <a:pt x="4262" y="2997"/>
                      <a:pt x="4107" y="2754"/>
                    </a:cubicBezTo>
                    <a:cubicBezTo>
                      <a:pt x="3959" y="2521"/>
                      <a:pt x="3814" y="2288"/>
                      <a:pt x="3665" y="2056"/>
                    </a:cubicBezTo>
                    <a:cubicBezTo>
                      <a:pt x="3476" y="1762"/>
                      <a:pt x="3283" y="1462"/>
                      <a:pt x="3051" y="1202"/>
                    </a:cubicBezTo>
                    <a:cubicBezTo>
                      <a:pt x="2332" y="402"/>
                      <a:pt x="1235" y="0"/>
                      <a:pt x="162" y="0"/>
                    </a:cubicBezTo>
                    <a:close/>
                  </a:path>
                </a:pathLst>
              </a:custGeom>
              <a:solidFill>
                <a:srgbClr val="7890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5"/>
              <p:cNvSpPr/>
              <p:nvPr/>
            </p:nvSpPr>
            <p:spPr>
              <a:xfrm>
                <a:off x="6109910" y="1601089"/>
                <a:ext cx="244638" cy="192005"/>
              </a:xfrm>
              <a:custGeom>
                <a:avLst/>
                <a:gdLst/>
                <a:ahLst/>
                <a:cxnLst/>
                <a:rect l="l" t="t" r="r" b="b"/>
                <a:pathLst>
                  <a:path w="4225" h="3316" extrusionOk="0">
                    <a:moveTo>
                      <a:pt x="32" y="0"/>
                    </a:moveTo>
                    <a:cubicBezTo>
                      <a:pt x="20" y="0"/>
                      <a:pt x="9" y="9"/>
                      <a:pt x="4" y="22"/>
                    </a:cubicBezTo>
                    <a:cubicBezTo>
                      <a:pt x="0" y="36"/>
                      <a:pt x="10" y="56"/>
                      <a:pt x="24" y="60"/>
                    </a:cubicBezTo>
                    <a:cubicBezTo>
                      <a:pt x="2791" y="859"/>
                      <a:pt x="4154" y="3268"/>
                      <a:pt x="4164" y="3292"/>
                    </a:cubicBezTo>
                    <a:cubicBezTo>
                      <a:pt x="4168" y="3302"/>
                      <a:pt x="4174" y="3309"/>
                      <a:pt x="4181" y="3312"/>
                    </a:cubicBezTo>
                    <a:cubicBezTo>
                      <a:pt x="4184" y="3314"/>
                      <a:pt x="4188" y="3315"/>
                      <a:pt x="4191" y="3315"/>
                    </a:cubicBezTo>
                    <a:cubicBezTo>
                      <a:pt x="4195" y="3315"/>
                      <a:pt x="4198" y="3314"/>
                      <a:pt x="4201" y="3312"/>
                    </a:cubicBezTo>
                    <a:cubicBezTo>
                      <a:pt x="4215" y="3309"/>
                      <a:pt x="4224" y="3292"/>
                      <a:pt x="4221" y="3276"/>
                    </a:cubicBezTo>
                    <a:cubicBezTo>
                      <a:pt x="4218" y="3255"/>
                      <a:pt x="2821" y="806"/>
                      <a:pt x="41" y="2"/>
                    </a:cubicBezTo>
                    <a:cubicBezTo>
                      <a:pt x="38" y="1"/>
                      <a:pt x="35" y="0"/>
                      <a:pt x="32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35"/>
              <p:cNvSpPr/>
              <p:nvPr/>
            </p:nvSpPr>
            <p:spPr>
              <a:xfrm>
                <a:off x="6285300" y="1681111"/>
                <a:ext cx="15576" cy="4145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716" extrusionOk="0">
                    <a:moveTo>
                      <a:pt x="13" y="1"/>
                    </a:moveTo>
                    <a:cubicBezTo>
                      <a:pt x="12" y="1"/>
                      <a:pt x="10" y="2"/>
                      <a:pt x="8" y="3"/>
                    </a:cubicBezTo>
                    <a:cubicBezTo>
                      <a:pt x="5" y="3"/>
                      <a:pt x="1" y="11"/>
                      <a:pt x="5" y="14"/>
                    </a:cubicBezTo>
                    <a:cubicBezTo>
                      <a:pt x="38" y="64"/>
                      <a:pt x="72" y="115"/>
                      <a:pt x="96" y="169"/>
                    </a:cubicBezTo>
                    <a:cubicBezTo>
                      <a:pt x="122" y="223"/>
                      <a:pt x="143" y="277"/>
                      <a:pt x="160" y="335"/>
                    </a:cubicBezTo>
                    <a:cubicBezTo>
                      <a:pt x="177" y="391"/>
                      <a:pt x="190" y="449"/>
                      <a:pt x="197" y="510"/>
                    </a:cubicBezTo>
                    <a:cubicBezTo>
                      <a:pt x="207" y="567"/>
                      <a:pt x="211" y="628"/>
                      <a:pt x="207" y="685"/>
                    </a:cubicBezTo>
                    <a:cubicBezTo>
                      <a:pt x="207" y="702"/>
                      <a:pt x="220" y="715"/>
                      <a:pt x="237" y="715"/>
                    </a:cubicBezTo>
                    <a:cubicBezTo>
                      <a:pt x="239" y="716"/>
                      <a:pt x="241" y="716"/>
                      <a:pt x="243" y="716"/>
                    </a:cubicBezTo>
                    <a:cubicBezTo>
                      <a:pt x="258" y="716"/>
                      <a:pt x="268" y="703"/>
                      <a:pt x="268" y="688"/>
                    </a:cubicBezTo>
                    <a:lnTo>
                      <a:pt x="268" y="685"/>
                    </a:lnTo>
                    <a:cubicBezTo>
                      <a:pt x="268" y="621"/>
                      <a:pt x="258" y="561"/>
                      <a:pt x="248" y="500"/>
                    </a:cubicBezTo>
                    <a:cubicBezTo>
                      <a:pt x="234" y="439"/>
                      <a:pt x="217" y="382"/>
                      <a:pt x="197" y="324"/>
                    </a:cubicBezTo>
                    <a:cubicBezTo>
                      <a:pt x="177" y="267"/>
                      <a:pt x="150" y="209"/>
                      <a:pt x="119" y="156"/>
                    </a:cubicBezTo>
                    <a:cubicBezTo>
                      <a:pt x="92" y="101"/>
                      <a:pt x="55" y="51"/>
                      <a:pt x="18" y="3"/>
                    </a:cubicBezTo>
                    <a:cubicBezTo>
                      <a:pt x="16" y="2"/>
                      <a:pt x="15" y="1"/>
                      <a:pt x="13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35"/>
              <p:cNvSpPr/>
              <p:nvPr/>
            </p:nvSpPr>
            <p:spPr>
              <a:xfrm>
                <a:off x="6255654" y="1744573"/>
                <a:ext cx="68035" cy="11465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98" extrusionOk="0">
                    <a:moveTo>
                      <a:pt x="1140" y="1"/>
                    </a:moveTo>
                    <a:cubicBezTo>
                      <a:pt x="1135" y="1"/>
                      <a:pt x="1130" y="2"/>
                      <a:pt x="1124" y="4"/>
                    </a:cubicBezTo>
                    <a:lnTo>
                      <a:pt x="1124" y="8"/>
                    </a:lnTo>
                    <a:lnTo>
                      <a:pt x="1120" y="8"/>
                    </a:lnTo>
                    <a:cubicBezTo>
                      <a:pt x="1050" y="58"/>
                      <a:pt x="955" y="95"/>
                      <a:pt x="864" y="119"/>
                    </a:cubicBezTo>
                    <a:cubicBezTo>
                      <a:pt x="773" y="142"/>
                      <a:pt x="679" y="156"/>
                      <a:pt x="581" y="156"/>
                    </a:cubicBezTo>
                    <a:cubicBezTo>
                      <a:pt x="486" y="156"/>
                      <a:pt x="388" y="146"/>
                      <a:pt x="294" y="125"/>
                    </a:cubicBezTo>
                    <a:cubicBezTo>
                      <a:pt x="247" y="116"/>
                      <a:pt x="203" y="102"/>
                      <a:pt x="156" y="92"/>
                    </a:cubicBezTo>
                    <a:lnTo>
                      <a:pt x="17" y="44"/>
                    </a:lnTo>
                    <a:cubicBezTo>
                      <a:pt x="16" y="44"/>
                      <a:pt x="14" y="43"/>
                      <a:pt x="12" y="43"/>
                    </a:cubicBezTo>
                    <a:cubicBezTo>
                      <a:pt x="8" y="43"/>
                      <a:pt x="4" y="46"/>
                      <a:pt x="4" y="52"/>
                    </a:cubicBezTo>
                    <a:cubicBezTo>
                      <a:pt x="0" y="55"/>
                      <a:pt x="4" y="61"/>
                      <a:pt x="7" y="65"/>
                    </a:cubicBezTo>
                    <a:lnTo>
                      <a:pt x="145" y="116"/>
                    </a:lnTo>
                    <a:cubicBezTo>
                      <a:pt x="193" y="129"/>
                      <a:pt x="240" y="146"/>
                      <a:pt x="287" y="156"/>
                    </a:cubicBezTo>
                    <a:cubicBezTo>
                      <a:pt x="385" y="180"/>
                      <a:pt x="483" y="193"/>
                      <a:pt x="581" y="197"/>
                    </a:cubicBezTo>
                    <a:cubicBezTo>
                      <a:pt x="594" y="197"/>
                      <a:pt x="607" y="197"/>
                      <a:pt x="619" y="197"/>
                    </a:cubicBezTo>
                    <a:cubicBezTo>
                      <a:pt x="707" y="197"/>
                      <a:pt x="793" y="188"/>
                      <a:pt x="877" y="170"/>
                    </a:cubicBezTo>
                    <a:cubicBezTo>
                      <a:pt x="975" y="146"/>
                      <a:pt x="1070" y="116"/>
                      <a:pt x="1158" y="55"/>
                    </a:cubicBezTo>
                    <a:cubicBezTo>
                      <a:pt x="1171" y="48"/>
                      <a:pt x="1175" y="28"/>
                      <a:pt x="1168" y="14"/>
                    </a:cubicBezTo>
                    <a:cubicBezTo>
                      <a:pt x="1161" y="5"/>
                      <a:pt x="1151" y="1"/>
                      <a:pt x="1140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5"/>
              <p:cNvSpPr/>
              <p:nvPr/>
            </p:nvSpPr>
            <p:spPr>
              <a:xfrm>
                <a:off x="6243552" y="1639710"/>
                <a:ext cx="18413" cy="45801"/>
              </a:xfrm>
              <a:custGeom>
                <a:avLst/>
                <a:gdLst/>
                <a:ahLst/>
                <a:cxnLst/>
                <a:rect l="l" t="t" r="r" b="b"/>
                <a:pathLst>
                  <a:path w="318" h="791" extrusionOk="0">
                    <a:moveTo>
                      <a:pt x="5" y="1"/>
                    </a:moveTo>
                    <a:cubicBezTo>
                      <a:pt x="4" y="1"/>
                      <a:pt x="2" y="2"/>
                      <a:pt x="0" y="3"/>
                    </a:cubicBezTo>
                    <a:lnTo>
                      <a:pt x="0" y="7"/>
                    </a:lnTo>
                    <a:cubicBezTo>
                      <a:pt x="64" y="125"/>
                      <a:pt x="111" y="249"/>
                      <a:pt x="152" y="377"/>
                    </a:cubicBezTo>
                    <a:cubicBezTo>
                      <a:pt x="192" y="506"/>
                      <a:pt x="226" y="634"/>
                      <a:pt x="253" y="766"/>
                    </a:cubicBezTo>
                    <a:cubicBezTo>
                      <a:pt x="256" y="780"/>
                      <a:pt x="269" y="790"/>
                      <a:pt x="284" y="790"/>
                    </a:cubicBezTo>
                    <a:cubicBezTo>
                      <a:pt x="286" y="790"/>
                      <a:pt x="288" y="790"/>
                      <a:pt x="290" y="790"/>
                    </a:cubicBezTo>
                    <a:cubicBezTo>
                      <a:pt x="307" y="786"/>
                      <a:pt x="317" y="769"/>
                      <a:pt x="314" y="752"/>
                    </a:cubicBezTo>
                    <a:cubicBezTo>
                      <a:pt x="277" y="620"/>
                      <a:pt x="233" y="492"/>
                      <a:pt x="186" y="364"/>
                    </a:cubicBezTo>
                    <a:cubicBezTo>
                      <a:pt x="135" y="240"/>
                      <a:pt x="81" y="114"/>
                      <a:pt x="7" y="3"/>
                    </a:cubicBezTo>
                    <a:cubicBezTo>
                      <a:pt x="7" y="2"/>
                      <a:pt x="6" y="1"/>
                      <a:pt x="5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35"/>
              <p:cNvSpPr/>
              <p:nvPr/>
            </p:nvSpPr>
            <p:spPr>
              <a:xfrm>
                <a:off x="6188022" y="1671673"/>
                <a:ext cx="61608" cy="20555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355" extrusionOk="0">
                    <a:moveTo>
                      <a:pt x="1031" y="1"/>
                    </a:moveTo>
                    <a:cubicBezTo>
                      <a:pt x="1024" y="1"/>
                      <a:pt x="1016" y="3"/>
                      <a:pt x="1010" y="8"/>
                    </a:cubicBezTo>
                    <a:cubicBezTo>
                      <a:pt x="946" y="65"/>
                      <a:pt x="868" y="119"/>
                      <a:pt x="790" y="160"/>
                    </a:cubicBezTo>
                    <a:cubicBezTo>
                      <a:pt x="713" y="204"/>
                      <a:pt x="632" y="241"/>
                      <a:pt x="547" y="268"/>
                    </a:cubicBezTo>
                    <a:cubicBezTo>
                      <a:pt x="460" y="295"/>
                      <a:pt x="372" y="311"/>
                      <a:pt x="284" y="319"/>
                    </a:cubicBezTo>
                    <a:cubicBezTo>
                      <a:pt x="253" y="322"/>
                      <a:pt x="222" y="323"/>
                      <a:pt x="191" y="323"/>
                    </a:cubicBezTo>
                    <a:cubicBezTo>
                      <a:pt x="133" y="323"/>
                      <a:pt x="74" y="318"/>
                      <a:pt x="14" y="311"/>
                    </a:cubicBezTo>
                    <a:cubicBezTo>
                      <a:pt x="8" y="311"/>
                      <a:pt x="5" y="315"/>
                      <a:pt x="1" y="322"/>
                    </a:cubicBezTo>
                    <a:cubicBezTo>
                      <a:pt x="1" y="328"/>
                      <a:pt x="8" y="332"/>
                      <a:pt x="11" y="336"/>
                    </a:cubicBezTo>
                    <a:cubicBezTo>
                      <a:pt x="81" y="346"/>
                      <a:pt x="152" y="354"/>
                      <a:pt x="224" y="354"/>
                    </a:cubicBezTo>
                    <a:cubicBezTo>
                      <a:pt x="245" y="354"/>
                      <a:pt x="267" y="353"/>
                      <a:pt x="288" y="352"/>
                    </a:cubicBezTo>
                    <a:cubicBezTo>
                      <a:pt x="379" y="349"/>
                      <a:pt x="470" y="332"/>
                      <a:pt x="558" y="308"/>
                    </a:cubicBezTo>
                    <a:cubicBezTo>
                      <a:pt x="645" y="281"/>
                      <a:pt x="733" y="247"/>
                      <a:pt x="814" y="207"/>
                    </a:cubicBezTo>
                    <a:cubicBezTo>
                      <a:pt x="899" y="163"/>
                      <a:pt x="976" y="116"/>
                      <a:pt x="1050" y="55"/>
                    </a:cubicBezTo>
                    <a:cubicBezTo>
                      <a:pt x="1061" y="42"/>
                      <a:pt x="1064" y="25"/>
                      <a:pt x="1053" y="12"/>
                    </a:cubicBezTo>
                    <a:cubicBezTo>
                      <a:pt x="1048" y="4"/>
                      <a:pt x="1040" y="1"/>
                      <a:pt x="1031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6130987" y="1634093"/>
                <a:ext cx="61203" cy="8164"/>
              </a:xfrm>
              <a:custGeom>
                <a:avLst/>
                <a:gdLst/>
                <a:ahLst/>
                <a:cxnLst/>
                <a:rect l="l" t="t" r="r" b="b"/>
                <a:pathLst>
                  <a:path w="1057" h="141" extrusionOk="0">
                    <a:moveTo>
                      <a:pt x="1022" y="0"/>
                    </a:moveTo>
                    <a:cubicBezTo>
                      <a:pt x="1019" y="0"/>
                      <a:pt x="1016" y="1"/>
                      <a:pt x="1013" y="2"/>
                    </a:cubicBezTo>
                    <a:lnTo>
                      <a:pt x="1010" y="2"/>
                    </a:lnTo>
                    <a:cubicBezTo>
                      <a:pt x="935" y="33"/>
                      <a:pt x="851" y="57"/>
                      <a:pt x="767" y="74"/>
                    </a:cubicBezTo>
                    <a:cubicBezTo>
                      <a:pt x="686" y="90"/>
                      <a:pt x="601" y="100"/>
                      <a:pt x="517" y="104"/>
                    </a:cubicBezTo>
                    <a:cubicBezTo>
                      <a:pt x="429" y="104"/>
                      <a:pt x="345" y="100"/>
                      <a:pt x="261" y="86"/>
                    </a:cubicBezTo>
                    <a:cubicBezTo>
                      <a:pt x="176" y="77"/>
                      <a:pt x="95" y="49"/>
                      <a:pt x="14" y="23"/>
                    </a:cubicBezTo>
                    <a:cubicBezTo>
                      <a:pt x="12" y="22"/>
                      <a:pt x="10" y="21"/>
                      <a:pt x="9" y="21"/>
                    </a:cubicBezTo>
                    <a:cubicBezTo>
                      <a:pt x="5" y="21"/>
                      <a:pt x="3" y="23"/>
                      <a:pt x="1" y="26"/>
                    </a:cubicBezTo>
                    <a:cubicBezTo>
                      <a:pt x="1" y="33"/>
                      <a:pt x="4" y="36"/>
                      <a:pt x="7" y="40"/>
                    </a:cubicBezTo>
                    <a:cubicBezTo>
                      <a:pt x="88" y="69"/>
                      <a:pt x="169" y="100"/>
                      <a:pt x="257" y="114"/>
                    </a:cubicBezTo>
                    <a:cubicBezTo>
                      <a:pt x="342" y="130"/>
                      <a:pt x="429" y="141"/>
                      <a:pt x="517" y="141"/>
                    </a:cubicBezTo>
                    <a:cubicBezTo>
                      <a:pt x="601" y="141"/>
                      <a:pt x="689" y="138"/>
                      <a:pt x="777" y="124"/>
                    </a:cubicBezTo>
                    <a:cubicBezTo>
                      <a:pt x="864" y="107"/>
                      <a:pt x="949" y="90"/>
                      <a:pt x="1033" y="60"/>
                    </a:cubicBezTo>
                    <a:cubicBezTo>
                      <a:pt x="1050" y="53"/>
                      <a:pt x="1057" y="36"/>
                      <a:pt x="1050" y="19"/>
                    </a:cubicBezTo>
                    <a:cubicBezTo>
                      <a:pt x="1047" y="9"/>
                      <a:pt x="1034" y="0"/>
                      <a:pt x="1022" y="0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6168103" y="1610006"/>
                <a:ext cx="16908" cy="23393"/>
              </a:xfrm>
              <a:custGeom>
                <a:avLst/>
                <a:gdLst/>
                <a:ahLst/>
                <a:cxnLst/>
                <a:rect l="l" t="t" r="r" b="b"/>
                <a:pathLst>
                  <a:path w="292" h="404" extrusionOk="0">
                    <a:moveTo>
                      <a:pt x="11" y="1"/>
                    </a:moveTo>
                    <a:cubicBezTo>
                      <a:pt x="8" y="1"/>
                      <a:pt x="6" y="2"/>
                      <a:pt x="4" y="4"/>
                    </a:cubicBezTo>
                    <a:cubicBezTo>
                      <a:pt x="0" y="7"/>
                      <a:pt x="0" y="13"/>
                      <a:pt x="4" y="17"/>
                    </a:cubicBezTo>
                    <a:cubicBezTo>
                      <a:pt x="55" y="71"/>
                      <a:pt x="95" y="128"/>
                      <a:pt x="136" y="189"/>
                    </a:cubicBezTo>
                    <a:cubicBezTo>
                      <a:pt x="173" y="253"/>
                      <a:pt x="207" y="317"/>
                      <a:pt x="230" y="381"/>
                    </a:cubicBezTo>
                    <a:lnTo>
                      <a:pt x="230" y="384"/>
                    </a:lnTo>
                    <a:cubicBezTo>
                      <a:pt x="235" y="395"/>
                      <a:pt x="247" y="404"/>
                      <a:pt x="258" y="404"/>
                    </a:cubicBezTo>
                    <a:cubicBezTo>
                      <a:pt x="261" y="404"/>
                      <a:pt x="265" y="403"/>
                      <a:pt x="268" y="401"/>
                    </a:cubicBezTo>
                    <a:cubicBezTo>
                      <a:pt x="284" y="395"/>
                      <a:pt x="291" y="378"/>
                      <a:pt x="288" y="364"/>
                    </a:cubicBezTo>
                    <a:lnTo>
                      <a:pt x="284" y="361"/>
                    </a:lnTo>
                    <a:cubicBezTo>
                      <a:pt x="251" y="290"/>
                      <a:pt x="210" y="230"/>
                      <a:pt x="166" y="169"/>
                    </a:cubicBezTo>
                    <a:cubicBezTo>
                      <a:pt x="122" y="108"/>
                      <a:pt x="72" y="54"/>
                      <a:pt x="17" y="4"/>
                    </a:cubicBezTo>
                    <a:cubicBezTo>
                      <a:pt x="16" y="2"/>
                      <a:pt x="13" y="1"/>
                      <a:pt x="11" y="1"/>
                    </a:cubicBezTo>
                    <a:close/>
                  </a:path>
                </a:pathLst>
              </a:custGeom>
              <a:solidFill>
                <a:srgbClr val="634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9" name="Google Shape;899;p35"/>
            <p:cNvSpPr/>
            <p:nvPr/>
          </p:nvSpPr>
          <p:spPr>
            <a:xfrm rot="-10520045">
              <a:off x="3735126" y="3969426"/>
              <a:ext cx="114832" cy="96066"/>
            </a:xfrm>
            <a:custGeom>
              <a:avLst/>
              <a:gdLst/>
              <a:ahLst/>
              <a:cxnLst/>
              <a:rect l="l" t="t" r="r" b="b"/>
              <a:pathLst>
                <a:path w="1941" h="1624" extrusionOk="0">
                  <a:moveTo>
                    <a:pt x="1526" y="1"/>
                  </a:moveTo>
                  <a:lnTo>
                    <a:pt x="0" y="881"/>
                  </a:lnTo>
                  <a:lnTo>
                    <a:pt x="1576" y="1624"/>
                  </a:lnTo>
                  <a:cubicBezTo>
                    <a:pt x="1941" y="901"/>
                    <a:pt x="1668" y="253"/>
                    <a:pt x="152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7" name="Picture 10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108" name="Picture 10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109" name="Picture 108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110" name="Picture 10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36492" y="1967515"/>
            <a:ext cx="5222376" cy="1592523"/>
          </a:xfrm>
        </p:spPr>
        <p:txBody>
          <a:bodyPr/>
          <a:lstStyle/>
          <a:p>
            <a:pPr algn="ctr" rtl="1"/>
            <a:r>
              <a:rPr lang="ar-EG" sz="5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فصول السنة</a:t>
            </a:r>
            <a:br>
              <a:rPr lang="ar-EG" sz="5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</a:br>
            <a:r>
              <a:rPr lang="ar-EG" sz="54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ثانيا: فصل الخريف</a:t>
            </a:r>
            <a:endParaRPr lang="en-US" sz="54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02619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42"/>
          <p:cNvSpPr txBox="1"/>
          <p:nvPr/>
        </p:nvSpPr>
        <p:spPr>
          <a:xfrm>
            <a:off x="150603" y="2471874"/>
            <a:ext cx="2878746" cy="1716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 smtClean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درجات </a:t>
            </a:r>
            <a:r>
              <a:rPr lang="ar-EG" sz="20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الحرارة معتدلة بسبب تعامد الشمس علي دائرة خط الاستواء فهو فصل ليس به تطرف مناخي.</a:t>
            </a:r>
            <a:endParaRPr sz="20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592" name="Google Shape;1592;p42"/>
          <p:cNvSpPr txBox="1"/>
          <p:nvPr/>
        </p:nvSpPr>
        <p:spPr>
          <a:xfrm>
            <a:off x="5970544" y="1618615"/>
            <a:ext cx="2958117" cy="3491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t" anchorCtr="0">
            <a:noAutofit/>
          </a:bodyPr>
          <a:lstStyle/>
          <a:p>
            <a:pPr marL="12700" marR="0" lvl="0" indent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18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 Condensed Light"/>
              </a:rPr>
              <a:t>ا</a:t>
            </a:r>
            <a:r>
              <a:rPr lang="ar-EG" sz="20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لرياح:</a:t>
            </a:r>
          </a:p>
          <a:p>
            <a:pPr marL="12700" marR="0" lvl="0" indent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- تهب علي مصر الرياح الشمالية و الرياح الشمالية الغربية.</a:t>
            </a:r>
          </a:p>
          <a:p>
            <a:pPr marL="12700" marR="0" lvl="0" indent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000" b="1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الامطار:</a:t>
            </a:r>
            <a:endParaRPr sz="2000" b="1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  <a:p>
            <a:pPr marL="12700" marR="0" lvl="0" indent="0" algn="justLow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 </a:t>
            </a:r>
            <a:r>
              <a:rPr lang="ar-EG" sz="2000" dirty="0">
                <a:solidFill>
                  <a:schemeClr val="l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Roboto Condensed Light"/>
              </a:rPr>
              <a:t>- يبدأ سقوط المطر القليل علي الساحر الشمالي وتكون في شكل سيول لعدة أيام.</a:t>
            </a:r>
            <a:endParaRPr sz="2000" dirty="0">
              <a:solidFill>
                <a:schemeClr val="l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Roboto Condensed Light"/>
            </a:endParaRPr>
          </a:p>
        </p:txBody>
      </p:sp>
      <p:sp>
        <p:nvSpPr>
          <p:cNvPr id="1594" name="Google Shape;1594;p42"/>
          <p:cNvSpPr txBox="1"/>
          <p:nvPr/>
        </p:nvSpPr>
        <p:spPr>
          <a:xfrm>
            <a:off x="933010" y="1867584"/>
            <a:ext cx="1988883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b="1" dirty="0">
                <a:solidFill>
                  <a:schemeClr val="dk2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درجة الحرارة</a:t>
            </a:r>
            <a:endParaRPr sz="2800" b="1" dirty="0">
              <a:solidFill>
                <a:schemeClr val="dk2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sp>
        <p:nvSpPr>
          <p:cNvPr id="1595" name="Google Shape;1595;p42"/>
          <p:cNvSpPr txBox="1"/>
          <p:nvPr/>
        </p:nvSpPr>
        <p:spPr>
          <a:xfrm>
            <a:off x="6562171" y="1075435"/>
            <a:ext cx="2167832" cy="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35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ar-EG" sz="2800" b="1" dirty="0">
                <a:solidFill>
                  <a:schemeClr val="accent1"/>
                </a:solidFill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  <a:sym typeface="Joti One"/>
              </a:rPr>
              <a:t>الرياح والامطار</a:t>
            </a:r>
            <a:endParaRPr sz="2800" b="1" dirty="0">
              <a:solidFill>
                <a:schemeClr val="accent1"/>
              </a:solidFill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  <a:sym typeface="Joti One"/>
            </a:endParaRPr>
          </a:p>
        </p:txBody>
      </p:sp>
      <p:pic>
        <p:nvPicPr>
          <p:cNvPr id="1597" name="Google Shape;1597;p42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18478" r="18478"/>
          <a:stretch/>
        </p:blipFill>
        <p:spPr>
          <a:xfrm>
            <a:off x="3082887" y="1454692"/>
            <a:ext cx="2978224" cy="29198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98" name="Google Shape;1598;p42"/>
          <p:cNvGrpSpPr/>
          <p:nvPr/>
        </p:nvGrpSpPr>
        <p:grpSpPr>
          <a:xfrm>
            <a:off x="3069582" y="1319521"/>
            <a:ext cx="5932127" cy="947605"/>
            <a:chOff x="3069582" y="620280"/>
            <a:chExt cx="5932127" cy="947605"/>
          </a:xfrm>
        </p:grpSpPr>
        <p:sp>
          <p:nvSpPr>
            <p:cNvPr id="1599" name="Google Shape;1599;p42"/>
            <p:cNvSpPr/>
            <p:nvPr/>
          </p:nvSpPr>
          <p:spPr>
            <a:xfrm>
              <a:off x="3069582" y="1429885"/>
              <a:ext cx="138000" cy="138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2"/>
            <p:cNvSpPr/>
            <p:nvPr/>
          </p:nvSpPr>
          <p:spPr>
            <a:xfrm>
              <a:off x="8863709" y="620280"/>
              <a:ext cx="138000" cy="13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3" name="Google Shape;1603;p42"/>
          <p:cNvGrpSpPr/>
          <p:nvPr/>
        </p:nvGrpSpPr>
        <p:grpSpPr>
          <a:xfrm>
            <a:off x="4636745" y="1201069"/>
            <a:ext cx="1177368" cy="756377"/>
            <a:chOff x="4636745" y="1201069"/>
            <a:chExt cx="1177368" cy="756377"/>
          </a:xfrm>
        </p:grpSpPr>
        <p:grpSp>
          <p:nvGrpSpPr>
            <p:cNvPr id="1604" name="Google Shape;1604;p42"/>
            <p:cNvGrpSpPr/>
            <p:nvPr/>
          </p:nvGrpSpPr>
          <p:grpSpPr>
            <a:xfrm rot="3392685">
              <a:off x="4935515" y="1331981"/>
              <a:ext cx="579800" cy="494553"/>
              <a:chOff x="5794823" y="394529"/>
              <a:chExt cx="1647605" cy="1405361"/>
            </a:xfrm>
          </p:grpSpPr>
          <p:sp>
            <p:nvSpPr>
              <p:cNvPr id="1605" name="Google Shape;1605;p42"/>
              <p:cNvSpPr/>
              <p:nvPr/>
            </p:nvSpPr>
            <p:spPr>
              <a:xfrm>
                <a:off x="5794823" y="1143474"/>
                <a:ext cx="803906" cy="656416"/>
              </a:xfrm>
              <a:custGeom>
                <a:avLst/>
                <a:gdLst/>
                <a:ahLst/>
                <a:cxnLst/>
                <a:rect l="l" t="t" r="r" b="b"/>
                <a:pathLst>
                  <a:path w="9375" h="7655" extrusionOk="0">
                    <a:moveTo>
                      <a:pt x="746" y="1374"/>
                    </a:moveTo>
                    <a:cubicBezTo>
                      <a:pt x="1132" y="1374"/>
                      <a:pt x="1571" y="1565"/>
                      <a:pt x="1860" y="1693"/>
                    </a:cubicBezTo>
                    <a:cubicBezTo>
                      <a:pt x="2372" y="1919"/>
                      <a:pt x="2872" y="2176"/>
                      <a:pt x="3347" y="2473"/>
                    </a:cubicBezTo>
                    <a:cubicBezTo>
                      <a:pt x="2905" y="2392"/>
                      <a:pt x="2460" y="2361"/>
                      <a:pt x="2011" y="2297"/>
                    </a:cubicBezTo>
                    <a:cubicBezTo>
                      <a:pt x="1640" y="2247"/>
                      <a:pt x="1252" y="2190"/>
                      <a:pt x="908" y="2020"/>
                    </a:cubicBezTo>
                    <a:cubicBezTo>
                      <a:pt x="880" y="2011"/>
                      <a:pt x="105" y="1623"/>
                      <a:pt x="307" y="1491"/>
                    </a:cubicBezTo>
                    <a:cubicBezTo>
                      <a:pt x="435" y="1407"/>
                      <a:pt x="586" y="1374"/>
                      <a:pt x="746" y="1374"/>
                    </a:cubicBezTo>
                    <a:close/>
                    <a:moveTo>
                      <a:pt x="3987" y="179"/>
                    </a:moveTo>
                    <a:cubicBezTo>
                      <a:pt x="4018" y="179"/>
                      <a:pt x="4051" y="182"/>
                      <a:pt x="4087" y="189"/>
                    </a:cubicBezTo>
                    <a:cubicBezTo>
                      <a:pt x="4619" y="287"/>
                      <a:pt x="4585" y="1450"/>
                      <a:pt x="4599" y="1842"/>
                    </a:cubicBezTo>
                    <a:cubicBezTo>
                      <a:pt x="4609" y="2196"/>
                      <a:pt x="4573" y="2591"/>
                      <a:pt x="4609" y="2956"/>
                    </a:cubicBezTo>
                    <a:cubicBezTo>
                      <a:pt x="4333" y="2587"/>
                      <a:pt x="4120" y="2149"/>
                      <a:pt x="3945" y="1731"/>
                    </a:cubicBezTo>
                    <a:cubicBezTo>
                      <a:pt x="3841" y="1483"/>
                      <a:pt x="3358" y="179"/>
                      <a:pt x="3987" y="179"/>
                    </a:cubicBezTo>
                    <a:close/>
                    <a:moveTo>
                      <a:pt x="7198" y="980"/>
                    </a:moveTo>
                    <a:cubicBezTo>
                      <a:pt x="8064" y="980"/>
                      <a:pt x="7251" y="2523"/>
                      <a:pt x="7076" y="2824"/>
                    </a:cubicBezTo>
                    <a:cubicBezTo>
                      <a:pt x="6856" y="3202"/>
                      <a:pt x="6560" y="3583"/>
                      <a:pt x="6327" y="3984"/>
                    </a:cubicBezTo>
                    <a:cubicBezTo>
                      <a:pt x="6344" y="3566"/>
                      <a:pt x="6387" y="3145"/>
                      <a:pt x="6445" y="2736"/>
                    </a:cubicBezTo>
                    <a:cubicBezTo>
                      <a:pt x="6496" y="2375"/>
                      <a:pt x="6610" y="1015"/>
                      <a:pt x="7147" y="981"/>
                    </a:cubicBezTo>
                    <a:cubicBezTo>
                      <a:pt x="7165" y="980"/>
                      <a:pt x="7182" y="980"/>
                      <a:pt x="7198" y="980"/>
                    </a:cubicBezTo>
                    <a:close/>
                    <a:moveTo>
                      <a:pt x="2547" y="3240"/>
                    </a:moveTo>
                    <a:cubicBezTo>
                      <a:pt x="2759" y="3240"/>
                      <a:pt x="2969" y="3253"/>
                      <a:pt x="3168" y="3269"/>
                    </a:cubicBezTo>
                    <a:cubicBezTo>
                      <a:pt x="3576" y="3300"/>
                      <a:pt x="3995" y="3347"/>
                      <a:pt x="4394" y="3445"/>
                    </a:cubicBezTo>
                    <a:cubicBezTo>
                      <a:pt x="3702" y="3766"/>
                      <a:pt x="3003" y="4238"/>
                      <a:pt x="2247" y="4302"/>
                    </a:cubicBezTo>
                    <a:cubicBezTo>
                      <a:pt x="2158" y="4309"/>
                      <a:pt x="2067" y="4314"/>
                      <a:pt x="1975" y="4314"/>
                    </a:cubicBezTo>
                    <a:cubicBezTo>
                      <a:pt x="1771" y="4314"/>
                      <a:pt x="1565" y="4291"/>
                      <a:pt x="1377" y="4221"/>
                    </a:cubicBezTo>
                    <a:cubicBezTo>
                      <a:pt x="1228" y="4163"/>
                      <a:pt x="928" y="4045"/>
                      <a:pt x="1050" y="3806"/>
                    </a:cubicBezTo>
                    <a:cubicBezTo>
                      <a:pt x="1120" y="3664"/>
                      <a:pt x="1218" y="3536"/>
                      <a:pt x="1363" y="3465"/>
                    </a:cubicBezTo>
                    <a:cubicBezTo>
                      <a:pt x="1719" y="3290"/>
                      <a:pt x="2136" y="3240"/>
                      <a:pt x="2547" y="3240"/>
                    </a:cubicBezTo>
                    <a:close/>
                    <a:moveTo>
                      <a:pt x="5519" y="4645"/>
                    </a:moveTo>
                    <a:cubicBezTo>
                      <a:pt x="5669" y="4645"/>
                      <a:pt x="5819" y="4657"/>
                      <a:pt x="5965" y="4683"/>
                    </a:cubicBezTo>
                    <a:cubicBezTo>
                      <a:pt x="5446" y="4963"/>
                      <a:pt x="4933" y="5385"/>
                      <a:pt x="4343" y="5456"/>
                    </a:cubicBezTo>
                    <a:cubicBezTo>
                      <a:pt x="4325" y="5458"/>
                      <a:pt x="4309" y="5459"/>
                      <a:pt x="4294" y="5459"/>
                    </a:cubicBezTo>
                    <a:cubicBezTo>
                      <a:pt x="4101" y="5459"/>
                      <a:pt x="4030" y="5309"/>
                      <a:pt x="4137" y="5112"/>
                    </a:cubicBezTo>
                    <a:cubicBezTo>
                      <a:pt x="4269" y="4859"/>
                      <a:pt x="4582" y="4758"/>
                      <a:pt x="4845" y="4710"/>
                    </a:cubicBezTo>
                    <a:cubicBezTo>
                      <a:pt x="5061" y="4671"/>
                      <a:pt x="5290" y="4645"/>
                      <a:pt x="5519" y="4645"/>
                    </a:cubicBezTo>
                    <a:close/>
                    <a:moveTo>
                      <a:pt x="8066" y="3232"/>
                    </a:moveTo>
                    <a:cubicBezTo>
                      <a:pt x="8092" y="3232"/>
                      <a:pt x="8120" y="3235"/>
                      <a:pt x="8149" y="3243"/>
                    </a:cubicBezTo>
                    <a:cubicBezTo>
                      <a:pt x="8797" y="3404"/>
                      <a:pt x="8152" y="4855"/>
                      <a:pt x="7893" y="5635"/>
                    </a:cubicBezTo>
                    <a:cubicBezTo>
                      <a:pt x="7731" y="4861"/>
                      <a:pt x="7515" y="3232"/>
                      <a:pt x="8066" y="3232"/>
                    </a:cubicBezTo>
                    <a:close/>
                    <a:moveTo>
                      <a:pt x="6959" y="5918"/>
                    </a:moveTo>
                    <a:cubicBezTo>
                      <a:pt x="7173" y="5918"/>
                      <a:pt x="7398" y="5937"/>
                      <a:pt x="7596" y="5999"/>
                    </a:cubicBezTo>
                    <a:cubicBezTo>
                      <a:pt x="7083" y="6144"/>
                      <a:pt x="6577" y="6350"/>
                      <a:pt x="6040" y="6377"/>
                    </a:cubicBezTo>
                    <a:cubicBezTo>
                      <a:pt x="6027" y="6378"/>
                      <a:pt x="6015" y="6379"/>
                      <a:pt x="6003" y="6379"/>
                    </a:cubicBezTo>
                    <a:cubicBezTo>
                      <a:pt x="5809" y="6379"/>
                      <a:pt x="5674" y="6282"/>
                      <a:pt x="5922" y="6124"/>
                    </a:cubicBezTo>
                    <a:cubicBezTo>
                      <a:pt x="6114" y="5999"/>
                      <a:pt x="6347" y="5952"/>
                      <a:pt x="6573" y="5935"/>
                    </a:cubicBezTo>
                    <a:cubicBezTo>
                      <a:pt x="6691" y="5926"/>
                      <a:pt x="6823" y="5918"/>
                      <a:pt x="6959" y="5918"/>
                    </a:cubicBezTo>
                    <a:close/>
                    <a:moveTo>
                      <a:pt x="4071" y="1"/>
                    </a:moveTo>
                    <a:cubicBezTo>
                      <a:pt x="4014" y="1"/>
                      <a:pt x="3953" y="9"/>
                      <a:pt x="3887" y="27"/>
                    </a:cubicBezTo>
                    <a:cubicBezTo>
                      <a:pt x="2858" y="304"/>
                      <a:pt x="3853" y="2186"/>
                      <a:pt x="4394" y="2976"/>
                    </a:cubicBezTo>
                    <a:cubicBezTo>
                      <a:pt x="3674" y="2436"/>
                      <a:pt x="2922" y="1950"/>
                      <a:pt x="2089" y="1582"/>
                    </a:cubicBezTo>
                    <a:cubicBezTo>
                      <a:pt x="1687" y="1405"/>
                      <a:pt x="1223" y="1193"/>
                      <a:pt x="767" y="1193"/>
                    </a:cubicBezTo>
                    <a:cubicBezTo>
                      <a:pt x="675" y="1193"/>
                      <a:pt x="583" y="1202"/>
                      <a:pt x="493" y="1221"/>
                    </a:cubicBezTo>
                    <a:cubicBezTo>
                      <a:pt x="314" y="1258"/>
                      <a:pt x="0" y="1377"/>
                      <a:pt x="94" y="1623"/>
                    </a:cubicBezTo>
                    <a:cubicBezTo>
                      <a:pt x="260" y="2051"/>
                      <a:pt x="938" y="2277"/>
                      <a:pt x="1329" y="2369"/>
                    </a:cubicBezTo>
                    <a:cubicBezTo>
                      <a:pt x="2136" y="2561"/>
                      <a:pt x="2976" y="2527"/>
                      <a:pt x="3769" y="2774"/>
                    </a:cubicBezTo>
                    <a:lnTo>
                      <a:pt x="3799" y="2774"/>
                    </a:lnTo>
                    <a:cubicBezTo>
                      <a:pt x="4026" y="2932"/>
                      <a:pt x="4249" y="3098"/>
                      <a:pt x="4471" y="3266"/>
                    </a:cubicBezTo>
                    <a:cubicBezTo>
                      <a:pt x="3904" y="3116"/>
                      <a:pt x="3297" y="3056"/>
                      <a:pt x="2717" y="3056"/>
                    </a:cubicBezTo>
                    <a:cubicBezTo>
                      <a:pt x="2683" y="3056"/>
                      <a:pt x="2649" y="3057"/>
                      <a:pt x="2615" y="3057"/>
                    </a:cubicBezTo>
                    <a:cubicBezTo>
                      <a:pt x="2068" y="3060"/>
                      <a:pt x="1208" y="3073"/>
                      <a:pt x="914" y="3647"/>
                    </a:cubicBezTo>
                    <a:cubicBezTo>
                      <a:pt x="600" y="4261"/>
                      <a:pt x="1407" y="4487"/>
                      <a:pt x="1876" y="4504"/>
                    </a:cubicBezTo>
                    <a:cubicBezTo>
                      <a:pt x="1904" y="4505"/>
                      <a:pt x="1932" y="4506"/>
                      <a:pt x="1961" y="4506"/>
                    </a:cubicBezTo>
                    <a:cubicBezTo>
                      <a:pt x="2964" y="4506"/>
                      <a:pt x="3818" y="3873"/>
                      <a:pt x="4717" y="3515"/>
                    </a:cubicBezTo>
                    <a:cubicBezTo>
                      <a:pt x="4734" y="3509"/>
                      <a:pt x="4747" y="3498"/>
                      <a:pt x="4755" y="3489"/>
                    </a:cubicBezTo>
                    <a:cubicBezTo>
                      <a:pt x="5166" y="3813"/>
                      <a:pt x="5565" y="4150"/>
                      <a:pt x="5962" y="4487"/>
                    </a:cubicBezTo>
                    <a:cubicBezTo>
                      <a:pt x="5801" y="4460"/>
                      <a:pt x="5631" y="4447"/>
                      <a:pt x="5461" y="4447"/>
                    </a:cubicBezTo>
                    <a:cubicBezTo>
                      <a:pt x="5138" y="4447"/>
                      <a:pt x="4812" y="4496"/>
                      <a:pt x="4535" y="4596"/>
                    </a:cubicBezTo>
                    <a:cubicBezTo>
                      <a:pt x="4215" y="4710"/>
                      <a:pt x="3688" y="5098"/>
                      <a:pt x="3948" y="5510"/>
                    </a:cubicBezTo>
                    <a:cubicBezTo>
                      <a:pt x="4026" y="5632"/>
                      <a:pt x="4149" y="5682"/>
                      <a:pt x="4300" y="5682"/>
                    </a:cubicBezTo>
                    <a:cubicBezTo>
                      <a:pt x="4888" y="5682"/>
                      <a:pt x="5889" y="4925"/>
                      <a:pt x="6205" y="4774"/>
                    </a:cubicBezTo>
                    <a:cubicBezTo>
                      <a:pt x="6229" y="4764"/>
                      <a:pt x="6242" y="4747"/>
                      <a:pt x="6253" y="4730"/>
                    </a:cubicBezTo>
                    <a:cubicBezTo>
                      <a:pt x="6334" y="4801"/>
                      <a:pt x="6418" y="4872"/>
                      <a:pt x="6502" y="4943"/>
                    </a:cubicBezTo>
                    <a:cubicBezTo>
                      <a:pt x="6823" y="5213"/>
                      <a:pt x="7144" y="5487"/>
                      <a:pt x="7454" y="5766"/>
                    </a:cubicBezTo>
                    <a:cubicBezTo>
                      <a:pt x="7282" y="5731"/>
                      <a:pt x="7100" y="5715"/>
                      <a:pt x="6922" y="5715"/>
                    </a:cubicBezTo>
                    <a:cubicBezTo>
                      <a:pt x="6726" y="5715"/>
                      <a:pt x="6534" y="5734"/>
                      <a:pt x="6364" y="5766"/>
                    </a:cubicBezTo>
                    <a:cubicBezTo>
                      <a:pt x="6141" y="5811"/>
                      <a:pt x="5416" y="6026"/>
                      <a:pt x="5595" y="6411"/>
                    </a:cubicBezTo>
                    <a:cubicBezTo>
                      <a:pt x="5659" y="6545"/>
                      <a:pt x="5807" y="6586"/>
                      <a:pt x="5973" y="6586"/>
                    </a:cubicBezTo>
                    <a:cubicBezTo>
                      <a:pt x="6182" y="6586"/>
                      <a:pt x="6420" y="6520"/>
                      <a:pt x="6549" y="6492"/>
                    </a:cubicBezTo>
                    <a:cubicBezTo>
                      <a:pt x="6988" y="6390"/>
                      <a:pt x="7413" y="6232"/>
                      <a:pt x="7848" y="6130"/>
                    </a:cubicBezTo>
                    <a:cubicBezTo>
                      <a:pt x="8328" y="6590"/>
                      <a:pt x="8776" y="7076"/>
                      <a:pt x="9168" y="7616"/>
                    </a:cubicBezTo>
                    <a:cubicBezTo>
                      <a:pt x="9188" y="7643"/>
                      <a:pt x="9214" y="7654"/>
                      <a:pt x="9239" y="7654"/>
                    </a:cubicBezTo>
                    <a:cubicBezTo>
                      <a:pt x="9308" y="7654"/>
                      <a:pt x="9374" y="7571"/>
                      <a:pt x="9320" y="7497"/>
                    </a:cubicBezTo>
                    <a:cubicBezTo>
                      <a:pt x="8925" y="6954"/>
                      <a:pt x="8473" y="6462"/>
                      <a:pt x="7990" y="5999"/>
                    </a:cubicBezTo>
                    <a:cubicBezTo>
                      <a:pt x="8078" y="5519"/>
                      <a:pt x="9173" y="3033"/>
                      <a:pt x="8164" y="3033"/>
                    </a:cubicBezTo>
                    <a:cubicBezTo>
                      <a:pt x="8122" y="3033"/>
                      <a:pt x="8077" y="3038"/>
                      <a:pt x="8027" y="3047"/>
                    </a:cubicBezTo>
                    <a:cubicBezTo>
                      <a:pt x="7515" y="3134"/>
                      <a:pt x="7504" y="3836"/>
                      <a:pt x="7518" y="4238"/>
                    </a:cubicBezTo>
                    <a:cubicBezTo>
                      <a:pt x="7532" y="4730"/>
                      <a:pt x="7585" y="5250"/>
                      <a:pt x="7707" y="5736"/>
                    </a:cubicBezTo>
                    <a:cubicBezTo>
                      <a:pt x="7258" y="5325"/>
                      <a:pt x="6792" y="4933"/>
                      <a:pt x="6323" y="4545"/>
                    </a:cubicBezTo>
                    <a:cubicBezTo>
                      <a:pt x="6323" y="4501"/>
                      <a:pt x="6320" y="4457"/>
                      <a:pt x="6320" y="4410"/>
                    </a:cubicBezTo>
                    <a:cubicBezTo>
                      <a:pt x="6654" y="3634"/>
                      <a:pt x="7302" y="2972"/>
                      <a:pt x="7613" y="2182"/>
                    </a:cubicBezTo>
                    <a:cubicBezTo>
                      <a:pt x="7777" y="1768"/>
                      <a:pt x="7935" y="788"/>
                      <a:pt x="7219" y="788"/>
                    </a:cubicBezTo>
                    <a:cubicBezTo>
                      <a:pt x="7201" y="788"/>
                      <a:pt x="7183" y="788"/>
                      <a:pt x="7164" y="790"/>
                    </a:cubicBezTo>
                    <a:cubicBezTo>
                      <a:pt x="6540" y="826"/>
                      <a:pt x="6387" y="1883"/>
                      <a:pt x="6310" y="2341"/>
                    </a:cubicBezTo>
                    <a:cubicBezTo>
                      <a:pt x="6199" y="3006"/>
                      <a:pt x="6127" y="3694"/>
                      <a:pt x="6131" y="4376"/>
                    </a:cubicBezTo>
                    <a:cubicBezTo>
                      <a:pt x="6127" y="4376"/>
                      <a:pt x="6127" y="4380"/>
                      <a:pt x="6127" y="4383"/>
                    </a:cubicBezTo>
                    <a:cubicBezTo>
                      <a:pt x="6091" y="4349"/>
                      <a:pt x="6050" y="4319"/>
                      <a:pt x="6013" y="4288"/>
                    </a:cubicBezTo>
                    <a:cubicBezTo>
                      <a:pt x="5618" y="3958"/>
                      <a:pt x="5227" y="3627"/>
                      <a:pt x="4822" y="3310"/>
                    </a:cubicBezTo>
                    <a:cubicBezTo>
                      <a:pt x="4845" y="3293"/>
                      <a:pt x="4859" y="3266"/>
                      <a:pt x="4849" y="3229"/>
                    </a:cubicBezTo>
                    <a:cubicBezTo>
                      <a:pt x="4708" y="2664"/>
                      <a:pt x="5085" y="1"/>
                      <a:pt x="40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42"/>
              <p:cNvSpPr/>
              <p:nvPr/>
            </p:nvSpPr>
            <p:spPr>
              <a:xfrm rot="-3131212">
                <a:off x="6330254" y="653389"/>
                <a:ext cx="1017136" cy="738733"/>
              </a:xfrm>
              <a:custGeom>
                <a:avLst/>
                <a:gdLst/>
                <a:ahLst/>
                <a:cxnLst/>
                <a:rect l="l" t="t" r="r" b="b"/>
                <a:pathLst>
                  <a:path w="9557" h="6941" extrusionOk="0">
                    <a:moveTo>
                      <a:pt x="5582" y="1"/>
                    </a:moveTo>
                    <a:cubicBezTo>
                      <a:pt x="4630" y="1"/>
                      <a:pt x="4748" y="2604"/>
                      <a:pt x="4556" y="3144"/>
                    </a:cubicBezTo>
                    <a:cubicBezTo>
                      <a:pt x="4546" y="3178"/>
                      <a:pt x="4556" y="3208"/>
                      <a:pt x="4576" y="3225"/>
                    </a:cubicBezTo>
                    <a:cubicBezTo>
                      <a:pt x="4145" y="3506"/>
                      <a:pt x="3723" y="3796"/>
                      <a:pt x="3298" y="4089"/>
                    </a:cubicBezTo>
                    <a:cubicBezTo>
                      <a:pt x="3257" y="4116"/>
                      <a:pt x="3217" y="4143"/>
                      <a:pt x="3176" y="4174"/>
                    </a:cubicBezTo>
                    <a:lnTo>
                      <a:pt x="3176" y="4166"/>
                    </a:lnTo>
                    <a:cubicBezTo>
                      <a:pt x="3240" y="3489"/>
                      <a:pt x="3237" y="2797"/>
                      <a:pt x="3187" y="2125"/>
                    </a:cubicBezTo>
                    <a:cubicBezTo>
                      <a:pt x="3149" y="1659"/>
                      <a:pt x="3098" y="597"/>
                      <a:pt x="2481" y="499"/>
                    </a:cubicBezTo>
                    <a:cubicBezTo>
                      <a:pt x="2439" y="492"/>
                      <a:pt x="2398" y="489"/>
                      <a:pt x="2361" y="489"/>
                    </a:cubicBezTo>
                    <a:cubicBezTo>
                      <a:pt x="1716" y="489"/>
                      <a:pt x="1780" y="1428"/>
                      <a:pt x="1901" y="1845"/>
                    </a:cubicBezTo>
                    <a:cubicBezTo>
                      <a:pt x="2137" y="2662"/>
                      <a:pt x="2724" y="3380"/>
                      <a:pt x="2981" y="4183"/>
                    </a:cubicBezTo>
                    <a:cubicBezTo>
                      <a:pt x="2977" y="4227"/>
                      <a:pt x="2970" y="4271"/>
                      <a:pt x="2967" y="4315"/>
                    </a:cubicBezTo>
                    <a:cubicBezTo>
                      <a:pt x="2464" y="4663"/>
                      <a:pt x="1961" y="5007"/>
                      <a:pt x="1475" y="5375"/>
                    </a:cubicBezTo>
                    <a:cubicBezTo>
                      <a:pt x="1645" y="4899"/>
                      <a:pt x="1746" y="4389"/>
                      <a:pt x="1807" y="3900"/>
                    </a:cubicBezTo>
                    <a:cubicBezTo>
                      <a:pt x="1857" y="3502"/>
                      <a:pt x="1911" y="2803"/>
                      <a:pt x="1411" y="2665"/>
                    </a:cubicBezTo>
                    <a:cubicBezTo>
                      <a:pt x="1343" y="2646"/>
                      <a:pt x="1281" y="2637"/>
                      <a:pt x="1225" y="2637"/>
                    </a:cubicBezTo>
                    <a:cubicBezTo>
                      <a:pt x="299" y="2637"/>
                      <a:pt x="1130" y="5130"/>
                      <a:pt x="1172" y="5611"/>
                    </a:cubicBezTo>
                    <a:cubicBezTo>
                      <a:pt x="760" y="5935"/>
                      <a:pt x="365" y="6283"/>
                      <a:pt x="1" y="6660"/>
                    </a:cubicBezTo>
                    <a:lnTo>
                      <a:pt x="1" y="6940"/>
                    </a:lnTo>
                    <a:cubicBezTo>
                      <a:pt x="402" y="6509"/>
                      <a:pt x="841" y="6117"/>
                      <a:pt x="1300" y="5753"/>
                    </a:cubicBezTo>
                    <a:cubicBezTo>
                      <a:pt x="1726" y="5895"/>
                      <a:pt x="2134" y="6093"/>
                      <a:pt x="2559" y="6232"/>
                    </a:cubicBezTo>
                    <a:cubicBezTo>
                      <a:pt x="2703" y="6279"/>
                      <a:pt x="2980" y="6384"/>
                      <a:pt x="3206" y="6384"/>
                    </a:cubicBezTo>
                    <a:cubicBezTo>
                      <a:pt x="3339" y="6384"/>
                      <a:pt x="3455" y="6348"/>
                      <a:pt x="3517" y="6242"/>
                    </a:cubicBezTo>
                    <a:cubicBezTo>
                      <a:pt x="3733" y="5878"/>
                      <a:pt x="3031" y="5594"/>
                      <a:pt x="2812" y="5530"/>
                    </a:cubicBezTo>
                    <a:cubicBezTo>
                      <a:pt x="2571" y="5461"/>
                      <a:pt x="2280" y="5415"/>
                      <a:pt x="1993" y="5415"/>
                    </a:cubicBezTo>
                    <a:cubicBezTo>
                      <a:pt x="1903" y="5415"/>
                      <a:pt x="1813" y="5419"/>
                      <a:pt x="1726" y="5429"/>
                    </a:cubicBezTo>
                    <a:cubicBezTo>
                      <a:pt x="2063" y="5175"/>
                      <a:pt x="2407" y="4936"/>
                      <a:pt x="2751" y="4696"/>
                    </a:cubicBezTo>
                    <a:cubicBezTo>
                      <a:pt x="2842" y="4635"/>
                      <a:pt x="2933" y="4571"/>
                      <a:pt x="3021" y="4511"/>
                    </a:cubicBezTo>
                    <a:cubicBezTo>
                      <a:pt x="3028" y="4528"/>
                      <a:pt x="3042" y="4545"/>
                      <a:pt x="3062" y="4554"/>
                    </a:cubicBezTo>
                    <a:cubicBezTo>
                      <a:pt x="3375" y="4741"/>
                      <a:pt x="4353" y="5641"/>
                      <a:pt x="4933" y="5641"/>
                    </a:cubicBezTo>
                    <a:cubicBezTo>
                      <a:pt x="5058" y="5641"/>
                      <a:pt x="5164" y="5599"/>
                      <a:pt x="5241" y="5499"/>
                    </a:cubicBezTo>
                    <a:cubicBezTo>
                      <a:pt x="5542" y="5115"/>
                      <a:pt x="5052" y="4676"/>
                      <a:pt x="4746" y="4531"/>
                    </a:cubicBezTo>
                    <a:cubicBezTo>
                      <a:pt x="4401" y="4371"/>
                      <a:pt x="3968" y="4287"/>
                      <a:pt x="3556" y="4287"/>
                    </a:cubicBezTo>
                    <a:cubicBezTo>
                      <a:pt x="3480" y="4287"/>
                      <a:pt x="3405" y="4289"/>
                      <a:pt x="3332" y="4295"/>
                    </a:cubicBezTo>
                    <a:cubicBezTo>
                      <a:pt x="3760" y="3995"/>
                      <a:pt x="4188" y="3694"/>
                      <a:pt x="4627" y="3411"/>
                    </a:cubicBezTo>
                    <a:cubicBezTo>
                      <a:pt x="4634" y="3421"/>
                      <a:pt x="4644" y="3434"/>
                      <a:pt x="4661" y="3441"/>
                    </a:cubicBezTo>
                    <a:cubicBezTo>
                      <a:pt x="5548" y="3894"/>
                      <a:pt x="6362" y="4632"/>
                      <a:pt x="7398" y="4690"/>
                    </a:cubicBezTo>
                    <a:cubicBezTo>
                      <a:pt x="7431" y="4692"/>
                      <a:pt x="7467" y="4693"/>
                      <a:pt x="7504" y="4693"/>
                    </a:cubicBezTo>
                    <a:cubicBezTo>
                      <a:pt x="7979" y="4693"/>
                      <a:pt x="8672" y="4522"/>
                      <a:pt x="8434" y="3927"/>
                    </a:cubicBezTo>
                    <a:cubicBezTo>
                      <a:pt x="8197" y="3327"/>
                      <a:pt x="7340" y="3235"/>
                      <a:pt x="6797" y="3178"/>
                    </a:cubicBezTo>
                    <a:cubicBezTo>
                      <a:pt x="6526" y="3150"/>
                      <a:pt x="6246" y="3135"/>
                      <a:pt x="5966" y="3135"/>
                    </a:cubicBezTo>
                    <a:cubicBezTo>
                      <a:pt x="5618" y="3135"/>
                      <a:pt x="5269" y="3159"/>
                      <a:pt x="4931" y="3215"/>
                    </a:cubicBezTo>
                    <a:cubicBezTo>
                      <a:pt x="5167" y="3067"/>
                      <a:pt x="5403" y="2925"/>
                      <a:pt x="5646" y="2790"/>
                    </a:cubicBezTo>
                    <a:lnTo>
                      <a:pt x="5677" y="2790"/>
                    </a:lnTo>
                    <a:cubicBezTo>
                      <a:pt x="6487" y="2621"/>
                      <a:pt x="7323" y="2729"/>
                      <a:pt x="8140" y="2615"/>
                    </a:cubicBezTo>
                    <a:cubicBezTo>
                      <a:pt x="8541" y="2561"/>
                      <a:pt x="9237" y="2399"/>
                      <a:pt x="9439" y="1990"/>
                    </a:cubicBezTo>
                    <a:cubicBezTo>
                      <a:pt x="9557" y="1751"/>
                      <a:pt x="9257" y="1606"/>
                      <a:pt x="9081" y="1551"/>
                    </a:cubicBezTo>
                    <a:cubicBezTo>
                      <a:pt x="8945" y="1509"/>
                      <a:pt x="8804" y="1491"/>
                      <a:pt x="8661" y="1491"/>
                    </a:cubicBezTo>
                    <a:cubicBezTo>
                      <a:pt x="8252" y="1491"/>
                      <a:pt x="7829" y="1638"/>
                      <a:pt x="7459" y="1760"/>
                    </a:cubicBezTo>
                    <a:cubicBezTo>
                      <a:pt x="6594" y="2051"/>
                      <a:pt x="5802" y="2466"/>
                      <a:pt x="5035" y="2935"/>
                    </a:cubicBezTo>
                    <a:cubicBezTo>
                      <a:pt x="5643" y="2199"/>
                      <a:pt x="6811" y="414"/>
                      <a:pt x="5815" y="47"/>
                    </a:cubicBezTo>
                    <a:cubicBezTo>
                      <a:pt x="5731" y="15"/>
                      <a:pt x="5654" y="1"/>
                      <a:pt x="55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7" name="Google Shape;1607;p42"/>
            <p:cNvGrpSpPr/>
            <p:nvPr/>
          </p:nvGrpSpPr>
          <p:grpSpPr>
            <a:xfrm flipH="1">
              <a:off x="4636745" y="1272658"/>
              <a:ext cx="1177368" cy="511093"/>
              <a:chOff x="5085720" y="658171"/>
              <a:chExt cx="2249891" cy="976673"/>
            </a:xfrm>
          </p:grpSpPr>
          <p:sp>
            <p:nvSpPr>
              <p:cNvPr id="1608" name="Google Shape;1608;p42"/>
              <p:cNvSpPr/>
              <p:nvPr/>
            </p:nvSpPr>
            <p:spPr>
              <a:xfrm flipH="1">
                <a:off x="646542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42"/>
              <p:cNvSpPr/>
              <p:nvPr/>
            </p:nvSpPr>
            <p:spPr>
              <a:xfrm flipH="1">
                <a:off x="5528892" y="933501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42"/>
              <p:cNvSpPr/>
              <p:nvPr/>
            </p:nvSpPr>
            <p:spPr>
              <a:xfrm flipH="1">
                <a:off x="7306170" y="8484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42"/>
              <p:cNvSpPr/>
              <p:nvPr/>
            </p:nvSpPr>
            <p:spPr>
              <a:xfrm flipH="1">
                <a:off x="5165663" y="1380515"/>
                <a:ext cx="50896" cy="39374"/>
              </a:xfrm>
              <a:custGeom>
                <a:avLst/>
                <a:gdLst/>
                <a:ahLst/>
                <a:cxnLst/>
                <a:rect l="l" t="t" r="r" b="b"/>
                <a:pathLst>
                  <a:path w="879" h="680" extrusionOk="0">
                    <a:moveTo>
                      <a:pt x="439" y="1"/>
                    </a:moveTo>
                    <a:cubicBezTo>
                      <a:pt x="0" y="1"/>
                      <a:pt x="0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42"/>
              <p:cNvSpPr/>
              <p:nvPr/>
            </p:nvSpPr>
            <p:spPr>
              <a:xfrm flipH="1">
                <a:off x="5700067" y="1490676"/>
                <a:ext cx="50838" cy="3949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82" extrusionOk="0">
                    <a:moveTo>
                      <a:pt x="438" y="1"/>
                    </a:moveTo>
                    <a:cubicBezTo>
                      <a:pt x="0" y="1"/>
                      <a:pt x="0" y="682"/>
                      <a:pt x="438" y="682"/>
                    </a:cubicBezTo>
                    <a:cubicBezTo>
                      <a:pt x="874" y="682"/>
                      <a:pt x="877" y="1"/>
                      <a:pt x="438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42"/>
              <p:cNvSpPr/>
              <p:nvPr/>
            </p:nvSpPr>
            <p:spPr>
              <a:xfrm flipH="1">
                <a:off x="7284773" y="658171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42"/>
              <p:cNvSpPr/>
              <p:nvPr/>
            </p:nvSpPr>
            <p:spPr>
              <a:xfrm flipH="1">
                <a:off x="5085720" y="1290906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2"/>
              <p:cNvSpPr/>
              <p:nvPr/>
            </p:nvSpPr>
            <p:spPr>
              <a:xfrm flipH="1">
                <a:off x="5794820" y="1618631"/>
                <a:ext cx="20961" cy="16213"/>
              </a:xfrm>
              <a:custGeom>
                <a:avLst/>
                <a:gdLst/>
                <a:ahLst/>
                <a:cxnLst/>
                <a:rect l="l" t="t" r="r" b="b"/>
                <a:pathLst>
                  <a:path w="362" h="280" extrusionOk="0">
                    <a:moveTo>
                      <a:pt x="183" y="0"/>
                    </a:moveTo>
                    <a:cubicBezTo>
                      <a:pt x="1" y="0"/>
                      <a:pt x="1" y="280"/>
                      <a:pt x="183" y="280"/>
                    </a:cubicBezTo>
                    <a:cubicBezTo>
                      <a:pt x="362" y="280"/>
                      <a:pt x="362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42"/>
              <p:cNvSpPr/>
              <p:nvPr/>
            </p:nvSpPr>
            <p:spPr>
              <a:xfrm flipH="1">
                <a:off x="6414598" y="836883"/>
                <a:ext cx="50838" cy="39316"/>
              </a:xfrm>
              <a:custGeom>
                <a:avLst/>
                <a:gdLst/>
                <a:ahLst/>
                <a:cxnLst/>
                <a:rect l="l" t="t" r="r" b="b"/>
                <a:pathLst>
                  <a:path w="878" h="679" extrusionOk="0">
                    <a:moveTo>
                      <a:pt x="439" y="1"/>
                    </a:moveTo>
                    <a:cubicBezTo>
                      <a:pt x="1" y="1"/>
                      <a:pt x="1" y="679"/>
                      <a:pt x="439" y="679"/>
                    </a:cubicBezTo>
                    <a:cubicBezTo>
                      <a:pt x="878" y="679"/>
                      <a:pt x="878" y="1"/>
                      <a:pt x="43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17" name="Google Shape;1617;p42"/>
          <p:cNvSpPr txBox="1">
            <a:spLocks noGrp="1"/>
          </p:cNvSpPr>
          <p:nvPr>
            <p:ph type="title"/>
          </p:nvPr>
        </p:nvSpPr>
        <p:spPr>
          <a:xfrm>
            <a:off x="1622099" y="-25318"/>
            <a:ext cx="5899800" cy="80396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8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فصل الخريف</a:t>
            </a:r>
            <a:br>
              <a:rPr lang="ar-EG" sz="28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</a:br>
            <a:r>
              <a:rPr lang="ar-EG" sz="2800" b="1" dirty="0">
                <a:latin typeface="Simplified Arabic" panose="02020603050405020304" pitchFamily="18" charset="-78"/>
                <a:ea typeface="Tahoma" panose="020B0604030504040204" pitchFamily="34" charset="0"/>
                <a:cs typeface="Simplified Arabic" panose="02020603050405020304" pitchFamily="18" charset="-78"/>
              </a:rPr>
              <a:t>(سبتمبر – أكتوبر – نوفمبر)</a:t>
            </a:r>
            <a:endParaRPr sz="2800" b="1" dirty="0">
              <a:latin typeface="Simplified Arabic" panose="02020603050405020304" pitchFamily="18" charset="-78"/>
              <a:ea typeface="Tahoma" panose="020B0604030504040204" pitchFamily="34" charset="0"/>
              <a:cs typeface="Simplified Arabic" panose="02020603050405020304" pitchFamily="18" charset="-78"/>
            </a:endParaRPr>
          </a:p>
        </p:txBody>
      </p:sp>
      <p:pic>
        <p:nvPicPr>
          <p:cNvPr id="31" name="Picture 3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35" y="4505587"/>
            <a:ext cx="428122" cy="428122"/>
          </a:xfrm>
          <a:prstGeom prst="rect">
            <a:avLst/>
          </a:prstGeom>
        </p:spPr>
      </p:pic>
      <p:pic>
        <p:nvPicPr>
          <p:cNvPr id="32" name="Picture 3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45" y="4380817"/>
            <a:ext cx="677662" cy="677662"/>
          </a:xfrm>
          <a:prstGeom prst="rect">
            <a:avLst/>
          </a:prstGeom>
        </p:spPr>
      </p:pic>
      <p:pic>
        <p:nvPicPr>
          <p:cNvPr id="33" name="Picture 32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2" y="81142"/>
            <a:ext cx="534895" cy="527715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595" y="4505587"/>
            <a:ext cx="428122" cy="428122"/>
          </a:xfrm>
          <a:prstGeom prst="rect">
            <a:avLst/>
          </a:prstGeom>
        </p:spPr>
      </p:pic>
      <p:grpSp>
        <p:nvGrpSpPr>
          <p:cNvPr id="35" name="Google Shape;1059;p37"/>
          <p:cNvGrpSpPr/>
          <p:nvPr/>
        </p:nvGrpSpPr>
        <p:grpSpPr>
          <a:xfrm rot="9212037" flipH="1">
            <a:off x="-444144" y="-213078"/>
            <a:ext cx="2248048" cy="1996524"/>
            <a:chOff x="5400719" y="1493275"/>
            <a:chExt cx="3101802" cy="2754756"/>
          </a:xfrm>
        </p:grpSpPr>
        <p:sp>
          <p:nvSpPr>
            <p:cNvPr id="36" name="Google Shape;1060;p37"/>
            <p:cNvSpPr/>
            <p:nvPr/>
          </p:nvSpPr>
          <p:spPr>
            <a:xfrm rot="4500017" flipH="1">
              <a:off x="6732843" y="2349208"/>
              <a:ext cx="1208073" cy="2089831"/>
            </a:xfrm>
            <a:custGeom>
              <a:avLst/>
              <a:gdLst/>
              <a:ahLst/>
              <a:cxnLst/>
              <a:rect l="l" t="t" r="r" b="b"/>
              <a:pathLst>
                <a:path w="8784" h="15195" extrusionOk="0">
                  <a:moveTo>
                    <a:pt x="5197" y="187"/>
                  </a:moveTo>
                  <a:cubicBezTo>
                    <a:pt x="5461" y="187"/>
                    <a:pt x="5800" y="517"/>
                    <a:pt x="5888" y="750"/>
                  </a:cubicBezTo>
                  <a:cubicBezTo>
                    <a:pt x="6024" y="1103"/>
                    <a:pt x="6010" y="1516"/>
                    <a:pt x="6007" y="1887"/>
                  </a:cubicBezTo>
                  <a:cubicBezTo>
                    <a:pt x="5999" y="2723"/>
                    <a:pt x="5966" y="3573"/>
                    <a:pt x="5871" y="4404"/>
                  </a:cubicBezTo>
                  <a:cubicBezTo>
                    <a:pt x="5837" y="4691"/>
                    <a:pt x="5794" y="4974"/>
                    <a:pt x="5747" y="5258"/>
                  </a:cubicBezTo>
                  <a:cubicBezTo>
                    <a:pt x="5666" y="4579"/>
                    <a:pt x="5504" y="3914"/>
                    <a:pt x="5331" y="3249"/>
                  </a:cubicBezTo>
                  <a:cubicBezTo>
                    <a:pt x="5122" y="2427"/>
                    <a:pt x="4691" y="1333"/>
                    <a:pt x="4900" y="483"/>
                  </a:cubicBezTo>
                  <a:cubicBezTo>
                    <a:pt x="4953" y="268"/>
                    <a:pt x="5066" y="187"/>
                    <a:pt x="5197" y="187"/>
                  </a:cubicBezTo>
                  <a:close/>
                  <a:moveTo>
                    <a:pt x="8072" y="2671"/>
                  </a:moveTo>
                  <a:cubicBezTo>
                    <a:pt x="8320" y="2671"/>
                    <a:pt x="8442" y="2893"/>
                    <a:pt x="8355" y="3165"/>
                  </a:cubicBezTo>
                  <a:cubicBezTo>
                    <a:pt x="8102" y="3962"/>
                    <a:pt x="7332" y="4667"/>
                    <a:pt x="6779" y="5261"/>
                  </a:cubicBezTo>
                  <a:cubicBezTo>
                    <a:pt x="6462" y="5602"/>
                    <a:pt x="6094" y="5926"/>
                    <a:pt x="5773" y="6277"/>
                  </a:cubicBezTo>
                  <a:cubicBezTo>
                    <a:pt x="5949" y="5423"/>
                    <a:pt x="6388" y="4565"/>
                    <a:pt x="6820" y="3837"/>
                  </a:cubicBezTo>
                  <a:cubicBezTo>
                    <a:pt x="7066" y="3419"/>
                    <a:pt x="7396" y="2889"/>
                    <a:pt x="7876" y="2710"/>
                  </a:cubicBezTo>
                  <a:cubicBezTo>
                    <a:pt x="7948" y="2683"/>
                    <a:pt x="8013" y="2671"/>
                    <a:pt x="8072" y="2671"/>
                  </a:cubicBezTo>
                  <a:close/>
                  <a:moveTo>
                    <a:pt x="3233" y="4189"/>
                  </a:moveTo>
                  <a:cubicBezTo>
                    <a:pt x="3844" y="4189"/>
                    <a:pt x="4321" y="5464"/>
                    <a:pt x="4488" y="5865"/>
                  </a:cubicBezTo>
                  <a:cubicBezTo>
                    <a:pt x="4657" y="6270"/>
                    <a:pt x="4798" y="6688"/>
                    <a:pt x="4930" y="7107"/>
                  </a:cubicBezTo>
                  <a:cubicBezTo>
                    <a:pt x="4559" y="6699"/>
                    <a:pt x="4060" y="6364"/>
                    <a:pt x="3668" y="6027"/>
                  </a:cubicBezTo>
                  <a:cubicBezTo>
                    <a:pt x="3263" y="5683"/>
                    <a:pt x="1978" y="4539"/>
                    <a:pt x="3104" y="4208"/>
                  </a:cubicBezTo>
                  <a:cubicBezTo>
                    <a:pt x="3148" y="4195"/>
                    <a:pt x="3191" y="4189"/>
                    <a:pt x="3233" y="4189"/>
                  </a:cubicBezTo>
                  <a:close/>
                  <a:moveTo>
                    <a:pt x="7574" y="7652"/>
                  </a:moveTo>
                  <a:cubicBezTo>
                    <a:pt x="7714" y="7652"/>
                    <a:pt x="7813" y="7707"/>
                    <a:pt x="7852" y="7836"/>
                  </a:cubicBezTo>
                  <a:cubicBezTo>
                    <a:pt x="7963" y="8207"/>
                    <a:pt x="7643" y="8588"/>
                    <a:pt x="7349" y="8756"/>
                  </a:cubicBezTo>
                  <a:cubicBezTo>
                    <a:pt x="7012" y="8952"/>
                    <a:pt x="6580" y="8996"/>
                    <a:pt x="6202" y="9050"/>
                  </a:cubicBezTo>
                  <a:cubicBezTo>
                    <a:pt x="5824" y="9101"/>
                    <a:pt x="5403" y="9138"/>
                    <a:pt x="5035" y="9283"/>
                  </a:cubicBezTo>
                  <a:cubicBezTo>
                    <a:pt x="5626" y="8667"/>
                    <a:pt x="6974" y="7652"/>
                    <a:pt x="7574" y="7652"/>
                  </a:cubicBezTo>
                  <a:close/>
                  <a:moveTo>
                    <a:pt x="1322" y="7397"/>
                  </a:moveTo>
                  <a:cubicBezTo>
                    <a:pt x="1665" y="7397"/>
                    <a:pt x="2011" y="7655"/>
                    <a:pt x="2268" y="7903"/>
                  </a:cubicBezTo>
                  <a:cubicBezTo>
                    <a:pt x="2643" y="8261"/>
                    <a:pt x="2933" y="8709"/>
                    <a:pt x="3182" y="9158"/>
                  </a:cubicBezTo>
                  <a:cubicBezTo>
                    <a:pt x="3473" y="9678"/>
                    <a:pt x="3529" y="10251"/>
                    <a:pt x="3641" y="10822"/>
                  </a:cubicBezTo>
                  <a:cubicBezTo>
                    <a:pt x="3378" y="10518"/>
                    <a:pt x="3003" y="10262"/>
                    <a:pt x="2740" y="10056"/>
                  </a:cubicBezTo>
                  <a:cubicBezTo>
                    <a:pt x="2085" y="9550"/>
                    <a:pt x="1306" y="9080"/>
                    <a:pt x="816" y="8396"/>
                  </a:cubicBezTo>
                  <a:cubicBezTo>
                    <a:pt x="628" y="8133"/>
                    <a:pt x="584" y="7849"/>
                    <a:pt x="833" y="7610"/>
                  </a:cubicBezTo>
                  <a:cubicBezTo>
                    <a:pt x="989" y="7458"/>
                    <a:pt x="1155" y="7397"/>
                    <a:pt x="1322" y="7397"/>
                  </a:cubicBezTo>
                  <a:close/>
                  <a:moveTo>
                    <a:pt x="5935" y="10861"/>
                  </a:moveTo>
                  <a:cubicBezTo>
                    <a:pt x="6050" y="10861"/>
                    <a:pt x="6162" y="10885"/>
                    <a:pt x="6256" y="10950"/>
                  </a:cubicBezTo>
                  <a:cubicBezTo>
                    <a:pt x="6499" y="11116"/>
                    <a:pt x="6533" y="11281"/>
                    <a:pt x="6267" y="11433"/>
                  </a:cubicBezTo>
                  <a:cubicBezTo>
                    <a:pt x="5538" y="11851"/>
                    <a:pt x="4636" y="11720"/>
                    <a:pt x="3853" y="11952"/>
                  </a:cubicBezTo>
                  <a:cubicBezTo>
                    <a:pt x="4185" y="11477"/>
                    <a:pt x="4937" y="11145"/>
                    <a:pt x="5420" y="10974"/>
                  </a:cubicBezTo>
                  <a:cubicBezTo>
                    <a:pt x="5571" y="10918"/>
                    <a:pt x="5758" y="10861"/>
                    <a:pt x="5935" y="10861"/>
                  </a:cubicBezTo>
                  <a:close/>
                  <a:moveTo>
                    <a:pt x="1402" y="11150"/>
                  </a:moveTo>
                  <a:cubicBezTo>
                    <a:pt x="2022" y="11150"/>
                    <a:pt x="2552" y="12965"/>
                    <a:pt x="2669" y="13684"/>
                  </a:cubicBezTo>
                  <a:cubicBezTo>
                    <a:pt x="2018" y="12968"/>
                    <a:pt x="692" y="11605"/>
                    <a:pt x="1171" y="11237"/>
                  </a:cubicBezTo>
                  <a:cubicBezTo>
                    <a:pt x="1249" y="11177"/>
                    <a:pt x="1326" y="11150"/>
                    <a:pt x="1402" y="11150"/>
                  </a:cubicBezTo>
                  <a:close/>
                  <a:moveTo>
                    <a:pt x="4870" y="13028"/>
                  </a:moveTo>
                  <a:cubicBezTo>
                    <a:pt x="4932" y="13028"/>
                    <a:pt x="4991" y="13038"/>
                    <a:pt x="5045" y="13062"/>
                  </a:cubicBezTo>
                  <a:cubicBezTo>
                    <a:pt x="5339" y="13194"/>
                    <a:pt x="5032" y="13586"/>
                    <a:pt x="4876" y="13676"/>
                  </a:cubicBezTo>
                  <a:cubicBezTo>
                    <a:pt x="4630" y="13815"/>
                    <a:pt x="4303" y="13842"/>
                    <a:pt x="4029" y="13872"/>
                  </a:cubicBezTo>
                  <a:cubicBezTo>
                    <a:pt x="3776" y="13903"/>
                    <a:pt x="3506" y="13903"/>
                    <a:pt x="3246" y="13944"/>
                  </a:cubicBezTo>
                  <a:cubicBezTo>
                    <a:pt x="3439" y="13774"/>
                    <a:pt x="3665" y="13633"/>
                    <a:pt x="3864" y="13501"/>
                  </a:cubicBezTo>
                  <a:cubicBezTo>
                    <a:pt x="4095" y="13345"/>
                    <a:pt x="4531" y="13028"/>
                    <a:pt x="4870" y="13028"/>
                  </a:cubicBezTo>
                  <a:close/>
                  <a:moveTo>
                    <a:pt x="5231" y="0"/>
                  </a:moveTo>
                  <a:cubicBezTo>
                    <a:pt x="5102" y="0"/>
                    <a:pt x="4974" y="46"/>
                    <a:pt x="4859" y="156"/>
                  </a:cubicBezTo>
                  <a:cubicBezTo>
                    <a:pt x="4380" y="617"/>
                    <a:pt x="4781" y="1796"/>
                    <a:pt x="4900" y="2312"/>
                  </a:cubicBezTo>
                  <a:cubicBezTo>
                    <a:pt x="5173" y="3523"/>
                    <a:pt x="5582" y="4704"/>
                    <a:pt x="5602" y="5956"/>
                  </a:cubicBezTo>
                  <a:lnTo>
                    <a:pt x="5602" y="5970"/>
                  </a:lnTo>
                  <a:cubicBezTo>
                    <a:pt x="5548" y="6213"/>
                    <a:pt x="5487" y="6456"/>
                    <a:pt x="5423" y="6699"/>
                  </a:cubicBezTo>
                  <a:cubicBezTo>
                    <a:pt x="5416" y="6708"/>
                    <a:pt x="5409" y="6716"/>
                    <a:pt x="5403" y="6725"/>
                  </a:cubicBezTo>
                  <a:cubicBezTo>
                    <a:pt x="5379" y="6756"/>
                    <a:pt x="5382" y="6786"/>
                    <a:pt x="5392" y="6810"/>
                  </a:cubicBezTo>
                  <a:cubicBezTo>
                    <a:pt x="5339" y="7006"/>
                    <a:pt x="5281" y="7202"/>
                    <a:pt x="5224" y="7397"/>
                  </a:cubicBezTo>
                  <a:cubicBezTo>
                    <a:pt x="5007" y="6702"/>
                    <a:pt x="4778" y="6014"/>
                    <a:pt x="4471" y="5352"/>
                  </a:cubicBezTo>
                  <a:cubicBezTo>
                    <a:pt x="4244" y="4866"/>
                    <a:pt x="3827" y="4010"/>
                    <a:pt x="3189" y="4010"/>
                  </a:cubicBezTo>
                  <a:cubicBezTo>
                    <a:pt x="3145" y="4010"/>
                    <a:pt x="3100" y="4014"/>
                    <a:pt x="3054" y="4023"/>
                  </a:cubicBezTo>
                  <a:cubicBezTo>
                    <a:pt x="2777" y="4073"/>
                    <a:pt x="2521" y="4350"/>
                    <a:pt x="2464" y="4617"/>
                  </a:cubicBezTo>
                  <a:cubicBezTo>
                    <a:pt x="2396" y="4934"/>
                    <a:pt x="2632" y="5244"/>
                    <a:pt x="2818" y="5473"/>
                  </a:cubicBezTo>
                  <a:cubicBezTo>
                    <a:pt x="3162" y="5892"/>
                    <a:pt x="3610" y="6233"/>
                    <a:pt x="4026" y="6580"/>
                  </a:cubicBezTo>
                  <a:cubicBezTo>
                    <a:pt x="4407" y="6901"/>
                    <a:pt x="4879" y="7238"/>
                    <a:pt x="5113" y="7691"/>
                  </a:cubicBezTo>
                  <a:cubicBezTo>
                    <a:pt x="5116" y="7694"/>
                    <a:pt x="5119" y="7697"/>
                    <a:pt x="5122" y="7700"/>
                  </a:cubicBezTo>
                  <a:lnTo>
                    <a:pt x="5126" y="7704"/>
                  </a:lnTo>
                  <a:lnTo>
                    <a:pt x="5126" y="7708"/>
                  </a:lnTo>
                  <a:cubicBezTo>
                    <a:pt x="4764" y="8841"/>
                    <a:pt x="4326" y="9955"/>
                    <a:pt x="3891" y="11069"/>
                  </a:cubicBezTo>
                  <a:cubicBezTo>
                    <a:pt x="3722" y="10383"/>
                    <a:pt x="3688" y="9695"/>
                    <a:pt x="3351" y="9060"/>
                  </a:cubicBezTo>
                  <a:cubicBezTo>
                    <a:pt x="3081" y="8561"/>
                    <a:pt x="2737" y="8085"/>
                    <a:pt x="2325" y="7694"/>
                  </a:cubicBezTo>
                  <a:cubicBezTo>
                    <a:pt x="2059" y="7437"/>
                    <a:pt x="1622" y="7228"/>
                    <a:pt x="1234" y="7228"/>
                  </a:cubicBezTo>
                  <a:cubicBezTo>
                    <a:pt x="888" y="7228"/>
                    <a:pt x="581" y="7395"/>
                    <a:pt x="469" y="7842"/>
                  </a:cubicBezTo>
                  <a:cubicBezTo>
                    <a:pt x="301" y="8531"/>
                    <a:pt x="1327" y="9209"/>
                    <a:pt x="1762" y="9550"/>
                  </a:cubicBezTo>
                  <a:cubicBezTo>
                    <a:pt x="2183" y="9881"/>
                    <a:pt x="2618" y="10191"/>
                    <a:pt x="3027" y="10535"/>
                  </a:cubicBezTo>
                  <a:cubicBezTo>
                    <a:pt x="3300" y="10765"/>
                    <a:pt x="3678" y="11061"/>
                    <a:pt x="3749" y="11433"/>
                  </a:cubicBezTo>
                  <a:cubicBezTo>
                    <a:pt x="3442" y="12223"/>
                    <a:pt x="3141" y="13015"/>
                    <a:pt x="2882" y="13818"/>
                  </a:cubicBezTo>
                  <a:cubicBezTo>
                    <a:pt x="2848" y="13211"/>
                    <a:pt x="2615" y="12583"/>
                    <a:pt x="2383" y="12033"/>
                  </a:cubicBezTo>
                  <a:cubicBezTo>
                    <a:pt x="2216" y="11646"/>
                    <a:pt x="1887" y="10972"/>
                    <a:pt x="1391" y="10972"/>
                  </a:cubicBezTo>
                  <a:cubicBezTo>
                    <a:pt x="1333" y="10972"/>
                    <a:pt x="1274" y="10981"/>
                    <a:pt x="1212" y="11001"/>
                  </a:cubicBezTo>
                  <a:cubicBezTo>
                    <a:pt x="0" y="11385"/>
                    <a:pt x="2426" y="13626"/>
                    <a:pt x="2784" y="14115"/>
                  </a:cubicBezTo>
                  <a:cubicBezTo>
                    <a:pt x="2686" y="14433"/>
                    <a:pt x="2592" y="14753"/>
                    <a:pt x="2504" y="15077"/>
                  </a:cubicBezTo>
                  <a:cubicBezTo>
                    <a:pt x="2486" y="15148"/>
                    <a:pt x="2546" y="15195"/>
                    <a:pt x="2603" y="15195"/>
                  </a:cubicBezTo>
                  <a:cubicBezTo>
                    <a:pt x="2641" y="15195"/>
                    <a:pt x="2677" y="15174"/>
                    <a:pt x="2690" y="15128"/>
                  </a:cubicBezTo>
                  <a:cubicBezTo>
                    <a:pt x="2771" y="14824"/>
                    <a:pt x="2858" y="14523"/>
                    <a:pt x="2950" y="14227"/>
                  </a:cubicBezTo>
                  <a:cubicBezTo>
                    <a:pt x="2973" y="14223"/>
                    <a:pt x="2997" y="14213"/>
                    <a:pt x="3014" y="14190"/>
                  </a:cubicBezTo>
                  <a:cubicBezTo>
                    <a:pt x="3594" y="13977"/>
                    <a:pt x="4286" y="14118"/>
                    <a:pt x="4876" y="13886"/>
                  </a:cubicBezTo>
                  <a:cubicBezTo>
                    <a:pt x="5194" y="13761"/>
                    <a:pt x="5554" y="13292"/>
                    <a:pt x="5234" y="12972"/>
                  </a:cubicBezTo>
                  <a:cubicBezTo>
                    <a:pt x="5138" y="12877"/>
                    <a:pt x="5021" y="12840"/>
                    <a:pt x="4896" y="12840"/>
                  </a:cubicBezTo>
                  <a:cubicBezTo>
                    <a:pt x="4610" y="12840"/>
                    <a:pt x="4284" y="13029"/>
                    <a:pt x="4073" y="13143"/>
                  </a:cubicBezTo>
                  <a:cubicBezTo>
                    <a:pt x="3749" y="13326"/>
                    <a:pt x="3364" y="13562"/>
                    <a:pt x="3074" y="13842"/>
                  </a:cubicBezTo>
                  <a:cubicBezTo>
                    <a:pt x="3253" y="13292"/>
                    <a:pt x="3448" y="12749"/>
                    <a:pt x="3651" y="12206"/>
                  </a:cubicBezTo>
                  <a:cubicBezTo>
                    <a:pt x="3688" y="12206"/>
                    <a:pt x="3725" y="12189"/>
                    <a:pt x="3746" y="12148"/>
                  </a:cubicBezTo>
                  <a:cubicBezTo>
                    <a:pt x="3759" y="12160"/>
                    <a:pt x="3776" y="12166"/>
                    <a:pt x="3796" y="12166"/>
                  </a:cubicBezTo>
                  <a:cubicBezTo>
                    <a:pt x="3806" y="12166"/>
                    <a:pt x="3816" y="12165"/>
                    <a:pt x="3827" y="12162"/>
                  </a:cubicBezTo>
                  <a:cubicBezTo>
                    <a:pt x="4353" y="11986"/>
                    <a:pt x="4971" y="11993"/>
                    <a:pt x="5518" y="11874"/>
                  </a:cubicBezTo>
                  <a:cubicBezTo>
                    <a:pt x="5845" y="11804"/>
                    <a:pt x="6675" y="11665"/>
                    <a:pt x="6668" y="11193"/>
                  </a:cubicBezTo>
                  <a:cubicBezTo>
                    <a:pt x="6662" y="10808"/>
                    <a:pt x="6311" y="10699"/>
                    <a:pt x="5957" y="10699"/>
                  </a:cubicBezTo>
                  <a:cubicBezTo>
                    <a:pt x="5731" y="10699"/>
                    <a:pt x="5505" y="10744"/>
                    <a:pt x="5365" y="10788"/>
                  </a:cubicBezTo>
                  <a:cubicBezTo>
                    <a:pt x="4900" y="10937"/>
                    <a:pt x="4262" y="11237"/>
                    <a:pt x="3864" y="11652"/>
                  </a:cubicBezTo>
                  <a:cubicBezTo>
                    <a:pt x="3884" y="11595"/>
                    <a:pt x="3904" y="11541"/>
                    <a:pt x="3925" y="11486"/>
                  </a:cubicBezTo>
                  <a:cubicBezTo>
                    <a:pt x="3931" y="11477"/>
                    <a:pt x="3938" y="11463"/>
                    <a:pt x="3938" y="11449"/>
                  </a:cubicBezTo>
                  <a:cubicBezTo>
                    <a:pt x="4147" y="10913"/>
                    <a:pt x="4356" y="10376"/>
                    <a:pt x="4562" y="9840"/>
                  </a:cubicBezTo>
                  <a:cubicBezTo>
                    <a:pt x="4579" y="9834"/>
                    <a:pt x="4593" y="9823"/>
                    <a:pt x="4606" y="9806"/>
                  </a:cubicBezTo>
                  <a:cubicBezTo>
                    <a:pt x="4636" y="9766"/>
                    <a:pt x="4670" y="9728"/>
                    <a:pt x="4704" y="9695"/>
                  </a:cubicBezTo>
                  <a:cubicBezTo>
                    <a:pt x="4724" y="9688"/>
                    <a:pt x="4738" y="9675"/>
                    <a:pt x="4751" y="9655"/>
                  </a:cubicBezTo>
                  <a:cubicBezTo>
                    <a:pt x="5379" y="9105"/>
                    <a:pt x="6560" y="9317"/>
                    <a:pt x="7292" y="8996"/>
                  </a:cubicBezTo>
                  <a:cubicBezTo>
                    <a:pt x="7714" y="8811"/>
                    <a:pt x="8439" y="8007"/>
                    <a:pt x="7896" y="7562"/>
                  </a:cubicBezTo>
                  <a:cubicBezTo>
                    <a:pt x="7801" y="7484"/>
                    <a:pt x="7684" y="7452"/>
                    <a:pt x="7555" y="7452"/>
                  </a:cubicBezTo>
                  <a:cubicBezTo>
                    <a:pt x="7077" y="7452"/>
                    <a:pt x="6436" y="7895"/>
                    <a:pt x="6152" y="8079"/>
                  </a:cubicBezTo>
                  <a:cubicBezTo>
                    <a:pt x="5716" y="8359"/>
                    <a:pt x="5156" y="8730"/>
                    <a:pt x="4809" y="9189"/>
                  </a:cubicBezTo>
                  <a:cubicBezTo>
                    <a:pt x="4836" y="9111"/>
                    <a:pt x="4866" y="9033"/>
                    <a:pt x="4893" y="8956"/>
                  </a:cubicBezTo>
                  <a:cubicBezTo>
                    <a:pt x="5149" y="8250"/>
                    <a:pt x="5372" y="7546"/>
                    <a:pt x="5558" y="6837"/>
                  </a:cubicBezTo>
                  <a:cubicBezTo>
                    <a:pt x="5561" y="6830"/>
                    <a:pt x="5565" y="6827"/>
                    <a:pt x="5568" y="6823"/>
                  </a:cubicBezTo>
                  <a:cubicBezTo>
                    <a:pt x="5761" y="6550"/>
                    <a:pt x="6033" y="6320"/>
                    <a:pt x="6263" y="6081"/>
                  </a:cubicBezTo>
                  <a:cubicBezTo>
                    <a:pt x="6655" y="5679"/>
                    <a:pt x="7042" y="5271"/>
                    <a:pt x="7413" y="4849"/>
                  </a:cubicBezTo>
                  <a:cubicBezTo>
                    <a:pt x="7805" y="4404"/>
                    <a:pt x="8784" y="3466"/>
                    <a:pt x="8567" y="2781"/>
                  </a:cubicBezTo>
                  <a:cubicBezTo>
                    <a:pt x="8505" y="2579"/>
                    <a:pt x="8261" y="2487"/>
                    <a:pt x="8055" y="2487"/>
                  </a:cubicBezTo>
                  <a:cubicBezTo>
                    <a:pt x="8016" y="2487"/>
                    <a:pt x="7978" y="2491"/>
                    <a:pt x="7943" y="2497"/>
                  </a:cubicBezTo>
                  <a:cubicBezTo>
                    <a:pt x="7502" y="2575"/>
                    <a:pt x="7187" y="2970"/>
                    <a:pt x="6935" y="3310"/>
                  </a:cubicBezTo>
                  <a:cubicBezTo>
                    <a:pt x="6557" y="3820"/>
                    <a:pt x="6192" y="4458"/>
                    <a:pt x="5926" y="5119"/>
                  </a:cubicBezTo>
                  <a:cubicBezTo>
                    <a:pt x="6057" y="4340"/>
                    <a:pt x="6138" y="3553"/>
                    <a:pt x="6165" y="2747"/>
                  </a:cubicBezTo>
                  <a:cubicBezTo>
                    <a:pt x="6189" y="2066"/>
                    <a:pt x="6334" y="1222"/>
                    <a:pt x="6030" y="584"/>
                  </a:cubicBezTo>
                  <a:cubicBezTo>
                    <a:pt x="5890" y="289"/>
                    <a:pt x="5557" y="0"/>
                    <a:pt x="52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61;p37"/>
            <p:cNvSpPr/>
            <p:nvPr/>
          </p:nvSpPr>
          <p:spPr>
            <a:xfrm rot="3627969" flipH="1">
              <a:off x="5504129" y="1908930"/>
              <a:ext cx="1656643" cy="1203185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1062;p37"/>
          <p:cNvGrpSpPr/>
          <p:nvPr/>
        </p:nvGrpSpPr>
        <p:grpSpPr>
          <a:xfrm rot="5400000" flipH="1">
            <a:off x="362726" y="540974"/>
            <a:ext cx="1637189" cy="704651"/>
            <a:chOff x="5085720" y="658171"/>
            <a:chExt cx="2249891" cy="976673"/>
          </a:xfrm>
        </p:grpSpPr>
        <p:sp>
          <p:nvSpPr>
            <p:cNvPr id="39" name="Google Shape;1063;p37"/>
            <p:cNvSpPr/>
            <p:nvPr/>
          </p:nvSpPr>
          <p:spPr>
            <a:xfrm flipH="1">
              <a:off x="646542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64;p37"/>
            <p:cNvSpPr/>
            <p:nvPr/>
          </p:nvSpPr>
          <p:spPr>
            <a:xfrm flipH="1">
              <a:off x="5528892" y="933501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65;p37"/>
            <p:cNvSpPr/>
            <p:nvPr/>
          </p:nvSpPr>
          <p:spPr>
            <a:xfrm flipH="1">
              <a:off x="7306170" y="8484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66;p37"/>
            <p:cNvSpPr/>
            <p:nvPr/>
          </p:nvSpPr>
          <p:spPr>
            <a:xfrm flipH="1">
              <a:off x="5165663" y="1380515"/>
              <a:ext cx="50896" cy="39374"/>
            </a:xfrm>
            <a:custGeom>
              <a:avLst/>
              <a:gdLst/>
              <a:ahLst/>
              <a:cxnLst/>
              <a:rect l="l" t="t" r="r" b="b"/>
              <a:pathLst>
                <a:path w="879" h="680" extrusionOk="0">
                  <a:moveTo>
                    <a:pt x="439" y="1"/>
                  </a:moveTo>
                  <a:cubicBezTo>
                    <a:pt x="0" y="1"/>
                    <a:pt x="0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67;p37"/>
            <p:cNvSpPr/>
            <p:nvPr/>
          </p:nvSpPr>
          <p:spPr>
            <a:xfrm flipH="1">
              <a:off x="5700067" y="1490676"/>
              <a:ext cx="50838" cy="39490"/>
            </a:xfrm>
            <a:custGeom>
              <a:avLst/>
              <a:gdLst/>
              <a:ahLst/>
              <a:cxnLst/>
              <a:rect l="l" t="t" r="r" b="b"/>
              <a:pathLst>
                <a:path w="878" h="682" extrusionOk="0">
                  <a:moveTo>
                    <a:pt x="438" y="1"/>
                  </a:moveTo>
                  <a:cubicBezTo>
                    <a:pt x="0" y="1"/>
                    <a:pt x="0" y="682"/>
                    <a:pt x="438" y="682"/>
                  </a:cubicBezTo>
                  <a:cubicBezTo>
                    <a:pt x="874" y="682"/>
                    <a:pt x="877" y="1"/>
                    <a:pt x="4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68;p37"/>
            <p:cNvSpPr/>
            <p:nvPr/>
          </p:nvSpPr>
          <p:spPr>
            <a:xfrm flipH="1">
              <a:off x="7284773" y="658171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69;p37"/>
            <p:cNvSpPr/>
            <p:nvPr/>
          </p:nvSpPr>
          <p:spPr>
            <a:xfrm flipH="1">
              <a:off x="5085720" y="1290906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70;p37"/>
            <p:cNvSpPr/>
            <p:nvPr/>
          </p:nvSpPr>
          <p:spPr>
            <a:xfrm flipH="1">
              <a:off x="5794820" y="1618631"/>
              <a:ext cx="20961" cy="16213"/>
            </a:xfrm>
            <a:custGeom>
              <a:avLst/>
              <a:gdLst/>
              <a:ahLst/>
              <a:cxnLst/>
              <a:rect l="l" t="t" r="r" b="b"/>
              <a:pathLst>
                <a:path w="362" h="280" extrusionOk="0">
                  <a:moveTo>
                    <a:pt x="183" y="0"/>
                  </a:moveTo>
                  <a:cubicBezTo>
                    <a:pt x="1" y="0"/>
                    <a:pt x="1" y="280"/>
                    <a:pt x="183" y="280"/>
                  </a:cubicBezTo>
                  <a:cubicBezTo>
                    <a:pt x="362" y="280"/>
                    <a:pt x="362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71;p37"/>
            <p:cNvSpPr/>
            <p:nvPr/>
          </p:nvSpPr>
          <p:spPr>
            <a:xfrm flipH="1">
              <a:off x="6414598" y="836883"/>
              <a:ext cx="50838" cy="39316"/>
            </a:xfrm>
            <a:custGeom>
              <a:avLst/>
              <a:gdLst/>
              <a:ahLst/>
              <a:cxnLst/>
              <a:rect l="l" t="t" r="r" b="b"/>
              <a:pathLst>
                <a:path w="878" h="679" extrusionOk="0">
                  <a:moveTo>
                    <a:pt x="439" y="1"/>
                  </a:moveTo>
                  <a:cubicBezTo>
                    <a:pt x="1" y="1"/>
                    <a:pt x="1" y="679"/>
                    <a:pt x="439" y="679"/>
                  </a:cubicBezTo>
                  <a:cubicBezTo>
                    <a:pt x="878" y="679"/>
                    <a:pt x="878" y="1"/>
                    <a:pt x="4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59148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's teacher day by Slidesgo">
  <a:themeElements>
    <a:clrScheme name="Office">
      <a:dk1>
        <a:srgbClr val="2A2F3D"/>
      </a:dk1>
      <a:lt1>
        <a:srgbClr val="604B6B"/>
      </a:lt1>
      <a:dk2>
        <a:srgbClr val="DE5353"/>
      </a:dk2>
      <a:lt2>
        <a:srgbClr val="E6B4B6"/>
      </a:lt2>
      <a:accent1>
        <a:srgbClr val="88CAAC"/>
      </a:accent1>
      <a:accent2>
        <a:srgbClr val="DCA248"/>
      </a:accent2>
      <a:accent3>
        <a:srgbClr val="D68D3A"/>
      </a:accent3>
      <a:accent4>
        <a:srgbClr val="AD4C4C"/>
      </a:accent4>
      <a:accent5>
        <a:srgbClr val="F1D65E"/>
      </a:accent5>
      <a:accent6>
        <a:srgbClr val="D26565"/>
      </a:accent6>
      <a:hlink>
        <a:srgbClr val="1F1448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</TotalTime>
  <Words>413</Words>
  <Application>Microsoft Office PowerPoint</Application>
  <PresentationFormat>On-screen Show (16:9)</PresentationFormat>
  <Paragraphs>74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Joti One</vt:lpstr>
      <vt:lpstr>Arial</vt:lpstr>
      <vt:lpstr>Wingdings</vt:lpstr>
      <vt:lpstr>Tahoma</vt:lpstr>
      <vt:lpstr>Roboto Condensed</vt:lpstr>
      <vt:lpstr>Roboto Condensed Light</vt:lpstr>
      <vt:lpstr>Galada</vt:lpstr>
      <vt:lpstr>Simplified Arabic</vt:lpstr>
      <vt:lpstr>World's teacher day by Slidesgo</vt:lpstr>
      <vt:lpstr>World’s teacher day</vt:lpstr>
      <vt:lpstr>المحتوي</vt:lpstr>
      <vt:lpstr>الوحدة الثانية</vt:lpstr>
      <vt:lpstr>الموقع الفلكي لمصر</vt:lpstr>
      <vt:lpstr>الموقع الجغرافي</vt:lpstr>
      <vt:lpstr>فصول السنة أولا: فصل الصيف</vt:lpstr>
      <vt:lpstr>فصل الصيف (يونيه – يوليو – أغسطس)</vt:lpstr>
      <vt:lpstr>فصول السنة ثانيا: فصل الخريف</vt:lpstr>
      <vt:lpstr>فصل الخريف (سبتمبر – أكتوبر – نوفمبر)</vt:lpstr>
      <vt:lpstr>فصول السنة ثالثا: فصل الشتاء</vt:lpstr>
      <vt:lpstr>فصل الشتاء (ديسمبر – يناير – فبراير)</vt:lpstr>
      <vt:lpstr>فصول السنة رابعا: فصل الربيع</vt:lpstr>
      <vt:lpstr>فصل الربيع (مارس – ابريل – مايو)</vt:lpstr>
      <vt:lpstr>التقويم</vt:lpstr>
      <vt:lpstr>يمكنك من خلال هذا QR مشاهدة شرح الدرس كامل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World’s teacher day</dc:title>
  <dc:creator>Esraa</dc:creator>
  <cp:lastModifiedBy>Windows User</cp:lastModifiedBy>
  <cp:revision>195</cp:revision>
  <dcterms:modified xsi:type="dcterms:W3CDTF">2020-12-24T11:00:08Z</dcterms:modified>
</cp:coreProperties>
</file>