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0"/>
  </p:notesMasterIdLst>
  <p:sldIdLst>
    <p:sldId id="256" r:id="rId2"/>
    <p:sldId id="334" r:id="rId3"/>
    <p:sldId id="341" r:id="rId4"/>
    <p:sldId id="369" r:id="rId5"/>
    <p:sldId id="371" r:id="rId6"/>
    <p:sldId id="370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410" r:id="rId18"/>
    <p:sldId id="342" r:id="rId19"/>
  </p:sldIdLst>
  <p:sldSz cx="9144000" cy="5143500" type="screen16x9"/>
  <p:notesSz cx="17348200" cy="9753600"/>
  <p:embeddedFontLst>
    <p:embeddedFont>
      <p:font typeface="Joti One" panose="020B0604020202020204" charset="0"/>
      <p:regular r:id="rId21"/>
    </p:embeddedFont>
    <p:embeddedFont>
      <p:font typeface="Roboto Condensed" panose="020B0604020202020204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Simplified Arabic" panose="02020603050405020304" pitchFamily="18" charset="-78"/>
      <p:regular r:id="rId28"/>
      <p:bold r:id="rId29"/>
    </p:embeddedFont>
    <p:embeddedFont>
      <p:font typeface="Roboto Condensed Light" panose="020B0604020202020204" charset="0"/>
      <p:regular r:id="rId30"/>
      <p:bold r:id="rId31"/>
      <p:italic r:id="rId32"/>
      <p:boldItalic r:id="rId33"/>
    </p:embeddedFont>
    <p:embeddedFont>
      <p:font typeface="Galada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2">
          <p15:clr>
            <a:srgbClr val="9AA0A6"/>
          </p15:clr>
        </p15:guide>
        <p15:guide id="2" pos="5201">
          <p15:clr>
            <a:srgbClr val="9AA0A6"/>
          </p15:clr>
        </p15:guide>
        <p15:guide id="3" orient="horz" pos="524">
          <p15:clr>
            <a:srgbClr val="9AA0A6"/>
          </p15:clr>
        </p15:guide>
        <p15:guide id="4" orient="horz" pos="22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CAAC"/>
    <a:srgbClr val="F7AB31"/>
    <a:srgbClr val="20AE97"/>
    <a:srgbClr val="ABC570"/>
    <a:srgbClr val="604B6B"/>
    <a:srgbClr val="FDFDFD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34E990-6D2D-426D-B15A-812556015FE8}">
  <a:tblStyle styleId="{1C34E990-6D2D-426D-B15A-812556015FE8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85" autoAdjust="0"/>
    <p:restoredTop sz="93841" autoAdjust="0"/>
  </p:normalViewPr>
  <p:slideViewPr>
    <p:cSldViewPr snapToGrid="0">
      <p:cViewPr varScale="1">
        <p:scale>
          <a:sx n="88" d="100"/>
          <a:sy n="88" d="100"/>
        </p:scale>
        <p:origin x="480" y="78"/>
      </p:cViewPr>
      <p:guideLst>
        <p:guide pos="282"/>
        <p:guide pos="5201"/>
        <p:guide orient="horz" pos="524"/>
        <p:guide orient="horz" pos="22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2FE4B7-21DF-48C5-928A-F80FAAAAFBFE}" type="doc">
      <dgm:prSet loTypeId="urn:microsoft.com/office/officeart/2005/8/layout/cycle4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EG"/>
        </a:p>
      </dgm:t>
    </dgm:pt>
    <dgm:pt modelId="{85CFF90D-6CE2-49C9-973B-1CD097499373}">
      <dgm:prSet phldrT="[Text]" custT="1"/>
      <dgm:spPr/>
      <dgm:t>
        <a:bodyPr/>
        <a:lstStyle/>
        <a:p>
          <a:pPr rtl="1"/>
          <a:r>
            <a: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02</a:t>
          </a:r>
          <a:endParaRPr lang="ar-EG" sz="3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03CAD33-D276-4253-B9E2-4A1D643748DC}" type="parTrans" cxnId="{9D3A179B-4FAB-4AF1-A608-19CC22B26AEA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63A75EB-F303-4C66-B6B2-0628CCA84D2F}" type="sibTrans" cxnId="{9D3A179B-4FAB-4AF1-A608-19CC22B26AEA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8A54066-6B48-48D9-B8C6-12EDA1AD5120}">
      <dgm:prSet phldrT="[Text]" custT="1"/>
      <dgm:spPr/>
      <dgm:t>
        <a:bodyPr/>
        <a:lstStyle/>
        <a:p>
          <a:pPr algn="ctr" rtl="1"/>
          <a:r>
            <a:rPr lang="ar-EG" sz="2400" b="1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المساهمة</a:t>
          </a:r>
        </a:p>
      </dgm:t>
    </dgm:pt>
    <dgm:pt modelId="{3197826E-BA7E-4175-891A-C8663B6AB10A}" type="parTrans" cxnId="{E7A7E22F-07E0-4ECE-A4E5-F36BE73C2FDB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A938CC5-1999-458A-A1B4-137D3CFDF777}" type="sibTrans" cxnId="{E7A7E22F-07E0-4ECE-A4E5-F36BE73C2FDB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FC2D615-3B92-4DC7-9806-9F3C2ED57A85}">
      <dgm:prSet phldrT="[Text]" custT="1"/>
      <dgm:spPr/>
      <dgm:t>
        <a:bodyPr/>
        <a:lstStyle/>
        <a:p>
          <a:pPr rtl="1"/>
          <a:r>
            <a: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01</a:t>
          </a:r>
          <a:endParaRPr lang="ar-EG" sz="3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D71772-9709-45AD-B8DA-0DA5AD07F079}" type="parTrans" cxnId="{83E30105-FD74-4F06-9C14-13FF9779762C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1A6FF09-F2A5-4BC0-AF8E-CF54B593B7F5}" type="sibTrans" cxnId="{83E30105-FD74-4F06-9C14-13FF9779762C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75B618C-794D-48A3-950C-519440B5922B}">
      <dgm:prSet phldrT="[Text]" custT="1"/>
      <dgm:spPr/>
      <dgm:t>
        <a:bodyPr/>
        <a:lstStyle/>
        <a:p>
          <a:pPr algn="ctr" rtl="1"/>
          <a:r>
            <a:rPr lang="ar-EG" sz="2400" b="1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نسبة العاملين</a:t>
          </a:r>
        </a:p>
      </dgm:t>
    </dgm:pt>
    <dgm:pt modelId="{D2F527BA-06A5-4144-86ED-84B58981BDA9}" type="parTrans" cxnId="{9881C182-1B58-44A6-B30A-1D02251D31DB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76EAAB-F384-4766-BD82-200ED2FF0BF4}" type="sibTrans" cxnId="{9881C182-1B58-44A6-B30A-1D02251D31DB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9FB7840-7004-4B0A-8CD3-09486E0AEE20}">
      <dgm:prSet phldrT="[Text]" custT="1"/>
      <dgm:spPr/>
      <dgm:t>
        <a:bodyPr/>
        <a:lstStyle/>
        <a:p>
          <a:pPr rtl="1"/>
          <a:r>
            <a: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03</a:t>
          </a:r>
          <a:endParaRPr lang="ar-EG" sz="3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CEC1DC2-F84D-414C-B9C4-8F5CF7697D32}" type="parTrans" cxnId="{9AEE0CBD-0E29-42BC-B796-DBF319D446DF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9789A7-183B-4B23-8960-3BAE6A5F9105}" type="sibTrans" cxnId="{9AEE0CBD-0E29-42BC-B796-DBF319D446DF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944B453-9FBF-4BC5-BBC3-EC86120330F3}">
      <dgm:prSet phldrT="[Text]" custT="1"/>
      <dgm:spPr/>
      <dgm:t>
        <a:bodyPr/>
        <a:lstStyle/>
        <a:p>
          <a:pPr algn="ctr" rtl="1"/>
          <a:r>
            <a:rPr lang="ar-EG" sz="2400" b="1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المساحة</a:t>
          </a:r>
        </a:p>
      </dgm:t>
    </dgm:pt>
    <dgm:pt modelId="{F6C84074-5FDE-4324-A002-78BBA415BA78}" type="parTrans" cxnId="{FA6DC41C-9AEB-44BE-8803-FF7FCC1B22CD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9280F16-D127-4A8C-95C5-D4F48BF39AD0}" type="sibTrans" cxnId="{FA6DC41C-9AEB-44BE-8803-FF7FCC1B22CD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7EAD5A-5777-4D98-A03C-C6AAC80326D0}">
      <dgm:prSet phldrT="[Text]" custT="1"/>
      <dgm:spPr/>
      <dgm:t>
        <a:bodyPr/>
        <a:lstStyle/>
        <a:p>
          <a:pPr rtl="1"/>
          <a:r>
            <a: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04</a:t>
          </a:r>
          <a:endParaRPr lang="ar-EG" sz="3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DFCC104-EDAF-4607-BBDC-0A0D40EA443B}" type="parTrans" cxnId="{D0122447-D736-4C34-9FDA-9A3A905EE09E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8786279-C638-4209-993A-2BE4FABD0ABC}" type="sibTrans" cxnId="{D0122447-D736-4C34-9FDA-9A3A905EE09E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A3099C-3FD5-4DA5-B08E-726C8F9FE5B2}">
      <dgm:prSet phldrT="[Text]" custT="1"/>
      <dgm:spPr/>
      <dgm:t>
        <a:bodyPr/>
        <a:lstStyle/>
        <a:p>
          <a:pPr algn="ctr" rtl="1"/>
          <a:r>
            <a:rPr lang="ar-EG" sz="2400" b="1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المناطق</a:t>
          </a:r>
        </a:p>
      </dgm:t>
    </dgm:pt>
    <dgm:pt modelId="{342AC93E-7D40-4722-BD4A-1EDBBF27F935}" type="parTrans" cxnId="{A43483A5-95A9-4033-9831-31E24161E61E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02C2F09-592B-4443-AC7E-44758C623C35}" type="sibTrans" cxnId="{A43483A5-95A9-4033-9831-31E24161E61E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5E45E50-AD82-4107-ABD2-ECB545485C47}">
      <dgm:prSet phldrT="[Text]" custT="1"/>
      <dgm:spPr/>
      <dgm:t>
        <a:bodyPr/>
        <a:lstStyle/>
        <a:p>
          <a:pPr algn="ctr" rtl="1"/>
          <a:endParaRPr lang="ar-EG" sz="2000" b="1" dirty="0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B319D73-D44E-4DB1-8E33-E827ECBED483}" type="parTrans" cxnId="{82937738-BED5-43F7-A50A-E3D97476C789}">
      <dgm:prSet/>
      <dgm:spPr/>
      <dgm:t>
        <a:bodyPr/>
        <a:lstStyle/>
        <a:p>
          <a:pPr rtl="1"/>
          <a:endParaRPr lang="ar-EG"/>
        </a:p>
      </dgm:t>
    </dgm:pt>
    <dgm:pt modelId="{E0282812-8B78-4F71-9E5A-27CD02754F5C}" type="sibTrans" cxnId="{82937738-BED5-43F7-A50A-E3D97476C789}">
      <dgm:prSet/>
      <dgm:spPr/>
      <dgm:t>
        <a:bodyPr/>
        <a:lstStyle/>
        <a:p>
          <a:pPr rtl="1"/>
          <a:endParaRPr lang="ar-EG"/>
        </a:p>
      </dgm:t>
    </dgm:pt>
    <dgm:pt modelId="{67F24598-9F90-473B-B806-0B9B82B405CA}">
      <dgm:prSet phldrT="[Text]" custT="1"/>
      <dgm:spPr/>
      <dgm:t>
        <a:bodyPr/>
        <a:lstStyle/>
        <a:p>
          <a:pPr algn="ctr" rtl="1"/>
          <a:endParaRPr lang="ar-EG" sz="2000" b="1" dirty="0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2DE0066-0B29-4D87-AA19-8B314DC9AE2B}" type="parTrans" cxnId="{BEFEB718-46DA-427B-BC7B-67D85BA7F371}">
      <dgm:prSet/>
      <dgm:spPr/>
      <dgm:t>
        <a:bodyPr/>
        <a:lstStyle/>
        <a:p>
          <a:pPr rtl="1"/>
          <a:endParaRPr lang="ar-EG"/>
        </a:p>
      </dgm:t>
    </dgm:pt>
    <dgm:pt modelId="{0149C08F-E5C2-4138-A14B-EFF0BA695694}" type="sibTrans" cxnId="{BEFEB718-46DA-427B-BC7B-67D85BA7F371}">
      <dgm:prSet/>
      <dgm:spPr/>
      <dgm:t>
        <a:bodyPr/>
        <a:lstStyle/>
        <a:p>
          <a:pPr rtl="1"/>
          <a:endParaRPr lang="ar-EG"/>
        </a:p>
      </dgm:t>
    </dgm:pt>
    <dgm:pt modelId="{C184DFFD-B2AC-484F-8277-FEEE3C2F5795}" type="pres">
      <dgm:prSet presAssocID="{F02FE4B7-21DF-48C5-928A-F80FAAAAFBF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DD0942-B263-445E-BFC0-9A0A564059D5}" type="pres">
      <dgm:prSet presAssocID="{F02FE4B7-21DF-48C5-928A-F80FAAAAFBFE}" presName="children" presStyleCnt="0"/>
      <dgm:spPr/>
    </dgm:pt>
    <dgm:pt modelId="{FC3ED4EA-9F0D-4838-9008-F0782E1CB154}" type="pres">
      <dgm:prSet presAssocID="{F02FE4B7-21DF-48C5-928A-F80FAAAAFBFE}" presName="child1group" presStyleCnt="0"/>
      <dgm:spPr/>
    </dgm:pt>
    <dgm:pt modelId="{28F41586-3278-436E-BADD-6974CDC91453}" type="pres">
      <dgm:prSet presAssocID="{F02FE4B7-21DF-48C5-928A-F80FAAAAFBFE}" presName="child1" presStyleLbl="bgAcc1" presStyleIdx="0" presStyleCnt="4" custScaleX="224238" custLinFactNeighborX="-38748"/>
      <dgm:spPr/>
      <dgm:t>
        <a:bodyPr/>
        <a:lstStyle/>
        <a:p>
          <a:endParaRPr lang="en-US"/>
        </a:p>
      </dgm:t>
    </dgm:pt>
    <dgm:pt modelId="{D5D5BDC8-B3FB-4F03-A7D7-3B8AB6F4E840}" type="pres">
      <dgm:prSet presAssocID="{F02FE4B7-21DF-48C5-928A-F80FAAAAFBF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690D3-7477-49D2-B46A-3D8B7023A2CA}" type="pres">
      <dgm:prSet presAssocID="{F02FE4B7-21DF-48C5-928A-F80FAAAAFBFE}" presName="child2group" presStyleCnt="0"/>
      <dgm:spPr/>
    </dgm:pt>
    <dgm:pt modelId="{D5D785B8-A734-4F3F-B060-24287F3DDD11}" type="pres">
      <dgm:prSet presAssocID="{F02FE4B7-21DF-48C5-928A-F80FAAAAFBFE}" presName="child2" presStyleLbl="bgAcc1" presStyleIdx="1" presStyleCnt="4" custScaleX="224238" custLinFactNeighborX="40964"/>
      <dgm:spPr/>
      <dgm:t>
        <a:bodyPr/>
        <a:lstStyle/>
        <a:p>
          <a:endParaRPr lang="en-US"/>
        </a:p>
      </dgm:t>
    </dgm:pt>
    <dgm:pt modelId="{F02592A1-87EF-4AB2-BC5E-4254DCAFB2F3}" type="pres">
      <dgm:prSet presAssocID="{F02FE4B7-21DF-48C5-928A-F80FAAAAFBF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090AB-4927-4FBC-B427-3BB136A97CEB}" type="pres">
      <dgm:prSet presAssocID="{F02FE4B7-21DF-48C5-928A-F80FAAAAFBFE}" presName="child3group" presStyleCnt="0"/>
      <dgm:spPr/>
    </dgm:pt>
    <dgm:pt modelId="{0260E5AE-89BC-40DA-8293-EBEC3B3FE750}" type="pres">
      <dgm:prSet presAssocID="{F02FE4B7-21DF-48C5-928A-F80FAAAAFBFE}" presName="child3" presStyleLbl="bgAcc1" presStyleIdx="2" presStyleCnt="4" custScaleX="224238" custLinFactNeighborX="40964"/>
      <dgm:spPr/>
      <dgm:t>
        <a:bodyPr/>
        <a:lstStyle/>
        <a:p>
          <a:endParaRPr lang="en-US"/>
        </a:p>
      </dgm:t>
    </dgm:pt>
    <dgm:pt modelId="{D5E21044-ADD2-433F-88B9-94722D15CD20}" type="pres">
      <dgm:prSet presAssocID="{F02FE4B7-21DF-48C5-928A-F80FAAAAFBF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08047-FBD4-4A46-9D8D-2CB4EDD97A51}" type="pres">
      <dgm:prSet presAssocID="{F02FE4B7-21DF-48C5-928A-F80FAAAAFBFE}" presName="child4group" presStyleCnt="0"/>
      <dgm:spPr/>
    </dgm:pt>
    <dgm:pt modelId="{54728E96-C776-42FE-A03E-35D2B5D6D949}" type="pres">
      <dgm:prSet presAssocID="{F02FE4B7-21DF-48C5-928A-F80FAAAAFBFE}" presName="child4" presStyleLbl="bgAcc1" presStyleIdx="3" presStyleCnt="4" custScaleX="224238" custLinFactNeighborX="-38748"/>
      <dgm:spPr/>
      <dgm:t>
        <a:bodyPr/>
        <a:lstStyle/>
        <a:p>
          <a:endParaRPr lang="en-US"/>
        </a:p>
      </dgm:t>
    </dgm:pt>
    <dgm:pt modelId="{E3F3535D-C332-4DAF-B1C9-AFCB46F40101}" type="pres">
      <dgm:prSet presAssocID="{F02FE4B7-21DF-48C5-928A-F80FAAAAFBF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8012C-2AD3-4080-A792-F071CB3799C9}" type="pres">
      <dgm:prSet presAssocID="{F02FE4B7-21DF-48C5-928A-F80FAAAAFBFE}" presName="childPlaceholder" presStyleCnt="0"/>
      <dgm:spPr/>
    </dgm:pt>
    <dgm:pt modelId="{A412B598-245D-4B07-B6C4-48EF492E530C}" type="pres">
      <dgm:prSet presAssocID="{F02FE4B7-21DF-48C5-928A-F80FAAAAFBFE}" presName="circle" presStyleCnt="0"/>
      <dgm:spPr/>
    </dgm:pt>
    <dgm:pt modelId="{54929DE2-8C86-4473-9BB6-D6DF7E68FD84}" type="pres">
      <dgm:prSet presAssocID="{F02FE4B7-21DF-48C5-928A-F80FAAAAFBF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EF65B-D153-41D3-84C7-2E429C4A3D16}" type="pres">
      <dgm:prSet presAssocID="{F02FE4B7-21DF-48C5-928A-F80FAAAAFBF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10E18-3ABC-4743-ACD7-7ABA86DD5102}" type="pres">
      <dgm:prSet presAssocID="{F02FE4B7-21DF-48C5-928A-F80FAAAAFBF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615F9-3C8D-4B71-8E09-FF0EF51E872B}" type="pres">
      <dgm:prSet presAssocID="{F02FE4B7-21DF-48C5-928A-F80FAAAAFBF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CBB21-A8A4-4E61-AAC7-D1F82726DAE4}" type="pres">
      <dgm:prSet presAssocID="{F02FE4B7-21DF-48C5-928A-F80FAAAAFBFE}" presName="quadrantPlaceholder" presStyleCnt="0"/>
      <dgm:spPr/>
    </dgm:pt>
    <dgm:pt modelId="{D8226FCE-975D-427E-89A8-26EDB56FDA7C}" type="pres">
      <dgm:prSet presAssocID="{F02FE4B7-21DF-48C5-928A-F80FAAAAFBFE}" presName="center1" presStyleLbl="fgShp" presStyleIdx="0" presStyleCnt="2"/>
      <dgm:spPr/>
    </dgm:pt>
    <dgm:pt modelId="{83C4A713-B135-41D3-9B2B-82BFE3DDD33B}" type="pres">
      <dgm:prSet presAssocID="{F02FE4B7-21DF-48C5-928A-F80FAAAAFBFE}" presName="center2" presStyleLbl="fgShp" presStyleIdx="1" presStyleCnt="2"/>
      <dgm:spPr/>
    </dgm:pt>
  </dgm:ptLst>
  <dgm:cxnLst>
    <dgm:cxn modelId="{3FA28DA7-ADD1-42B2-99D8-4FB79B350FCA}" type="presOf" srcId="{F02FE4B7-21DF-48C5-928A-F80FAAAAFBFE}" destId="{C184DFFD-B2AC-484F-8277-FEEE3C2F5795}" srcOrd="0" destOrd="0" presId="urn:microsoft.com/office/officeart/2005/8/layout/cycle4"/>
    <dgm:cxn modelId="{379483FD-0B4B-4DD5-83F4-80241C63D9FB}" type="presOf" srcId="{48A54066-6B48-48D9-B8C6-12EDA1AD5120}" destId="{28F41586-3278-436E-BADD-6974CDC91453}" srcOrd="0" destOrd="1" presId="urn:microsoft.com/office/officeart/2005/8/layout/cycle4"/>
    <dgm:cxn modelId="{181F54EA-7F98-4D50-BF24-2824EC9D9B3A}" type="presOf" srcId="{8A7EAD5A-5777-4D98-A03C-C6AAC80326D0}" destId="{8FE615F9-3C8D-4B71-8E09-FF0EF51E872B}" srcOrd="0" destOrd="0" presId="urn:microsoft.com/office/officeart/2005/8/layout/cycle4"/>
    <dgm:cxn modelId="{BEFEB718-46DA-427B-BC7B-67D85BA7F371}" srcId="{BFC2D615-3B92-4DC7-9806-9F3C2ED57A85}" destId="{67F24598-9F90-473B-B806-0B9B82B405CA}" srcOrd="0" destOrd="0" parTransId="{52DE0066-0B29-4D87-AA19-8B314DC9AE2B}" sibTransId="{0149C08F-E5C2-4138-A14B-EFF0BA695694}"/>
    <dgm:cxn modelId="{6B968044-E055-4EA3-8EEA-A63B82B6685F}" type="presOf" srcId="{BFC2D615-3B92-4DC7-9806-9F3C2ED57A85}" destId="{408EF65B-D153-41D3-84C7-2E429C4A3D16}" srcOrd="0" destOrd="0" presId="urn:microsoft.com/office/officeart/2005/8/layout/cycle4"/>
    <dgm:cxn modelId="{82937738-BED5-43F7-A50A-E3D97476C789}" srcId="{85CFF90D-6CE2-49C9-973B-1CD097499373}" destId="{B5E45E50-AD82-4107-ABD2-ECB545485C47}" srcOrd="0" destOrd="0" parTransId="{1B319D73-D44E-4DB1-8E33-E827ECBED483}" sibTransId="{E0282812-8B78-4F71-9E5A-27CD02754F5C}"/>
    <dgm:cxn modelId="{83E30105-FD74-4F06-9C14-13FF9779762C}" srcId="{F02FE4B7-21DF-48C5-928A-F80FAAAAFBFE}" destId="{BFC2D615-3B92-4DC7-9806-9F3C2ED57A85}" srcOrd="1" destOrd="0" parTransId="{CDD71772-9709-45AD-B8DA-0DA5AD07F079}" sibTransId="{B1A6FF09-F2A5-4BC0-AF8E-CF54B593B7F5}"/>
    <dgm:cxn modelId="{E7A7E22F-07E0-4ECE-A4E5-F36BE73C2FDB}" srcId="{85CFF90D-6CE2-49C9-973B-1CD097499373}" destId="{48A54066-6B48-48D9-B8C6-12EDA1AD5120}" srcOrd="1" destOrd="0" parTransId="{3197826E-BA7E-4175-891A-C8663B6AB10A}" sibTransId="{FA938CC5-1999-458A-A1B4-137D3CFDF777}"/>
    <dgm:cxn modelId="{CF04A00A-C96D-4997-8EF8-923D57EA4297}" type="presOf" srcId="{EFA3099C-3FD5-4DA5-B08E-726C8F9FE5B2}" destId="{54728E96-C776-42FE-A03E-35D2B5D6D949}" srcOrd="0" destOrd="0" presId="urn:microsoft.com/office/officeart/2005/8/layout/cycle4"/>
    <dgm:cxn modelId="{9881C182-1B58-44A6-B30A-1D02251D31DB}" srcId="{BFC2D615-3B92-4DC7-9806-9F3C2ED57A85}" destId="{B75B618C-794D-48A3-950C-519440B5922B}" srcOrd="1" destOrd="0" parTransId="{D2F527BA-06A5-4144-86ED-84B58981BDA9}" sibTransId="{3076EAAB-F384-4766-BD82-200ED2FF0BF4}"/>
    <dgm:cxn modelId="{C3DC23B9-5DAC-43E0-8B87-73902055073E}" type="presOf" srcId="{67F24598-9F90-473B-B806-0B9B82B405CA}" destId="{F02592A1-87EF-4AB2-BC5E-4254DCAFB2F3}" srcOrd="1" destOrd="0" presId="urn:microsoft.com/office/officeart/2005/8/layout/cycle4"/>
    <dgm:cxn modelId="{2A58F9FE-0BE0-4409-98F7-AC0B84827356}" type="presOf" srcId="{B75B618C-794D-48A3-950C-519440B5922B}" destId="{F02592A1-87EF-4AB2-BC5E-4254DCAFB2F3}" srcOrd="1" destOrd="1" presId="urn:microsoft.com/office/officeart/2005/8/layout/cycle4"/>
    <dgm:cxn modelId="{DF11A7AD-1AF6-481B-9C49-EBE604B3688F}" type="presOf" srcId="{B5E45E50-AD82-4107-ABD2-ECB545485C47}" destId="{D5D5BDC8-B3FB-4F03-A7D7-3B8AB6F4E840}" srcOrd="1" destOrd="0" presId="urn:microsoft.com/office/officeart/2005/8/layout/cycle4"/>
    <dgm:cxn modelId="{D0122447-D736-4C34-9FDA-9A3A905EE09E}" srcId="{F02FE4B7-21DF-48C5-928A-F80FAAAAFBFE}" destId="{8A7EAD5A-5777-4D98-A03C-C6AAC80326D0}" srcOrd="3" destOrd="0" parTransId="{7DFCC104-EDAF-4607-BBDC-0A0D40EA443B}" sibTransId="{68786279-C638-4209-993A-2BE4FABD0ABC}"/>
    <dgm:cxn modelId="{864B9CAD-E7EB-4AB3-8E5B-090458E66C20}" type="presOf" srcId="{67F24598-9F90-473B-B806-0B9B82B405CA}" destId="{D5D785B8-A734-4F3F-B060-24287F3DDD11}" srcOrd="0" destOrd="0" presId="urn:microsoft.com/office/officeart/2005/8/layout/cycle4"/>
    <dgm:cxn modelId="{C6F947A7-433F-4618-A362-0C6068C99239}" type="presOf" srcId="{48A54066-6B48-48D9-B8C6-12EDA1AD5120}" destId="{D5D5BDC8-B3FB-4F03-A7D7-3B8AB6F4E840}" srcOrd="1" destOrd="1" presId="urn:microsoft.com/office/officeart/2005/8/layout/cycle4"/>
    <dgm:cxn modelId="{C528E942-DAD1-4F11-BAEB-C1F57EE4F198}" type="presOf" srcId="{7944B453-9FBF-4BC5-BBC3-EC86120330F3}" destId="{D5E21044-ADD2-433F-88B9-94722D15CD20}" srcOrd="1" destOrd="0" presId="urn:microsoft.com/office/officeart/2005/8/layout/cycle4"/>
    <dgm:cxn modelId="{CDDFFD28-DA9D-4166-8A0B-E7CE24627174}" type="presOf" srcId="{85CFF90D-6CE2-49C9-973B-1CD097499373}" destId="{54929DE2-8C86-4473-9BB6-D6DF7E68FD84}" srcOrd="0" destOrd="0" presId="urn:microsoft.com/office/officeart/2005/8/layout/cycle4"/>
    <dgm:cxn modelId="{C60F029A-4174-4057-833A-E3F36D41DC2F}" type="presOf" srcId="{EFA3099C-3FD5-4DA5-B08E-726C8F9FE5B2}" destId="{E3F3535D-C332-4DAF-B1C9-AFCB46F40101}" srcOrd="1" destOrd="0" presId="urn:microsoft.com/office/officeart/2005/8/layout/cycle4"/>
    <dgm:cxn modelId="{9AEE0CBD-0E29-42BC-B796-DBF319D446DF}" srcId="{F02FE4B7-21DF-48C5-928A-F80FAAAAFBFE}" destId="{D9FB7840-7004-4B0A-8CD3-09486E0AEE20}" srcOrd="2" destOrd="0" parTransId="{ACEC1DC2-F84D-414C-B9C4-8F5CF7697D32}" sibTransId="{5C9789A7-183B-4B23-8960-3BAE6A5F9105}"/>
    <dgm:cxn modelId="{A14A3DE3-376B-4750-8534-04E2E941C95C}" type="presOf" srcId="{7944B453-9FBF-4BC5-BBC3-EC86120330F3}" destId="{0260E5AE-89BC-40DA-8293-EBEC3B3FE750}" srcOrd="0" destOrd="0" presId="urn:microsoft.com/office/officeart/2005/8/layout/cycle4"/>
    <dgm:cxn modelId="{9D3A179B-4FAB-4AF1-A608-19CC22B26AEA}" srcId="{F02FE4B7-21DF-48C5-928A-F80FAAAAFBFE}" destId="{85CFF90D-6CE2-49C9-973B-1CD097499373}" srcOrd="0" destOrd="0" parTransId="{103CAD33-D276-4253-B9E2-4A1D643748DC}" sibTransId="{263A75EB-F303-4C66-B6B2-0628CCA84D2F}"/>
    <dgm:cxn modelId="{A43483A5-95A9-4033-9831-31E24161E61E}" srcId="{8A7EAD5A-5777-4D98-A03C-C6AAC80326D0}" destId="{EFA3099C-3FD5-4DA5-B08E-726C8F9FE5B2}" srcOrd="0" destOrd="0" parTransId="{342AC93E-7D40-4722-BD4A-1EDBBF27F935}" sibTransId="{E02C2F09-592B-4443-AC7E-44758C623C35}"/>
    <dgm:cxn modelId="{1C6E3705-342F-454B-A0EC-9F1C244A7A40}" type="presOf" srcId="{B5E45E50-AD82-4107-ABD2-ECB545485C47}" destId="{28F41586-3278-436E-BADD-6974CDC91453}" srcOrd="0" destOrd="0" presId="urn:microsoft.com/office/officeart/2005/8/layout/cycle4"/>
    <dgm:cxn modelId="{FA6DC41C-9AEB-44BE-8803-FF7FCC1B22CD}" srcId="{D9FB7840-7004-4B0A-8CD3-09486E0AEE20}" destId="{7944B453-9FBF-4BC5-BBC3-EC86120330F3}" srcOrd="0" destOrd="0" parTransId="{F6C84074-5FDE-4324-A002-78BBA415BA78}" sibTransId="{D9280F16-D127-4A8C-95C5-D4F48BF39AD0}"/>
    <dgm:cxn modelId="{0DF3DDE5-459E-4E12-BC1A-9A8334A1E761}" type="presOf" srcId="{B75B618C-794D-48A3-950C-519440B5922B}" destId="{D5D785B8-A734-4F3F-B060-24287F3DDD11}" srcOrd="0" destOrd="1" presId="urn:microsoft.com/office/officeart/2005/8/layout/cycle4"/>
    <dgm:cxn modelId="{DFA1B943-EADD-44CB-B8D4-8D4019F99FFC}" type="presOf" srcId="{D9FB7840-7004-4B0A-8CD3-09486E0AEE20}" destId="{C6910E18-3ABC-4743-ACD7-7ABA86DD5102}" srcOrd="0" destOrd="0" presId="urn:microsoft.com/office/officeart/2005/8/layout/cycle4"/>
    <dgm:cxn modelId="{0F0EB481-03D7-4978-A669-883FEF7B02FF}" type="presParOf" srcId="{C184DFFD-B2AC-484F-8277-FEEE3C2F5795}" destId="{FDDD0942-B263-445E-BFC0-9A0A564059D5}" srcOrd="0" destOrd="0" presId="urn:microsoft.com/office/officeart/2005/8/layout/cycle4"/>
    <dgm:cxn modelId="{8FCD003C-0015-4E25-AD8A-A9CB095B3415}" type="presParOf" srcId="{FDDD0942-B263-445E-BFC0-9A0A564059D5}" destId="{FC3ED4EA-9F0D-4838-9008-F0782E1CB154}" srcOrd="0" destOrd="0" presId="urn:microsoft.com/office/officeart/2005/8/layout/cycle4"/>
    <dgm:cxn modelId="{D0B55DB2-2516-4DFA-99D2-E5C2501C7CB6}" type="presParOf" srcId="{FC3ED4EA-9F0D-4838-9008-F0782E1CB154}" destId="{28F41586-3278-436E-BADD-6974CDC91453}" srcOrd="0" destOrd="0" presId="urn:microsoft.com/office/officeart/2005/8/layout/cycle4"/>
    <dgm:cxn modelId="{5CCFDB4C-2698-4199-B629-074806FD1CFF}" type="presParOf" srcId="{FC3ED4EA-9F0D-4838-9008-F0782E1CB154}" destId="{D5D5BDC8-B3FB-4F03-A7D7-3B8AB6F4E840}" srcOrd="1" destOrd="0" presId="urn:microsoft.com/office/officeart/2005/8/layout/cycle4"/>
    <dgm:cxn modelId="{9A327C17-C7D0-4B89-A546-3C15D0A35931}" type="presParOf" srcId="{FDDD0942-B263-445E-BFC0-9A0A564059D5}" destId="{822690D3-7477-49D2-B46A-3D8B7023A2CA}" srcOrd="1" destOrd="0" presId="urn:microsoft.com/office/officeart/2005/8/layout/cycle4"/>
    <dgm:cxn modelId="{E3A35B87-1CD1-4A7F-B934-378F755F0431}" type="presParOf" srcId="{822690D3-7477-49D2-B46A-3D8B7023A2CA}" destId="{D5D785B8-A734-4F3F-B060-24287F3DDD11}" srcOrd="0" destOrd="0" presId="urn:microsoft.com/office/officeart/2005/8/layout/cycle4"/>
    <dgm:cxn modelId="{12EB70B6-B6CD-4697-96B5-4CD695EB4F88}" type="presParOf" srcId="{822690D3-7477-49D2-B46A-3D8B7023A2CA}" destId="{F02592A1-87EF-4AB2-BC5E-4254DCAFB2F3}" srcOrd="1" destOrd="0" presId="urn:microsoft.com/office/officeart/2005/8/layout/cycle4"/>
    <dgm:cxn modelId="{26D2395F-3049-4FA9-89BC-69A0143F2D33}" type="presParOf" srcId="{FDDD0942-B263-445E-BFC0-9A0A564059D5}" destId="{3B5090AB-4927-4FBC-B427-3BB136A97CEB}" srcOrd="2" destOrd="0" presId="urn:microsoft.com/office/officeart/2005/8/layout/cycle4"/>
    <dgm:cxn modelId="{37812D02-8D9D-457A-A303-2E2698FA1F69}" type="presParOf" srcId="{3B5090AB-4927-4FBC-B427-3BB136A97CEB}" destId="{0260E5AE-89BC-40DA-8293-EBEC3B3FE750}" srcOrd="0" destOrd="0" presId="urn:microsoft.com/office/officeart/2005/8/layout/cycle4"/>
    <dgm:cxn modelId="{B1437860-FBBC-4424-96E1-558A2A28087D}" type="presParOf" srcId="{3B5090AB-4927-4FBC-B427-3BB136A97CEB}" destId="{D5E21044-ADD2-433F-88B9-94722D15CD20}" srcOrd="1" destOrd="0" presId="urn:microsoft.com/office/officeart/2005/8/layout/cycle4"/>
    <dgm:cxn modelId="{0E02E705-E3F0-45A8-A9C8-C55009D6BB3F}" type="presParOf" srcId="{FDDD0942-B263-445E-BFC0-9A0A564059D5}" destId="{25108047-FBD4-4A46-9D8D-2CB4EDD97A51}" srcOrd="3" destOrd="0" presId="urn:microsoft.com/office/officeart/2005/8/layout/cycle4"/>
    <dgm:cxn modelId="{23714DB6-1452-4792-BAD5-EE19FFF151ED}" type="presParOf" srcId="{25108047-FBD4-4A46-9D8D-2CB4EDD97A51}" destId="{54728E96-C776-42FE-A03E-35D2B5D6D949}" srcOrd="0" destOrd="0" presId="urn:microsoft.com/office/officeart/2005/8/layout/cycle4"/>
    <dgm:cxn modelId="{6A5CC5F3-862F-40E0-852E-589F557B5283}" type="presParOf" srcId="{25108047-FBD4-4A46-9D8D-2CB4EDD97A51}" destId="{E3F3535D-C332-4DAF-B1C9-AFCB46F40101}" srcOrd="1" destOrd="0" presId="urn:microsoft.com/office/officeart/2005/8/layout/cycle4"/>
    <dgm:cxn modelId="{A96C9C5A-10C8-412A-8DD3-A691F81CA1F0}" type="presParOf" srcId="{FDDD0942-B263-445E-BFC0-9A0A564059D5}" destId="{2AD8012C-2AD3-4080-A792-F071CB3799C9}" srcOrd="4" destOrd="0" presId="urn:microsoft.com/office/officeart/2005/8/layout/cycle4"/>
    <dgm:cxn modelId="{4483E4E2-9E7B-4D93-9564-D1D5704ABBBC}" type="presParOf" srcId="{C184DFFD-B2AC-484F-8277-FEEE3C2F5795}" destId="{A412B598-245D-4B07-B6C4-48EF492E530C}" srcOrd="1" destOrd="0" presId="urn:microsoft.com/office/officeart/2005/8/layout/cycle4"/>
    <dgm:cxn modelId="{45AD2BA6-1465-4079-B139-DD8DFFCC0686}" type="presParOf" srcId="{A412B598-245D-4B07-B6C4-48EF492E530C}" destId="{54929DE2-8C86-4473-9BB6-D6DF7E68FD84}" srcOrd="0" destOrd="0" presId="urn:microsoft.com/office/officeart/2005/8/layout/cycle4"/>
    <dgm:cxn modelId="{1E1F8615-47A8-48F2-8B5B-018ABC46125C}" type="presParOf" srcId="{A412B598-245D-4B07-B6C4-48EF492E530C}" destId="{408EF65B-D153-41D3-84C7-2E429C4A3D16}" srcOrd="1" destOrd="0" presId="urn:microsoft.com/office/officeart/2005/8/layout/cycle4"/>
    <dgm:cxn modelId="{E2CCC98A-8E38-41E0-B6E9-CCDFB4E7EFC2}" type="presParOf" srcId="{A412B598-245D-4B07-B6C4-48EF492E530C}" destId="{C6910E18-3ABC-4743-ACD7-7ABA86DD5102}" srcOrd="2" destOrd="0" presId="urn:microsoft.com/office/officeart/2005/8/layout/cycle4"/>
    <dgm:cxn modelId="{D8E9D27B-B94C-4AB3-9D6B-A2AB1164720A}" type="presParOf" srcId="{A412B598-245D-4B07-B6C4-48EF492E530C}" destId="{8FE615F9-3C8D-4B71-8E09-FF0EF51E872B}" srcOrd="3" destOrd="0" presId="urn:microsoft.com/office/officeart/2005/8/layout/cycle4"/>
    <dgm:cxn modelId="{9D3A9680-37D9-4D52-A7DC-55F26980DBD3}" type="presParOf" srcId="{A412B598-245D-4B07-B6C4-48EF492E530C}" destId="{916CBB21-A8A4-4E61-AAC7-D1F82726DAE4}" srcOrd="4" destOrd="0" presId="urn:microsoft.com/office/officeart/2005/8/layout/cycle4"/>
    <dgm:cxn modelId="{0D57EC97-87C6-4558-9F57-42D19C5A2B25}" type="presParOf" srcId="{C184DFFD-B2AC-484F-8277-FEEE3C2F5795}" destId="{D8226FCE-975D-427E-89A8-26EDB56FDA7C}" srcOrd="2" destOrd="0" presId="urn:microsoft.com/office/officeart/2005/8/layout/cycle4"/>
    <dgm:cxn modelId="{10A07918-E2D6-4A72-8F21-66FBC544E379}" type="presParOf" srcId="{C184DFFD-B2AC-484F-8277-FEEE3C2F5795}" destId="{83C4A713-B135-41D3-9B2B-82BFE3DDD33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28BAF0-29B3-43DB-B671-76A5AACE69E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5BF6D98-B476-4166-B115-20D3A2EBEDF5}">
      <dgm:prSet phldrT="[Text]" custT="1"/>
      <dgm:spPr/>
      <dgm:t>
        <a:bodyPr/>
        <a:lstStyle/>
        <a:p>
          <a:pPr rtl="1"/>
          <a:r>
            <a:rPr lang="ar-EG" sz="44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التربة</a:t>
          </a:r>
          <a:endParaRPr lang="en-US" sz="4400" dirty="0">
            <a:solidFill>
              <a:srgbClr val="FDFDFD"/>
            </a:solidFill>
            <a:latin typeface="Simplified Arabic" panose="02020603050405020304" pitchFamily="18" charset="-78"/>
            <a:ea typeface="Tahoma" panose="020B0604030504040204" pitchFamily="34" charset="0"/>
            <a:cs typeface="Simplified Arabic" panose="02020603050405020304" pitchFamily="18" charset="-78"/>
          </a:endParaRPr>
        </a:p>
      </dgm:t>
    </dgm:pt>
    <dgm:pt modelId="{8F35BEB4-9289-4444-AF53-310A5820393A}" type="parTrans" cxnId="{76D9A5A4-A7A2-40BC-AA67-A1E2DB9F1DAA}">
      <dgm:prSet/>
      <dgm:spPr/>
      <dgm:t>
        <a:bodyPr/>
        <a:lstStyle/>
        <a:p>
          <a:endParaRPr lang="en-US"/>
        </a:p>
      </dgm:t>
    </dgm:pt>
    <dgm:pt modelId="{D66CA6EC-A47A-4A40-B564-4A2B7E94D535}" type="sibTrans" cxnId="{76D9A5A4-A7A2-40BC-AA67-A1E2DB9F1DAA}">
      <dgm:prSet/>
      <dgm:spPr/>
      <dgm:t>
        <a:bodyPr/>
        <a:lstStyle/>
        <a:p>
          <a:endParaRPr lang="en-US"/>
        </a:p>
      </dgm:t>
    </dgm:pt>
    <dgm:pt modelId="{8BEFCC4F-18F0-484B-A496-25FCC8E081E8}">
      <dgm:prSet phldrT="[Text]" custT="1"/>
      <dgm:spPr/>
      <dgm:t>
        <a:bodyPr/>
        <a:lstStyle/>
        <a:p>
          <a:pPr rtl="1"/>
          <a:r>
            <a:rPr lang="ar-EG" sz="44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موارد المياه</a:t>
          </a:r>
          <a:endParaRPr lang="en-US" sz="4400" dirty="0">
            <a:solidFill>
              <a:srgbClr val="FDFDFD"/>
            </a:solidFill>
            <a:latin typeface="Simplified Arabic" panose="02020603050405020304" pitchFamily="18" charset="-78"/>
            <a:ea typeface="Tahoma" panose="020B0604030504040204" pitchFamily="34" charset="0"/>
            <a:cs typeface="Simplified Arabic" panose="02020603050405020304" pitchFamily="18" charset="-78"/>
          </a:endParaRPr>
        </a:p>
      </dgm:t>
    </dgm:pt>
    <dgm:pt modelId="{33955C4A-A6FB-4D87-83C8-6F5562C62076}" type="parTrans" cxnId="{478630BB-E592-47A7-B97A-DBEFC28599BB}">
      <dgm:prSet/>
      <dgm:spPr/>
      <dgm:t>
        <a:bodyPr/>
        <a:lstStyle/>
        <a:p>
          <a:endParaRPr lang="en-US"/>
        </a:p>
      </dgm:t>
    </dgm:pt>
    <dgm:pt modelId="{D00BD7FF-494E-4FF1-9319-6B75D788C55C}" type="sibTrans" cxnId="{478630BB-E592-47A7-B97A-DBEFC28599BB}">
      <dgm:prSet/>
      <dgm:spPr/>
      <dgm:t>
        <a:bodyPr/>
        <a:lstStyle/>
        <a:p>
          <a:endParaRPr lang="en-US"/>
        </a:p>
      </dgm:t>
    </dgm:pt>
    <dgm:pt modelId="{280CDCDC-AADC-4166-B77F-1FAA2A19DF3F}">
      <dgm:prSet phldrT="[Text]" custT="1"/>
      <dgm:spPr/>
      <dgm:t>
        <a:bodyPr/>
        <a:lstStyle/>
        <a:p>
          <a:pPr rtl="1"/>
          <a:r>
            <a:rPr lang="ar-EG" sz="44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المناخ</a:t>
          </a:r>
          <a:endParaRPr lang="en-US" sz="4400" dirty="0">
            <a:solidFill>
              <a:srgbClr val="FDFDFD"/>
            </a:solidFill>
            <a:latin typeface="Simplified Arabic" panose="02020603050405020304" pitchFamily="18" charset="-78"/>
            <a:ea typeface="Tahoma" panose="020B0604030504040204" pitchFamily="34" charset="0"/>
            <a:cs typeface="Simplified Arabic" panose="02020603050405020304" pitchFamily="18" charset="-78"/>
          </a:endParaRPr>
        </a:p>
      </dgm:t>
    </dgm:pt>
    <dgm:pt modelId="{1A3E22F6-13F8-4EE6-8E12-15BD6D3ACFBC}" type="parTrans" cxnId="{B77F1A54-CBE6-4ECA-9A40-4993878DB212}">
      <dgm:prSet/>
      <dgm:spPr/>
      <dgm:t>
        <a:bodyPr/>
        <a:lstStyle/>
        <a:p>
          <a:endParaRPr lang="en-US"/>
        </a:p>
      </dgm:t>
    </dgm:pt>
    <dgm:pt modelId="{3DB560D3-560D-425A-B2F2-0B80BAB22EAC}" type="sibTrans" cxnId="{B77F1A54-CBE6-4ECA-9A40-4993878DB212}">
      <dgm:prSet/>
      <dgm:spPr/>
      <dgm:t>
        <a:bodyPr/>
        <a:lstStyle/>
        <a:p>
          <a:endParaRPr lang="en-US"/>
        </a:p>
      </dgm:t>
    </dgm:pt>
    <dgm:pt modelId="{8B6ACA8B-36B2-4D1B-B2B5-84811D4FF698}" type="pres">
      <dgm:prSet presAssocID="{7728BAF0-29B3-43DB-B671-76A5AACE69EF}" presName="compositeShape" presStyleCnt="0">
        <dgm:presLayoutVars>
          <dgm:dir/>
          <dgm:resizeHandles/>
        </dgm:presLayoutVars>
      </dgm:prSet>
      <dgm:spPr/>
    </dgm:pt>
    <dgm:pt modelId="{E741F976-04F7-4A1D-9F37-6E031B2741CE}" type="pres">
      <dgm:prSet presAssocID="{7728BAF0-29B3-43DB-B671-76A5AACE69EF}" presName="pyramid" presStyleLbl="node1" presStyleIdx="0" presStyleCnt="1" custScaleX="105638" custScaleY="87012"/>
      <dgm:spPr/>
    </dgm:pt>
    <dgm:pt modelId="{000FCE5A-136E-44EA-A0C7-360B46BCE925}" type="pres">
      <dgm:prSet presAssocID="{7728BAF0-29B3-43DB-B671-76A5AACE69EF}" presName="theList" presStyleCnt="0"/>
      <dgm:spPr/>
    </dgm:pt>
    <dgm:pt modelId="{486AA6AD-78F0-4AA5-BEDC-E44A3A6CF0FE}" type="pres">
      <dgm:prSet presAssocID="{15BF6D98-B476-4166-B115-20D3A2EBEDF5}" presName="aNode" presStyleLbl="fgAcc1" presStyleIdx="0" presStyleCnt="3" custScaleX="111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F3DC9-6D39-49F2-A649-92848321C397}" type="pres">
      <dgm:prSet presAssocID="{15BF6D98-B476-4166-B115-20D3A2EBEDF5}" presName="aSpace" presStyleCnt="0"/>
      <dgm:spPr/>
    </dgm:pt>
    <dgm:pt modelId="{7BA68048-643C-44CA-B75A-CE5FAA8800FC}" type="pres">
      <dgm:prSet presAssocID="{8BEFCC4F-18F0-484B-A496-25FCC8E081E8}" presName="aNode" presStyleLbl="fgAcc1" presStyleIdx="1" presStyleCnt="3" custScaleX="111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DE02B-F31A-4CB2-956C-662A18F8E585}" type="pres">
      <dgm:prSet presAssocID="{8BEFCC4F-18F0-484B-A496-25FCC8E081E8}" presName="aSpace" presStyleCnt="0"/>
      <dgm:spPr/>
    </dgm:pt>
    <dgm:pt modelId="{CAABFEF5-2A9E-4EAC-82D9-178B32FA4275}" type="pres">
      <dgm:prSet presAssocID="{280CDCDC-AADC-4166-B77F-1FAA2A19DF3F}" presName="aNode" presStyleLbl="fgAcc1" presStyleIdx="2" presStyleCnt="3" custScaleX="111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E2B54-D77F-493D-9425-AD333606A3C8}" type="pres">
      <dgm:prSet presAssocID="{280CDCDC-AADC-4166-B77F-1FAA2A19DF3F}" presName="aSpace" presStyleCnt="0"/>
      <dgm:spPr/>
    </dgm:pt>
  </dgm:ptLst>
  <dgm:cxnLst>
    <dgm:cxn modelId="{B77F1A54-CBE6-4ECA-9A40-4993878DB212}" srcId="{7728BAF0-29B3-43DB-B671-76A5AACE69EF}" destId="{280CDCDC-AADC-4166-B77F-1FAA2A19DF3F}" srcOrd="2" destOrd="0" parTransId="{1A3E22F6-13F8-4EE6-8E12-15BD6D3ACFBC}" sibTransId="{3DB560D3-560D-425A-B2F2-0B80BAB22EAC}"/>
    <dgm:cxn modelId="{8F2D9F95-3A67-40DF-8CEB-A6329E7C77E5}" type="presOf" srcId="{280CDCDC-AADC-4166-B77F-1FAA2A19DF3F}" destId="{CAABFEF5-2A9E-4EAC-82D9-178B32FA4275}" srcOrd="0" destOrd="0" presId="urn:microsoft.com/office/officeart/2005/8/layout/pyramid2"/>
    <dgm:cxn modelId="{A4C4015F-D059-4BA9-9A73-7201610542E3}" type="presOf" srcId="{15BF6D98-B476-4166-B115-20D3A2EBEDF5}" destId="{486AA6AD-78F0-4AA5-BEDC-E44A3A6CF0FE}" srcOrd="0" destOrd="0" presId="urn:microsoft.com/office/officeart/2005/8/layout/pyramid2"/>
    <dgm:cxn modelId="{25753DB7-1290-4090-A957-9CA346D7C393}" type="presOf" srcId="{8BEFCC4F-18F0-484B-A496-25FCC8E081E8}" destId="{7BA68048-643C-44CA-B75A-CE5FAA8800FC}" srcOrd="0" destOrd="0" presId="urn:microsoft.com/office/officeart/2005/8/layout/pyramid2"/>
    <dgm:cxn modelId="{231CB72F-E473-45BE-82A8-01C540881C21}" type="presOf" srcId="{7728BAF0-29B3-43DB-B671-76A5AACE69EF}" destId="{8B6ACA8B-36B2-4D1B-B2B5-84811D4FF698}" srcOrd="0" destOrd="0" presId="urn:microsoft.com/office/officeart/2005/8/layout/pyramid2"/>
    <dgm:cxn modelId="{76D9A5A4-A7A2-40BC-AA67-A1E2DB9F1DAA}" srcId="{7728BAF0-29B3-43DB-B671-76A5AACE69EF}" destId="{15BF6D98-B476-4166-B115-20D3A2EBEDF5}" srcOrd="0" destOrd="0" parTransId="{8F35BEB4-9289-4444-AF53-310A5820393A}" sibTransId="{D66CA6EC-A47A-4A40-B564-4A2B7E94D535}"/>
    <dgm:cxn modelId="{478630BB-E592-47A7-B97A-DBEFC28599BB}" srcId="{7728BAF0-29B3-43DB-B671-76A5AACE69EF}" destId="{8BEFCC4F-18F0-484B-A496-25FCC8E081E8}" srcOrd="1" destOrd="0" parTransId="{33955C4A-A6FB-4D87-83C8-6F5562C62076}" sibTransId="{D00BD7FF-494E-4FF1-9319-6B75D788C55C}"/>
    <dgm:cxn modelId="{2169D6D3-0A00-4EB4-BF36-D1247D2765E2}" type="presParOf" srcId="{8B6ACA8B-36B2-4D1B-B2B5-84811D4FF698}" destId="{E741F976-04F7-4A1D-9F37-6E031B2741CE}" srcOrd="0" destOrd="0" presId="urn:microsoft.com/office/officeart/2005/8/layout/pyramid2"/>
    <dgm:cxn modelId="{C634548D-1E82-4F82-A5E1-1D97238221C6}" type="presParOf" srcId="{8B6ACA8B-36B2-4D1B-B2B5-84811D4FF698}" destId="{000FCE5A-136E-44EA-A0C7-360B46BCE925}" srcOrd="1" destOrd="0" presId="urn:microsoft.com/office/officeart/2005/8/layout/pyramid2"/>
    <dgm:cxn modelId="{F83DD866-0710-4EC5-95C1-E4AA93418500}" type="presParOf" srcId="{000FCE5A-136E-44EA-A0C7-360B46BCE925}" destId="{486AA6AD-78F0-4AA5-BEDC-E44A3A6CF0FE}" srcOrd="0" destOrd="0" presId="urn:microsoft.com/office/officeart/2005/8/layout/pyramid2"/>
    <dgm:cxn modelId="{3CD55ABF-E724-43FC-9E78-E8250CFA5C26}" type="presParOf" srcId="{000FCE5A-136E-44EA-A0C7-360B46BCE925}" destId="{C63F3DC9-6D39-49F2-A649-92848321C397}" srcOrd="1" destOrd="0" presId="urn:microsoft.com/office/officeart/2005/8/layout/pyramid2"/>
    <dgm:cxn modelId="{1A969881-A387-419A-B562-5D0B3EC37A95}" type="presParOf" srcId="{000FCE5A-136E-44EA-A0C7-360B46BCE925}" destId="{7BA68048-643C-44CA-B75A-CE5FAA8800FC}" srcOrd="2" destOrd="0" presId="urn:microsoft.com/office/officeart/2005/8/layout/pyramid2"/>
    <dgm:cxn modelId="{D2BC26BA-A1B9-47FA-822D-8AB234F3A06F}" type="presParOf" srcId="{000FCE5A-136E-44EA-A0C7-360B46BCE925}" destId="{497DE02B-F31A-4CB2-956C-662A18F8E585}" srcOrd="3" destOrd="0" presId="urn:microsoft.com/office/officeart/2005/8/layout/pyramid2"/>
    <dgm:cxn modelId="{A854AA64-C94C-4439-A197-A329B1135D6E}" type="presParOf" srcId="{000FCE5A-136E-44EA-A0C7-360B46BCE925}" destId="{CAABFEF5-2A9E-4EAC-82D9-178B32FA4275}" srcOrd="4" destOrd="0" presId="urn:microsoft.com/office/officeart/2005/8/layout/pyramid2"/>
    <dgm:cxn modelId="{60E55B52-2A06-4A15-996B-727B67455A2F}" type="presParOf" srcId="{000FCE5A-136E-44EA-A0C7-360B46BCE925}" destId="{9B3E2B54-D77F-493D-9425-AD333606A3C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952056-E560-4058-9AEB-B1EB1B9A2968}" type="doc">
      <dgm:prSet loTypeId="urn:microsoft.com/office/officeart/2005/8/layout/lProcess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pPr rtl="1"/>
          <a:endParaRPr lang="ar-EG"/>
        </a:p>
      </dgm:t>
    </dgm:pt>
    <dgm:pt modelId="{7A3E758B-AA30-4136-80C1-D1B893E4EF66}">
      <dgm:prSet phldrT="[Text]" custT="1"/>
      <dgm:spPr/>
      <dgm:t>
        <a:bodyPr/>
        <a:lstStyle/>
        <a:p>
          <a:pPr rtl="1"/>
          <a:r>
            <a:rPr lang="ar-EG" sz="24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التربة</a:t>
          </a:r>
          <a:r>
            <a:rPr lang="ar-EG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ar-EG" sz="24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الرملية</a:t>
          </a:r>
          <a:endParaRPr lang="ar-EG" sz="2000" b="1" dirty="0">
            <a:latin typeface="Simplified Arabic" panose="02020603050405020304" pitchFamily="18" charset="-78"/>
            <a:ea typeface="Tahoma" panose="020B0604030504040204" pitchFamily="34" charset="0"/>
            <a:cs typeface="Simplified Arabic" panose="02020603050405020304" pitchFamily="18" charset="-78"/>
          </a:endParaRPr>
        </a:p>
      </dgm:t>
    </dgm:pt>
    <dgm:pt modelId="{1798117D-34B8-4922-94FF-31D8C9676433}" type="parTrans" cxnId="{DF78E602-7F87-4487-A940-A1D5289B5954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24204A4-A8DE-479F-86D6-D38D6900D92E}" type="sibTrans" cxnId="{DF78E602-7F87-4487-A940-A1D5289B5954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BB4B08-8904-44B3-8A89-05523B01392B}">
      <dgm:prSet phldrT="[Text]" custT="1"/>
      <dgm:spPr/>
      <dgm:t>
        <a:bodyPr/>
        <a:lstStyle/>
        <a:p>
          <a:pPr algn="justLow" rtl="1"/>
          <a:r>
            <a:rPr lang="ar-EG" sz="20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تربة خفيفة تتسرب فيها المياه بسرعة.</a:t>
          </a:r>
        </a:p>
      </dgm:t>
    </dgm:pt>
    <dgm:pt modelId="{E8B731AD-4FA5-4185-B201-FE1CCE33D2D6}" type="parTrans" cxnId="{4C568B7D-4935-49FF-BF50-E8B9AD966342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A94EC00-33D3-47BF-A3FB-CA903FBDD4D8}" type="sibTrans" cxnId="{4C568B7D-4935-49FF-BF50-E8B9AD966342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3239DF-8AAE-4B49-94DF-4B240B0A0E4D}">
      <dgm:prSet phldrT="[Text]" custT="1"/>
      <dgm:spPr/>
      <dgm:t>
        <a:bodyPr/>
        <a:lstStyle/>
        <a:p>
          <a:pPr rtl="1"/>
          <a:r>
            <a:rPr lang="ar-EG" sz="24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التربة الطينية</a:t>
          </a:r>
        </a:p>
      </dgm:t>
    </dgm:pt>
    <dgm:pt modelId="{E621AF14-4D7E-43CF-9254-6FEF8B160B93}" type="parTrans" cxnId="{10F87BB4-8985-482C-8731-861F2D49F6E7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DCAB91A-D972-49CD-9AF9-771A0DC32718}" type="sibTrans" cxnId="{10F87BB4-8985-482C-8731-861F2D49F6E7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E71108B-4A8F-42E1-BDFC-61623C19909C}">
      <dgm:prSet phldrT="[Text]" custT="1"/>
      <dgm:spPr/>
      <dgm:t>
        <a:bodyPr/>
        <a:lstStyle/>
        <a:p>
          <a:pPr algn="justLow" rtl="1"/>
          <a:r>
            <a:rPr lang="ar-EG" sz="20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تتميز بالتجانس وتكون الطمي.</a:t>
          </a:r>
        </a:p>
      </dgm:t>
    </dgm:pt>
    <dgm:pt modelId="{9DBE8815-98EF-4D65-95F2-563267BFF8D3}" type="sibTrans" cxnId="{DB8017DA-CC9B-4617-9009-7E79ABCE72F7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2E68064-126D-4007-AD2E-CD37E212E263}" type="parTrans" cxnId="{DB8017DA-CC9B-4617-9009-7E79ABCE72F7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CCADFAC-4CB0-40D0-A400-86F1A3766AD6}">
      <dgm:prSet phldrT="[Text]" custT="1"/>
      <dgm:spPr/>
      <dgm:t>
        <a:bodyPr/>
        <a:lstStyle/>
        <a:p>
          <a:pPr algn="justLow" rtl="1"/>
          <a:r>
            <a:rPr lang="ar-EG" sz="20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توجد في الوادي والدلتا</a:t>
          </a:r>
        </a:p>
      </dgm:t>
    </dgm:pt>
    <dgm:pt modelId="{FED05329-A3C7-4A83-9BA7-03324F3E44B7}" type="parTrans" cxnId="{D87DDF8B-6142-4864-9BAA-C5FD6D2F2944}">
      <dgm:prSet/>
      <dgm:spPr/>
      <dgm:t>
        <a:bodyPr/>
        <a:lstStyle/>
        <a:p>
          <a:pPr rtl="1"/>
          <a:endParaRPr lang="ar-EG"/>
        </a:p>
      </dgm:t>
    </dgm:pt>
    <dgm:pt modelId="{FBBFAF69-9D82-44A6-B429-827F1541F056}" type="sibTrans" cxnId="{D87DDF8B-6142-4864-9BAA-C5FD6D2F2944}">
      <dgm:prSet/>
      <dgm:spPr/>
      <dgm:t>
        <a:bodyPr/>
        <a:lstStyle/>
        <a:p>
          <a:pPr rtl="1"/>
          <a:endParaRPr lang="ar-EG"/>
        </a:p>
      </dgm:t>
    </dgm:pt>
    <dgm:pt modelId="{B6DC29E6-07C9-488A-B045-C4F96D84E469}">
      <dgm:prSet phldrT="[Text]" custT="1"/>
      <dgm:spPr/>
      <dgm:t>
        <a:bodyPr/>
        <a:lstStyle/>
        <a:p>
          <a:pPr algn="justLow" rtl="1"/>
          <a:r>
            <a:rPr lang="ar-EG" sz="20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توجد في الاودية الصحراوية.</a:t>
          </a:r>
        </a:p>
      </dgm:t>
    </dgm:pt>
    <dgm:pt modelId="{647C4CE3-FD8D-41B5-BC1F-92371607BF05}" type="parTrans" cxnId="{8FB4BF9D-0627-4C0E-A8AF-18B78B46395B}">
      <dgm:prSet/>
      <dgm:spPr/>
      <dgm:t>
        <a:bodyPr/>
        <a:lstStyle/>
        <a:p>
          <a:pPr rtl="1"/>
          <a:endParaRPr lang="ar-EG"/>
        </a:p>
      </dgm:t>
    </dgm:pt>
    <dgm:pt modelId="{57BF7E50-082E-45B5-BC60-B5C64D04F3D3}" type="sibTrans" cxnId="{8FB4BF9D-0627-4C0E-A8AF-18B78B46395B}">
      <dgm:prSet/>
      <dgm:spPr/>
      <dgm:t>
        <a:bodyPr/>
        <a:lstStyle/>
        <a:p>
          <a:pPr rtl="1"/>
          <a:endParaRPr lang="ar-EG"/>
        </a:p>
      </dgm:t>
    </dgm:pt>
    <dgm:pt modelId="{D5AF9D85-4B4B-4FAA-8641-E46CCEF1010B}" type="pres">
      <dgm:prSet presAssocID="{20952056-E560-4058-9AEB-B1EB1B9A296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934A56-A4E4-4019-9215-C22BB9B819E9}" type="pres">
      <dgm:prSet presAssocID="{7A3E758B-AA30-4136-80C1-D1B893E4EF66}" presName="compNode" presStyleCnt="0"/>
      <dgm:spPr/>
    </dgm:pt>
    <dgm:pt modelId="{0654F596-0D63-4FE1-AFBF-93551E0431E5}" type="pres">
      <dgm:prSet presAssocID="{7A3E758B-AA30-4136-80C1-D1B893E4EF66}" presName="aNode" presStyleLbl="bgShp" presStyleIdx="0" presStyleCnt="2"/>
      <dgm:spPr/>
      <dgm:t>
        <a:bodyPr/>
        <a:lstStyle/>
        <a:p>
          <a:endParaRPr lang="en-US"/>
        </a:p>
      </dgm:t>
    </dgm:pt>
    <dgm:pt modelId="{03E953ED-7C23-4323-ADFB-F5B803524C72}" type="pres">
      <dgm:prSet presAssocID="{7A3E758B-AA30-4136-80C1-D1B893E4EF66}" presName="textNode" presStyleLbl="bgShp" presStyleIdx="0" presStyleCnt="2"/>
      <dgm:spPr/>
      <dgm:t>
        <a:bodyPr/>
        <a:lstStyle/>
        <a:p>
          <a:endParaRPr lang="en-US"/>
        </a:p>
      </dgm:t>
    </dgm:pt>
    <dgm:pt modelId="{886BAB37-9D57-4FCC-9892-12428AF61DCA}" type="pres">
      <dgm:prSet presAssocID="{7A3E758B-AA30-4136-80C1-D1B893E4EF66}" presName="compChildNode" presStyleCnt="0"/>
      <dgm:spPr/>
    </dgm:pt>
    <dgm:pt modelId="{B2F0459F-0102-4EA8-B9B7-506B0163DD7E}" type="pres">
      <dgm:prSet presAssocID="{7A3E758B-AA30-4136-80C1-D1B893E4EF66}" presName="theInnerList" presStyleCnt="0"/>
      <dgm:spPr/>
    </dgm:pt>
    <dgm:pt modelId="{D9693748-23E6-4CC5-B702-1BAC999CC6A6}" type="pres">
      <dgm:prSet presAssocID="{50BB4B08-8904-44B3-8A89-05523B01392B}" presName="childNode" presStyleLbl="node1" presStyleIdx="0" presStyleCnt="4" custScaleX="111140" custLinFactNeighborY="-657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D2C05-6A9A-4CC2-A89A-2D7A2FA3CD1C}" type="pres">
      <dgm:prSet presAssocID="{50BB4B08-8904-44B3-8A89-05523B01392B}" presName="aSpace2" presStyleCnt="0"/>
      <dgm:spPr/>
    </dgm:pt>
    <dgm:pt modelId="{81506960-4C70-4B68-A209-A5ABC1C2DF17}" type="pres">
      <dgm:prSet presAssocID="{B6DC29E6-07C9-488A-B045-C4F96D84E469}" presName="childNode" presStyleLbl="node1" presStyleIdx="1" presStyleCnt="4" custScaleX="111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6AFC1-DC05-4759-9117-4CB89E9D80C1}" type="pres">
      <dgm:prSet presAssocID="{7A3E758B-AA30-4136-80C1-D1B893E4EF66}" presName="aSpace" presStyleCnt="0"/>
      <dgm:spPr/>
    </dgm:pt>
    <dgm:pt modelId="{9A30C36B-9CF6-434F-8D2D-9B5CCAF31D23}" type="pres">
      <dgm:prSet presAssocID="{7E3239DF-8AAE-4B49-94DF-4B240B0A0E4D}" presName="compNode" presStyleCnt="0"/>
      <dgm:spPr/>
    </dgm:pt>
    <dgm:pt modelId="{B2CA3E0F-E664-493E-8375-D924AC487F28}" type="pres">
      <dgm:prSet presAssocID="{7E3239DF-8AAE-4B49-94DF-4B240B0A0E4D}" presName="aNode" presStyleLbl="bgShp" presStyleIdx="1" presStyleCnt="2" custScaleX="108205"/>
      <dgm:spPr/>
      <dgm:t>
        <a:bodyPr/>
        <a:lstStyle/>
        <a:p>
          <a:endParaRPr lang="en-US"/>
        </a:p>
      </dgm:t>
    </dgm:pt>
    <dgm:pt modelId="{9842F7FB-D398-4FE4-9F48-F35DB5496EDB}" type="pres">
      <dgm:prSet presAssocID="{7E3239DF-8AAE-4B49-94DF-4B240B0A0E4D}" presName="textNode" presStyleLbl="bgShp" presStyleIdx="1" presStyleCnt="2"/>
      <dgm:spPr/>
      <dgm:t>
        <a:bodyPr/>
        <a:lstStyle/>
        <a:p>
          <a:endParaRPr lang="en-US"/>
        </a:p>
      </dgm:t>
    </dgm:pt>
    <dgm:pt modelId="{11F3A548-F2AD-4BEA-B599-C8EBB5F69E27}" type="pres">
      <dgm:prSet presAssocID="{7E3239DF-8AAE-4B49-94DF-4B240B0A0E4D}" presName="compChildNode" presStyleCnt="0"/>
      <dgm:spPr/>
    </dgm:pt>
    <dgm:pt modelId="{3A7C5D5A-4E22-457D-8A23-21BC3D885202}" type="pres">
      <dgm:prSet presAssocID="{7E3239DF-8AAE-4B49-94DF-4B240B0A0E4D}" presName="theInnerList" presStyleCnt="0"/>
      <dgm:spPr/>
    </dgm:pt>
    <dgm:pt modelId="{6BC1CDE9-D123-4F8E-AB5C-A2A5B9823E4C}" type="pres">
      <dgm:prSet presAssocID="{6E71108B-4A8F-42E1-BDFC-61623C19909C}" presName="childNode" presStyleLbl="node1" presStyleIdx="2" presStyleCnt="4" custScaleX="115815" custLinFactNeighborY="-59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CCB6C-35DF-4F68-ABCD-F52EC91CD92D}" type="pres">
      <dgm:prSet presAssocID="{6E71108B-4A8F-42E1-BDFC-61623C19909C}" presName="aSpace2" presStyleCnt="0"/>
      <dgm:spPr/>
    </dgm:pt>
    <dgm:pt modelId="{51F5F744-C242-4BDB-9D3E-EA02A4F02AE4}" type="pres">
      <dgm:prSet presAssocID="{BCCADFAC-4CB0-40D0-A400-86F1A3766AD6}" presName="childNode" presStyleLbl="node1" presStyleIdx="3" presStyleCnt="4" custScaleX="114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78E602-7F87-4487-A940-A1D5289B5954}" srcId="{20952056-E560-4058-9AEB-B1EB1B9A2968}" destId="{7A3E758B-AA30-4136-80C1-D1B893E4EF66}" srcOrd="0" destOrd="0" parTransId="{1798117D-34B8-4922-94FF-31D8C9676433}" sibTransId="{924204A4-A8DE-479F-86D6-D38D6900D92E}"/>
    <dgm:cxn modelId="{018AE889-4B15-405C-8AA7-98AB7A60DE5C}" type="presOf" srcId="{B6DC29E6-07C9-488A-B045-C4F96D84E469}" destId="{81506960-4C70-4B68-A209-A5ABC1C2DF17}" srcOrd="0" destOrd="0" presId="urn:microsoft.com/office/officeart/2005/8/layout/lProcess2"/>
    <dgm:cxn modelId="{A0F9C6AA-B6B5-4BA4-8920-AB8F7C64E3B2}" type="presOf" srcId="{7E3239DF-8AAE-4B49-94DF-4B240B0A0E4D}" destId="{9842F7FB-D398-4FE4-9F48-F35DB5496EDB}" srcOrd="1" destOrd="0" presId="urn:microsoft.com/office/officeart/2005/8/layout/lProcess2"/>
    <dgm:cxn modelId="{DB8017DA-CC9B-4617-9009-7E79ABCE72F7}" srcId="{7E3239DF-8AAE-4B49-94DF-4B240B0A0E4D}" destId="{6E71108B-4A8F-42E1-BDFC-61623C19909C}" srcOrd="0" destOrd="0" parTransId="{72E68064-126D-4007-AD2E-CD37E212E263}" sibTransId="{9DBE8815-98EF-4D65-95F2-563267BFF8D3}"/>
    <dgm:cxn modelId="{A1E9DDF7-F88F-49B9-9986-50A578DD43E5}" type="presOf" srcId="{7A3E758B-AA30-4136-80C1-D1B893E4EF66}" destId="{0654F596-0D63-4FE1-AFBF-93551E0431E5}" srcOrd="0" destOrd="0" presId="urn:microsoft.com/office/officeart/2005/8/layout/lProcess2"/>
    <dgm:cxn modelId="{D87DDF8B-6142-4864-9BAA-C5FD6D2F2944}" srcId="{7E3239DF-8AAE-4B49-94DF-4B240B0A0E4D}" destId="{BCCADFAC-4CB0-40D0-A400-86F1A3766AD6}" srcOrd="1" destOrd="0" parTransId="{FED05329-A3C7-4A83-9BA7-03324F3E44B7}" sibTransId="{FBBFAF69-9D82-44A6-B429-827F1541F056}"/>
    <dgm:cxn modelId="{4C568B7D-4935-49FF-BF50-E8B9AD966342}" srcId="{7A3E758B-AA30-4136-80C1-D1B893E4EF66}" destId="{50BB4B08-8904-44B3-8A89-05523B01392B}" srcOrd="0" destOrd="0" parTransId="{E8B731AD-4FA5-4185-B201-FE1CCE33D2D6}" sibTransId="{7A94EC00-33D3-47BF-A3FB-CA903FBDD4D8}"/>
    <dgm:cxn modelId="{82DBFC52-B940-4E5C-9C55-8B355B477AD0}" type="presOf" srcId="{7A3E758B-AA30-4136-80C1-D1B893E4EF66}" destId="{03E953ED-7C23-4323-ADFB-F5B803524C72}" srcOrd="1" destOrd="0" presId="urn:microsoft.com/office/officeart/2005/8/layout/lProcess2"/>
    <dgm:cxn modelId="{4F3C6D71-226B-43CD-9B35-53AB7E86FBCE}" type="presOf" srcId="{20952056-E560-4058-9AEB-B1EB1B9A2968}" destId="{D5AF9D85-4B4B-4FAA-8641-E46CCEF1010B}" srcOrd="0" destOrd="0" presId="urn:microsoft.com/office/officeart/2005/8/layout/lProcess2"/>
    <dgm:cxn modelId="{F3146D50-0375-44F3-9F75-32F0711C8D75}" type="presOf" srcId="{BCCADFAC-4CB0-40D0-A400-86F1A3766AD6}" destId="{51F5F744-C242-4BDB-9D3E-EA02A4F02AE4}" srcOrd="0" destOrd="0" presId="urn:microsoft.com/office/officeart/2005/8/layout/lProcess2"/>
    <dgm:cxn modelId="{B8473CA6-5755-4381-9BD6-716AC95A3F28}" type="presOf" srcId="{50BB4B08-8904-44B3-8A89-05523B01392B}" destId="{D9693748-23E6-4CC5-B702-1BAC999CC6A6}" srcOrd="0" destOrd="0" presId="urn:microsoft.com/office/officeart/2005/8/layout/lProcess2"/>
    <dgm:cxn modelId="{10F87BB4-8985-482C-8731-861F2D49F6E7}" srcId="{20952056-E560-4058-9AEB-B1EB1B9A2968}" destId="{7E3239DF-8AAE-4B49-94DF-4B240B0A0E4D}" srcOrd="1" destOrd="0" parTransId="{E621AF14-4D7E-43CF-9254-6FEF8B160B93}" sibTransId="{6DCAB91A-D972-49CD-9AF9-771A0DC32718}"/>
    <dgm:cxn modelId="{67664137-4F7E-4DA7-B038-5E40742BB64D}" type="presOf" srcId="{6E71108B-4A8F-42E1-BDFC-61623C19909C}" destId="{6BC1CDE9-D123-4F8E-AB5C-A2A5B9823E4C}" srcOrd="0" destOrd="0" presId="urn:microsoft.com/office/officeart/2005/8/layout/lProcess2"/>
    <dgm:cxn modelId="{8FB4BF9D-0627-4C0E-A8AF-18B78B46395B}" srcId="{7A3E758B-AA30-4136-80C1-D1B893E4EF66}" destId="{B6DC29E6-07C9-488A-B045-C4F96D84E469}" srcOrd="1" destOrd="0" parTransId="{647C4CE3-FD8D-41B5-BC1F-92371607BF05}" sibTransId="{57BF7E50-082E-45B5-BC60-B5C64D04F3D3}"/>
    <dgm:cxn modelId="{5384B0BA-6B66-4474-83FB-BBCE615B0185}" type="presOf" srcId="{7E3239DF-8AAE-4B49-94DF-4B240B0A0E4D}" destId="{B2CA3E0F-E664-493E-8375-D924AC487F28}" srcOrd="0" destOrd="0" presId="urn:microsoft.com/office/officeart/2005/8/layout/lProcess2"/>
    <dgm:cxn modelId="{94498E2C-7C09-4E6A-BDD3-0927A44B4B08}" type="presParOf" srcId="{D5AF9D85-4B4B-4FAA-8641-E46CCEF1010B}" destId="{2B934A56-A4E4-4019-9215-C22BB9B819E9}" srcOrd="0" destOrd="0" presId="urn:microsoft.com/office/officeart/2005/8/layout/lProcess2"/>
    <dgm:cxn modelId="{B3AFB8B5-8749-4BEB-A2C7-8A769CF41C8F}" type="presParOf" srcId="{2B934A56-A4E4-4019-9215-C22BB9B819E9}" destId="{0654F596-0D63-4FE1-AFBF-93551E0431E5}" srcOrd="0" destOrd="0" presId="urn:microsoft.com/office/officeart/2005/8/layout/lProcess2"/>
    <dgm:cxn modelId="{0D471505-CC07-45D7-B2E2-718E680DF4D8}" type="presParOf" srcId="{2B934A56-A4E4-4019-9215-C22BB9B819E9}" destId="{03E953ED-7C23-4323-ADFB-F5B803524C72}" srcOrd="1" destOrd="0" presId="urn:microsoft.com/office/officeart/2005/8/layout/lProcess2"/>
    <dgm:cxn modelId="{D1FE50D7-7929-40F3-BE67-C7FAF326B96B}" type="presParOf" srcId="{2B934A56-A4E4-4019-9215-C22BB9B819E9}" destId="{886BAB37-9D57-4FCC-9892-12428AF61DCA}" srcOrd="2" destOrd="0" presId="urn:microsoft.com/office/officeart/2005/8/layout/lProcess2"/>
    <dgm:cxn modelId="{4A25D3CB-BA9A-4D0A-8837-E93D14D5CDFF}" type="presParOf" srcId="{886BAB37-9D57-4FCC-9892-12428AF61DCA}" destId="{B2F0459F-0102-4EA8-B9B7-506B0163DD7E}" srcOrd="0" destOrd="0" presId="urn:microsoft.com/office/officeart/2005/8/layout/lProcess2"/>
    <dgm:cxn modelId="{B517357D-7ABE-44ED-97CE-B683299EBAB2}" type="presParOf" srcId="{B2F0459F-0102-4EA8-B9B7-506B0163DD7E}" destId="{D9693748-23E6-4CC5-B702-1BAC999CC6A6}" srcOrd="0" destOrd="0" presId="urn:microsoft.com/office/officeart/2005/8/layout/lProcess2"/>
    <dgm:cxn modelId="{3A8BE036-CAAA-482C-996E-1B05B61803BF}" type="presParOf" srcId="{B2F0459F-0102-4EA8-B9B7-506B0163DD7E}" destId="{0AFD2C05-6A9A-4CC2-A89A-2D7A2FA3CD1C}" srcOrd="1" destOrd="0" presId="urn:microsoft.com/office/officeart/2005/8/layout/lProcess2"/>
    <dgm:cxn modelId="{867F585B-CEB3-40B5-9865-E3688DDA7A81}" type="presParOf" srcId="{B2F0459F-0102-4EA8-B9B7-506B0163DD7E}" destId="{81506960-4C70-4B68-A209-A5ABC1C2DF17}" srcOrd="2" destOrd="0" presId="urn:microsoft.com/office/officeart/2005/8/layout/lProcess2"/>
    <dgm:cxn modelId="{FF05A4E9-6625-4443-BD1D-55B79A3A2571}" type="presParOf" srcId="{D5AF9D85-4B4B-4FAA-8641-E46CCEF1010B}" destId="{0B46AFC1-DC05-4759-9117-4CB89E9D80C1}" srcOrd="1" destOrd="0" presId="urn:microsoft.com/office/officeart/2005/8/layout/lProcess2"/>
    <dgm:cxn modelId="{D9A41B9D-3C5B-4611-BFAF-5EF256E835F7}" type="presParOf" srcId="{D5AF9D85-4B4B-4FAA-8641-E46CCEF1010B}" destId="{9A30C36B-9CF6-434F-8D2D-9B5CCAF31D23}" srcOrd="2" destOrd="0" presId="urn:microsoft.com/office/officeart/2005/8/layout/lProcess2"/>
    <dgm:cxn modelId="{FBADC3BF-A6A0-447C-9DC7-22F47A01E51C}" type="presParOf" srcId="{9A30C36B-9CF6-434F-8D2D-9B5CCAF31D23}" destId="{B2CA3E0F-E664-493E-8375-D924AC487F28}" srcOrd="0" destOrd="0" presId="urn:microsoft.com/office/officeart/2005/8/layout/lProcess2"/>
    <dgm:cxn modelId="{D00F30CE-BEFF-4584-A081-C2A07B4BD1E3}" type="presParOf" srcId="{9A30C36B-9CF6-434F-8D2D-9B5CCAF31D23}" destId="{9842F7FB-D398-4FE4-9F48-F35DB5496EDB}" srcOrd="1" destOrd="0" presId="urn:microsoft.com/office/officeart/2005/8/layout/lProcess2"/>
    <dgm:cxn modelId="{FEF0E99A-F8E1-4793-AD51-C65E0EACD728}" type="presParOf" srcId="{9A30C36B-9CF6-434F-8D2D-9B5CCAF31D23}" destId="{11F3A548-F2AD-4BEA-B599-C8EBB5F69E27}" srcOrd="2" destOrd="0" presId="urn:microsoft.com/office/officeart/2005/8/layout/lProcess2"/>
    <dgm:cxn modelId="{C0DCBC1B-AE7C-4B6C-BD11-7C4CBC4B1523}" type="presParOf" srcId="{11F3A548-F2AD-4BEA-B599-C8EBB5F69E27}" destId="{3A7C5D5A-4E22-457D-8A23-21BC3D885202}" srcOrd="0" destOrd="0" presId="urn:microsoft.com/office/officeart/2005/8/layout/lProcess2"/>
    <dgm:cxn modelId="{66CA1BD6-E7D9-44D7-96B4-D2DC08F61BCE}" type="presParOf" srcId="{3A7C5D5A-4E22-457D-8A23-21BC3D885202}" destId="{6BC1CDE9-D123-4F8E-AB5C-A2A5B9823E4C}" srcOrd="0" destOrd="0" presId="urn:microsoft.com/office/officeart/2005/8/layout/lProcess2"/>
    <dgm:cxn modelId="{555792C3-8269-4173-AE8C-C11C3C962642}" type="presParOf" srcId="{3A7C5D5A-4E22-457D-8A23-21BC3D885202}" destId="{A5CCCB6C-35DF-4F68-ABCD-F52EC91CD92D}" srcOrd="1" destOrd="0" presId="urn:microsoft.com/office/officeart/2005/8/layout/lProcess2"/>
    <dgm:cxn modelId="{460FDA0E-E8C3-4BA1-A524-8EFB91A350D5}" type="presParOf" srcId="{3A7C5D5A-4E22-457D-8A23-21BC3D885202}" destId="{51F5F744-C242-4BDB-9D3E-EA02A4F02AE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952056-E560-4058-9AEB-B1EB1B9A2968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EG"/>
        </a:p>
      </dgm:t>
    </dgm:pt>
    <dgm:pt modelId="{7A3E758B-AA30-4136-80C1-D1B893E4EF66}">
      <dgm:prSet phldrT="[Text]" custT="1"/>
      <dgm:spPr/>
      <dgm:t>
        <a:bodyPr/>
        <a:lstStyle/>
        <a:p>
          <a:pPr rtl="1"/>
          <a:r>
            <a:rPr lang="ar-EG" sz="20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الامطار</a:t>
          </a:r>
        </a:p>
      </dgm:t>
    </dgm:pt>
    <dgm:pt modelId="{1798117D-34B8-4922-94FF-31D8C9676433}" type="parTrans" cxnId="{DF78E602-7F87-4487-A940-A1D5289B5954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24204A4-A8DE-479F-86D6-D38D6900D92E}" type="sibTrans" cxnId="{DF78E602-7F87-4487-A940-A1D5289B5954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BB4B08-8904-44B3-8A89-05523B01392B}">
      <dgm:prSet phldrT="[Text]" custT="1"/>
      <dgm:spPr/>
      <dgm:t>
        <a:bodyPr/>
        <a:lstStyle/>
        <a:p>
          <a:pPr algn="justLow" rtl="1"/>
          <a:r>
            <a:rPr lang="ar-EG" sz="18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يعتمد عليها في الساحل الشمالي.</a:t>
          </a:r>
        </a:p>
      </dgm:t>
    </dgm:pt>
    <dgm:pt modelId="{E8B731AD-4FA5-4185-B201-FE1CCE33D2D6}" type="parTrans" cxnId="{4C568B7D-4935-49FF-BF50-E8B9AD966342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A94EC00-33D3-47BF-A3FB-CA903FBDD4D8}" type="sibTrans" cxnId="{4C568B7D-4935-49FF-BF50-E8B9AD966342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171DFCA-19B4-4ACF-A745-9372FBC720CF}">
      <dgm:prSet phldrT="[Text]" custT="1"/>
      <dgm:spPr/>
      <dgm:t>
        <a:bodyPr/>
        <a:lstStyle/>
        <a:p>
          <a:pPr algn="justLow" rtl="1"/>
          <a:r>
            <a:rPr lang="ar-EG" sz="18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الامطار المباشرة</a:t>
          </a:r>
        </a:p>
      </dgm:t>
    </dgm:pt>
    <dgm:pt modelId="{47509E50-F81E-442B-B87A-3E0328794252}" type="parTrans" cxnId="{63D14681-62CA-4D2E-B039-4A0758B51543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B1B029-FA8A-4DBF-977A-9B21D24BD052}" type="sibTrans" cxnId="{63D14681-62CA-4D2E-B039-4A0758B51543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3239DF-8AAE-4B49-94DF-4B240B0A0E4D}">
      <dgm:prSet phldrT="[Text]" custT="1"/>
      <dgm:spPr/>
      <dgm:t>
        <a:bodyPr/>
        <a:lstStyle/>
        <a:p>
          <a:pPr rtl="1"/>
          <a:r>
            <a:rPr lang="ar-EG" sz="20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المياه الجوفية</a:t>
          </a:r>
        </a:p>
      </dgm:t>
    </dgm:pt>
    <dgm:pt modelId="{E621AF14-4D7E-43CF-9254-6FEF8B160B93}" type="parTrans" cxnId="{10F87BB4-8985-482C-8731-861F2D49F6E7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DCAB91A-D972-49CD-9AF9-771A0DC32718}" type="sibTrans" cxnId="{10F87BB4-8985-482C-8731-861F2D49F6E7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E71108B-4A8F-42E1-BDFC-61623C19909C}">
      <dgm:prSet phldrT="[Text]" custT="1"/>
      <dgm:spPr/>
      <dgm:t>
        <a:bodyPr/>
        <a:lstStyle/>
        <a:p>
          <a:pPr algn="justLow" rtl="1"/>
          <a:r>
            <a:rPr lang="ar-EG" sz="18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المياه الجوفية هي المصدر الثاني للزراعة في مصر.</a:t>
          </a:r>
        </a:p>
      </dgm:t>
    </dgm:pt>
    <dgm:pt modelId="{72E68064-126D-4007-AD2E-CD37E212E263}" type="parTrans" cxnId="{DB8017DA-CC9B-4617-9009-7E79ABCE72F7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BE8815-98EF-4D65-95F2-563267BFF8D3}" type="sibTrans" cxnId="{DB8017DA-CC9B-4617-9009-7E79ABCE72F7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9193A80-9AC8-4801-A5F7-5A895468B79E}">
      <dgm:prSet phldrT="[Text]" custT="1"/>
      <dgm:spPr/>
      <dgm:t>
        <a:bodyPr/>
        <a:lstStyle/>
        <a:p>
          <a:pPr rtl="1"/>
          <a:r>
            <a:rPr lang="ar-EG" sz="20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نهر النيل</a:t>
          </a:r>
          <a:endParaRPr lang="ar-EG" sz="1800" b="1" dirty="0">
            <a:latin typeface="Simplified Arabic" panose="02020603050405020304" pitchFamily="18" charset="-78"/>
            <a:ea typeface="Tahoma" panose="020B0604030504040204" pitchFamily="34" charset="0"/>
            <a:cs typeface="Simplified Arabic" panose="02020603050405020304" pitchFamily="18" charset="-78"/>
          </a:endParaRPr>
        </a:p>
      </dgm:t>
    </dgm:pt>
    <dgm:pt modelId="{3C33EA0D-8A32-4310-8435-A8BF6E19849C}" type="parTrans" cxnId="{71669146-3C58-4832-ADF7-760D99D2E5B3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15352D1-E2E2-48C5-9433-CE835F990646}" type="sibTrans" cxnId="{71669146-3C58-4832-ADF7-760D99D2E5B3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EABDC25-AC08-4908-86D9-6D935756D508}">
      <dgm:prSet phldrT="[Text]" custT="1"/>
      <dgm:spPr/>
      <dgm:t>
        <a:bodyPr/>
        <a:lstStyle/>
        <a:p>
          <a:pPr algn="justLow" rtl="1"/>
          <a:r>
            <a:rPr lang="ar-EG" sz="18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المصدر الأول وتعتمد الزراعة عليها بنسبة 99%</a:t>
          </a:r>
        </a:p>
      </dgm:t>
    </dgm:pt>
    <dgm:pt modelId="{3B0071DA-CFE8-48E5-8BB7-5FCA4DED206A}" type="parTrans" cxnId="{0AB84A25-C9A7-4FCC-BA83-1E5CF5482862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97A3861-133A-4D3F-8289-8CC780B26AB4}" type="sibTrans" cxnId="{0AB84A25-C9A7-4FCC-BA83-1E5CF5482862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31721A6-74DC-4E7C-89FF-6DD93739D386}">
      <dgm:prSet phldrT="[Text]" custT="1"/>
      <dgm:spPr/>
      <dgm:t>
        <a:bodyPr/>
        <a:lstStyle/>
        <a:p>
          <a:pPr algn="justLow" rtl="1"/>
          <a:r>
            <a:rPr lang="ar-EG" sz="18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بعد تحول النظام الري الحوضي الدائم.</a:t>
          </a:r>
        </a:p>
      </dgm:t>
    </dgm:pt>
    <dgm:pt modelId="{AC621B0D-CED5-4574-BE27-B382A30C5E2A}" type="parTrans" cxnId="{4E1E8017-7050-49DE-8F7E-4B67E2D42BE6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F97B14E-5A63-49F3-BA8A-E6D8785741E3}" type="sibTrans" cxnId="{4E1E8017-7050-49DE-8F7E-4B67E2D42BE6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9BCBB26-6638-4B5A-A884-FCFCC2CF178C}">
      <dgm:prSet phldrT="[Text]" custT="1"/>
      <dgm:spPr/>
      <dgm:t>
        <a:bodyPr/>
        <a:lstStyle/>
        <a:p>
          <a:pPr algn="justLow" rtl="1"/>
          <a:r>
            <a:rPr lang="ar-EG" sz="18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حفر الابار للحصول علي المياه.</a:t>
          </a:r>
        </a:p>
      </dgm:t>
    </dgm:pt>
    <dgm:pt modelId="{69FB1973-C000-4FB2-9B52-08838FE0B09A}" type="parTrans" cxnId="{35A1B64E-4646-431F-8385-F64CE981A46B}">
      <dgm:prSet/>
      <dgm:spPr/>
      <dgm:t>
        <a:bodyPr/>
        <a:lstStyle/>
        <a:p>
          <a:pPr rtl="1"/>
          <a:endParaRPr lang="ar-EG"/>
        </a:p>
      </dgm:t>
    </dgm:pt>
    <dgm:pt modelId="{C92ABDAB-B8E0-4B6F-A9A3-3F72D331812D}" type="sibTrans" cxnId="{35A1B64E-4646-431F-8385-F64CE981A46B}">
      <dgm:prSet/>
      <dgm:spPr/>
      <dgm:t>
        <a:bodyPr/>
        <a:lstStyle/>
        <a:p>
          <a:pPr rtl="1"/>
          <a:endParaRPr lang="ar-EG"/>
        </a:p>
      </dgm:t>
    </dgm:pt>
    <dgm:pt modelId="{D5AF9D85-4B4B-4FAA-8641-E46CCEF1010B}" type="pres">
      <dgm:prSet presAssocID="{20952056-E560-4058-9AEB-B1EB1B9A296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934A56-A4E4-4019-9215-C22BB9B819E9}" type="pres">
      <dgm:prSet presAssocID="{7A3E758B-AA30-4136-80C1-D1B893E4EF66}" presName="compNode" presStyleCnt="0"/>
      <dgm:spPr/>
    </dgm:pt>
    <dgm:pt modelId="{0654F596-0D63-4FE1-AFBF-93551E0431E5}" type="pres">
      <dgm:prSet presAssocID="{7A3E758B-AA30-4136-80C1-D1B893E4EF66}" presName="aNode" presStyleLbl="bgShp" presStyleIdx="0" presStyleCnt="3"/>
      <dgm:spPr/>
      <dgm:t>
        <a:bodyPr/>
        <a:lstStyle/>
        <a:p>
          <a:endParaRPr lang="en-US"/>
        </a:p>
      </dgm:t>
    </dgm:pt>
    <dgm:pt modelId="{03E953ED-7C23-4323-ADFB-F5B803524C72}" type="pres">
      <dgm:prSet presAssocID="{7A3E758B-AA30-4136-80C1-D1B893E4EF66}" presName="textNode" presStyleLbl="bgShp" presStyleIdx="0" presStyleCnt="3"/>
      <dgm:spPr/>
      <dgm:t>
        <a:bodyPr/>
        <a:lstStyle/>
        <a:p>
          <a:endParaRPr lang="en-US"/>
        </a:p>
      </dgm:t>
    </dgm:pt>
    <dgm:pt modelId="{886BAB37-9D57-4FCC-9892-12428AF61DCA}" type="pres">
      <dgm:prSet presAssocID="{7A3E758B-AA30-4136-80C1-D1B893E4EF66}" presName="compChildNode" presStyleCnt="0"/>
      <dgm:spPr/>
    </dgm:pt>
    <dgm:pt modelId="{B2F0459F-0102-4EA8-B9B7-506B0163DD7E}" type="pres">
      <dgm:prSet presAssocID="{7A3E758B-AA30-4136-80C1-D1B893E4EF66}" presName="theInnerList" presStyleCnt="0"/>
      <dgm:spPr/>
    </dgm:pt>
    <dgm:pt modelId="{D9693748-23E6-4CC5-B702-1BAC999CC6A6}" type="pres">
      <dgm:prSet presAssocID="{50BB4B08-8904-44B3-8A89-05523B01392B}" presName="childNode" presStyleLbl="node1" presStyleIdx="0" presStyleCnt="6" custScaleX="115815" custLinFactY="-1381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D2C05-6A9A-4CC2-A89A-2D7A2FA3CD1C}" type="pres">
      <dgm:prSet presAssocID="{50BB4B08-8904-44B3-8A89-05523B01392B}" presName="aSpace2" presStyleCnt="0"/>
      <dgm:spPr/>
    </dgm:pt>
    <dgm:pt modelId="{CDC09EF9-9FFA-458C-8B3C-1E403A21AD01}" type="pres">
      <dgm:prSet presAssocID="{F171DFCA-19B4-4ACF-A745-9372FBC720CF}" presName="childNode" presStyleLbl="node1" presStyleIdx="1" presStyleCnt="6" custScaleX="115815" custLinFactY="-1381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BD7E5-F4D0-44DA-A37E-E480A3A4DA8B}" type="pres">
      <dgm:prSet presAssocID="{F171DFCA-19B4-4ACF-A745-9372FBC720CF}" presName="aSpace2" presStyleCnt="0"/>
      <dgm:spPr/>
    </dgm:pt>
    <dgm:pt modelId="{011984CE-C46F-4820-AF62-1BF650D5EDA8}" type="pres">
      <dgm:prSet presAssocID="{69BCBB26-6638-4B5A-A884-FCFCC2CF178C}" presName="childNode" presStyleLbl="node1" presStyleIdx="2" presStyleCnt="6" custScaleX="115815" custLinFactY="-1381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6AFC1-DC05-4759-9117-4CB89E9D80C1}" type="pres">
      <dgm:prSet presAssocID="{7A3E758B-AA30-4136-80C1-D1B893E4EF66}" presName="aSpace" presStyleCnt="0"/>
      <dgm:spPr/>
    </dgm:pt>
    <dgm:pt modelId="{9A30C36B-9CF6-434F-8D2D-9B5CCAF31D23}" type="pres">
      <dgm:prSet presAssocID="{7E3239DF-8AAE-4B49-94DF-4B240B0A0E4D}" presName="compNode" presStyleCnt="0"/>
      <dgm:spPr/>
    </dgm:pt>
    <dgm:pt modelId="{B2CA3E0F-E664-493E-8375-D924AC487F28}" type="pres">
      <dgm:prSet presAssocID="{7E3239DF-8AAE-4B49-94DF-4B240B0A0E4D}" presName="aNode" presStyleLbl="bgShp" presStyleIdx="1" presStyleCnt="3"/>
      <dgm:spPr/>
      <dgm:t>
        <a:bodyPr/>
        <a:lstStyle/>
        <a:p>
          <a:endParaRPr lang="en-US"/>
        </a:p>
      </dgm:t>
    </dgm:pt>
    <dgm:pt modelId="{9842F7FB-D398-4FE4-9F48-F35DB5496EDB}" type="pres">
      <dgm:prSet presAssocID="{7E3239DF-8AAE-4B49-94DF-4B240B0A0E4D}" presName="textNode" presStyleLbl="bgShp" presStyleIdx="1" presStyleCnt="3"/>
      <dgm:spPr/>
      <dgm:t>
        <a:bodyPr/>
        <a:lstStyle/>
        <a:p>
          <a:endParaRPr lang="en-US"/>
        </a:p>
      </dgm:t>
    </dgm:pt>
    <dgm:pt modelId="{11F3A548-F2AD-4BEA-B599-C8EBB5F69E27}" type="pres">
      <dgm:prSet presAssocID="{7E3239DF-8AAE-4B49-94DF-4B240B0A0E4D}" presName="compChildNode" presStyleCnt="0"/>
      <dgm:spPr/>
    </dgm:pt>
    <dgm:pt modelId="{3A7C5D5A-4E22-457D-8A23-21BC3D885202}" type="pres">
      <dgm:prSet presAssocID="{7E3239DF-8AAE-4B49-94DF-4B240B0A0E4D}" presName="theInnerList" presStyleCnt="0"/>
      <dgm:spPr/>
    </dgm:pt>
    <dgm:pt modelId="{6BC1CDE9-D123-4F8E-AB5C-A2A5B9823E4C}" type="pres">
      <dgm:prSet presAssocID="{6E71108B-4A8F-42E1-BDFC-61623C19909C}" presName="childNode" presStyleLbl="node1" presStyleIdx="3" presStyleCnt="6" custScaleX="115815" custLinFactNeighborY="-9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D51FB-49B1-4D01-BB1F-6C74721DF813}" type="pres">
      <dgm:prSet presAssocID="{7E3239DF-8AAE-4B49-94DF-4B240B0A0E4D}" presName="aSpace" presStyleCnt="0"/>
      <dgm:spPr/>
    </dgm:pt>
    <dgm:pt modelId="{835E1AF6-B638-4F7D-8FCC-E6A860588A51}" type="pres">
      <dgm:prSet presAssocID="{29193A80-9AC8-4801-A5F7-5A895468B79E}" presName="compNode" presStyleCnt="0"/>
      <dgm:spPr/>
    </dgm:pt>
    <dgm:pt modelId="{4C119538-2647-412B-B71F-A075F24A6C82}" type="pres">
      <dgm:prSet presAssocID="{29193A80-9AC8-4801-A5F7-5A895468B79E}" presName="aNode" presStyleLbl="bgShp" presStyleIdx="2" presStyleCnt="3"/>
      <dgm:spPr/>
      <dgm:t>
        <a:bodyPr/>
        <a:lstStyle/>
        <a:p>
          <a:endParaRPr lang="en-US"/>
        </a:p>
      </dgm:t>
    </dgm:pt>
    <dgm:pt modelId="{F8AD0701-902F-44C2-A67F-A44F0BA4BC97}" type="pres">
      <dgm:prSet presAssocID="{29193A80-9AC8-4801-A5F7-5A895468B79E}" presName="textNode" presStyleLbl="bgShp" presStyleIdx="2" presStyleCnt="3"/>
      <dgm:spPr/>
      <dgm:t>
        <a:bodyPr/>
        <a:lstStyle/>
        <a:p>
          <a:endParaRPr lang="en-US"/>
        </a:p>
      </dgm:t>
    </dgm:pt>
    <dgm:pt modelId="{8A9B6A6E-D4FB-4149-AA96-713C61B64784}" type="pres">
      <dgm:prSet presAssocID="{29193A80-9AC8-4801-A5F7-5A895468B79E}" presName="compChildNode" presStyleCnt="0"/>
      <dgm:spPr/>
    </dgm:pt>
    <dgm:pt modelId="{C71FBC48-B57E-4365-B7B4-58DA4D01954F}" type="pres">
      <dgm:prSet presAssocID="{29193A80-9AC8-4801-A5F7-5A895468B79E}" presName="theInnerList" presStyleCnt="0"/>
      <dgm:spPr/>
    </dgm:pt>
    <dgm:pt modelId="{D300497C-3B2B-46A7-85B1-057CC3515977}" type="pres">
      <dgm:prSet presAssocID="{4EABDC25-AC08-4908-86D9-6D935756D508}" presName="childNode" presStyleLbl="node1" presStyleIdx="4" presStyleCnt="6" custScaleX="115815" custLinFactY="-238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246E9-AAC6-44AC-8A5C-CCA002F96283}" type="pres">
      <dgm:prSet presAssocID="{4EABDC25-AC08-4908-86D9-6D935756D508}" presName="aSpace2" presStyleCnt="0"/>
      <dgm:spPr/>
    </dgm:pt>
    <dgm:pt modelId="{618AF932-4EBB-4BB8-96A1-561F91F682CF}" type="pres">
      <dgm:prSet presAssocID="{231721A6-74DC-4E7C-89FF-6DD93739D386}" presName="childNode" presStyleLbl="node1" presStyleIdx="5" presStyleCnt="6" custScaleX="115815" custLinFactNeighborY="-94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78E602-7F87-4487-A940-A1D5289B5954}" srcId="{20952056-E560-4058-9AEB-B1EB1B9A2968}" destId="{7A3E758B-AA30-4136-80C1-D1B893E4EF66}" srcOrd="0" destOrd="0" parTransId="{1798117D-34B8-4922-94FF-31D8C9676433}" sibTransId="{924204A4-A8DE-479F-86D6-D38D6900D92E}"/>
    <dgm:cxn modelId="{CF0D82BD-0CFF-453C-AAC8-818FB3FA3C99}" type="presOf" srcId="{231721A6-74DC-4E7C-89FF-6DD93739D386}" destId="{618AF932-4EBB-4BB8-96A1-561F91F682CF}" srcOrd="0" destOrd="0" presId="urn:microsoft.com/office/officeart/2005/8/layout/lProcess2"/>
    <dgm:cxn modelId="{DB8017DA-CC9B-4617-9009-7E79ABCE72F7}" srcId="{7E3239DF-8AAE-4B49-94DF-4B240B0A0E4D}" destId="{6E71108B-4A8F-42E1-BDFC-61623C19909C}" srcOrd="0" destOrd="0" parTransId="{72E68064-126D-4007-AD2E-CD37E212E263}" sibTransId="{9DBE8815-98EF-4D65-95F2-563267BFF8D3}"/>
    <dgm:cxn modelId="{569BFCC3-198C-4F73-A10D-2B90DDC35529}" type="presOf" srcId="{29193A80-9AC8-4801-A5F7-5A895468B79E}" destId="{F8AD0701-902F-44C2-A67F-A44F0BA4BC97}" srcOrd="1" destOrd="0" presId="urn:microsoft.com/office/officeart/2005/8/layout/lProcess2"/>
    <dgm:cxn modelId="{9067E8B6-ED95-439C-BF57-08CDA47B0F44}" type="presOf" srcId="{7A3E758B-AA30-4136-80C1-D1B893E4EF66}" destId="{0654F596-0D63-4FE1-AFBF-93551E0431E5}" srcOrd="0" destOrd="0" presId="urn:microsoft.com/office/officeart/2005/8/layout/lProcess2"/>
    <dgm:cxn modelId="{4C568B7D-4935-49FF-BF50-E8B9AD966342}" srcId="{7A3E758B-AA30-4136-80C1-D1B893E4EF66}" destId="{50BB4B08-8904-44B3-8A89-05523B01392B}" srcOrd="0" destOrd="0" parTransId="{E8B731AD-4FA5-4185-B201-FE1CCE33D2D6}" sibTransId="{7A94EC00-33D3-47BF-A3FB-CA903FBDD4D8}"/>
    <dgm:cxn modelId="{71669146-3C58-4832-ADF7-760D99D2E5B3}" srcId="{20952056-E560-4058-9AEB-B1EB1B9A2968}" destId="{29193A80-9AC8-4801-A5F7-5A895468B79E}" srcOrd="2" destOrd="0" parTransId="{3C33EA0D-8A32-4310-8435-A8BF6E19849C}" sibTransId="{615352D1-E2E2-48C5-9433-CE835F990646}"/>
    <dgm:cxn modelId="{1E7BA891-D5A6-4C04-AC2A-B7DA712F6003}" type="presOf" srcId="{7E3239DF-8AAE-4B49-94DF-4B240B0A0E4D}" destId="{9842F7FB-D398-4FE4-9F48-F35DB5496EDB}" srcOrd="1" destOrd="0" presId="urn:microsoft.com/office/officeart/2005/8/layout/lProcess2"/>
    <dgm:cxn modelId="{35A1B64E-4646-431F-8385-F64CE981A46B}" srcId="{7A3E758B-AA30-4136-80C1-D1B893E4EF66}" destId="{69BCBB26-6638-4B5A-A884-FCFCC2CF178C}" srcOrd="2" destOrd="0" parTransId="{69FB1973-C000-4FB2-9B52-08838FE0B09A}" sibTransId="{C92ABDAB-B8E0-4B6F-A9A3-3F72D331812D}"/>
    <dgm:cxn modelId="{E75C1FBC-9A29-4F9C-9B3F-C977751AADC1}" type="presOf" srcId="{50BB4B08-8904-44B3-8A89-05523B01392B}" destId="{D9693748-23E6-4CC5-B702-1BAC999CC6A6}" srcOrd="0" destOrd="0" presId="urn:microsoft.com/office/officeart/2005/8/layout/lProcess2"/>
    <dgm:cxn modelId="{10F87BB4-8985-482C-8731-861F2D49F6E7}" srcId="{20952056-E560-4058-9AEB-B1EB1B9A2968}" destId="{7E3239DF-8AAE-4B49-94DF-4B240B0A0E4D}" srcOrd="1" destOrd="0" parTransId="{E621AF14-4D7E-43CF-9254-6FEF8B160B93}" sibTransId="{6DCAB91A-D972-49CD-9AF9-771A0DC32718}"/>
    <dgm:cxn modelId="{522AF564-1BEC-412E-A9D4-06E28D44AF78}" type="presOf" srcId="{20952056-E560-4058-9AEB-B1EB1B9A2968}" destId="{D5AF9D85-4B4B-4FAA-8641-E46CCEF1010B}" srcOrd="0" destOrd="0" presId="urn:microsoft.com/office/officeart/2005/8/layout/lProcess2"/>
    <dgm:cxn modelId="{0BBA4EAB-AF83-4441-A4D6-B40BD511539F}" type="presOf" srcId="{4EABDC25-AC08-4908-86D9-6D935756D508}" destId="{D300497C-3B2B-46A7-85B1-057CC3515977}" srcOrd="0" destOrd="0" presId="urn:microsoft.com/office/officeart/2005/8/layout/lProcess2"/>
    <dgm:cxn modelId="{DF45EDF6-C69C-4912-8DFF-2B11D096CB9A}" type="presOf" srcId="{7A3E758B-AA30-4136-80C1-D1B893E4EF66}" destId="{03E953ED-7C23-4323-ADFB-F5B803524C72}" srcOrd="1" destOrd="0" presId="urn:microsoft.com/office/officeart/2005/8/layout/lProcess2"/>
    <dgm:cxn modelId="{03EB03C1-2263-4913-B506-536B36CEE76B}" type="presOf" srcId="{7E3239DF-8AAE-4B49-94DF-4B240B0A0E4D}" destId="{B2CA3E0F-E664-493E-8375-D924AC487F28}" srcOrd="0" destOrd="0" presId="urn:microsoft.com/office/officeart/2005/8/layout/lProcess2"/>
    <dgm:cxn modelId="{0AB84A25-C9A7-4FCC-BA83-1E5CF5482862}" srcId="{29193A80-9AC8-4801-A5F7-5A895468B79E}" destId="{4EABDC25-AC08-4908-86D9-6D935756D508}" srcOrd="0" destOrd="0" parTransId="{3B0071DA-CFE8-48E5-8BB7-5FCA4DED206A}" sibTransId="{597A3861-133A-4D3F-8289-8CC780B26AB4}"/>
    <dgm:cxn modelId="{63D14681-62CA-4D2E-B039-4A0758B51543}" srcId="{7A3E758B-AA30-4136-80C1-D1B893E4EF66}" destId="{F171DFCA-19B4-4ACF-A745-9372FBC720CF}" srcOrd="1" destOrd="0" parTransId="{47509E50-F81E-442B-B87A-3E0328794252}" sibTransId="{66B1B029-FA8A-4DBF-977A-9B21D24BD052}"/>
    <dgm:cxn modelId="{51902911-8EF4-4A7A-84F9-A817FEAE3D70}" type="presOf" srcId="{69BCBB26-6638-4B5A-A884-FCFCC2CF178C}" destId="{011984CE-C46F-4820-AF62-1BF650D5EDA8}" srcOrd="0" destOrd="0" presId="urn:microsoft.com/office/officeart/2005/8/layout/lProcess2"/>
    <dgm:cxn modelId="{4E1E8017-7050-49DE-8F7E-4B67E2D42BE6}" srcId="{29193A80-9AC8-4801-A5F7-5A895468B79E}" destId="{231721A6-74DC-4E7C-89FF-6DD93739D386}" srcOrd="1" destOrd="0" parTransId="{AC621B0D-CED5-4574-BE27-B382A30C5E2A}" sibTransId="{AF97B14E-5A63-49F3-BA8A-E6D8785741E3}"/>
    <dgm:cxn modelId="{84D3F1DA-4A27-444A-B30E-D55BF40B9515}" type="presOf" srcId="{6E71108B-4A8F-42E1-BDFC-61623C19909C}" destId="{6BC1CDE9-D123-4F8E-AB5C-A2A5B9823E4C}" srcOrd="0" destOrd="0" presId="urn:microsoft.com/office/officeart/2005/8/layout/lProcess2"/>
    <dgm:cxn modelId="{F2AF16F6-2A55-41AE-B4E2-44CD4B7F7922}" type="presOf" srcId="{29193A80-9AC8-4801-A5F7-5A895468B79E}" destId="{4C119538-2647-412B-B71F-A075F24A6C82}" srcOrd="0" destOrd="0" presId="urn:microsoft.com/office/officeart/2005/8/layout/lProcess2"/>
    <dgm:cxn modelId="{4CFA3A18-1FDA-442D-B4BD-B50A9EDA858B}" type="presOf" srcId="{F171DFCA-19B4-4ACF-A745-9372FBC720CF}" destId="{CDC09EF9-9FFA-458C-8B3C-1E403A21AD01}" srcOrd="0" destOrd="0" presId="urn:microsoft.com/office/officeart/2005/8/layout/lProcess2"/>
    <dgm:cxn modelId="{175AE186-5AB6-49FF-9680-45C5A4745F46}" type="presParOf" srcId="{D5AF9D85-4B4B-4FAA-8641-E46CCEF1010B}" destId="{2B934A56-A4E4-4019-9215-C22BB9B819E9}" srcOrd="0" destOrd="0" presId="urn:microsoft.com/office/officeart/2005/8/layout/lProcess2"/>
    <dgm:cxn modelId="{28421FDB-3DB6-4878-95B7-9FEBFE23A70C}" type="presParOf" srcId="{2B934A56-A4E4-4019-9215-C22BB9B819E9}" destId="{0654F596-0D63-4FE1-AFBF-93551E0431E5}" srcOrd="0" destOrd="0" presId="urn:microsoft.com/office/officeart/2005/8/layout/lProcess2"/>
    <dgm:cxn modelId="{B145FA57-8630-49EF-818D-30A9948E0E6D}" type="presParOf" srcId="{2B934A56-A4E4-4019-9215-C22BB9B819E9}" destId="{03E953ED-7C23-4323-ADFB-F5B803524C72}" srcOrd="1" destOrd="0" presId="urn:microsoft.com/office/officeart/2005/8/layout/lProcess2"/>
    <dgm:cxn modelId="{1FD110DA-0E37-4CDE-A742-F2537AA488A7}" type="presParOf" srcId="{2B934A56-A4E4-4019-9215-C22BB9B819E9}" destId="{886BAB37-9D57-4FCC-9892-12428AF61DCA}" srcOrd="2" destOrd="0" presId="urn:microsoft.com/office/officeart/2005/8/layout/lProcess2"/>
    <dgm:cxn modelId="{00F475D4-529D-4453-A97C-FF724EDF85FB}" type="presParOf" srcId="{886BAB37-9D57-4FCC-9892-12428AF61DCA}" destId="{B2F0459F-0102-4EA8-B9B7-506B0163DD7E}" srcOrd="0" destOrd="0" presId="urn:microsoft.com/office/officeart/2005/8/layout/lProcess2"/>
    <dgm:cxn modelId="{7D9E1B15-B809-4EF5-B06E-AB988514E862}" type="presParOf" srcId="{B2F0459F-0102-4EA8-B9B7-506B0163DD7E}" destId="{D9693748-23E6-4CC5-B702-1BAC999CC6A6}" srcOrd="0" destOrd="0" presId="urn:microsoft.com/office/officeart/2005/8/layout/lProcess2"/>
    <dgm:cxn modelId="{CFCB665F-C15D-4A02-9D04-43D4DA24E7C1}" type="presParOf" srcId="{B2F0459F-0102-4EA8-B9B7-506B0163DD7E}" destId="{0AFD2C05-6A9A-4CC2-A89A-2D7A2FA3CD1C}" srcOrd="1" destOrd="0" presId="urn:microsoft.com/office/officeart/2005/8/layout/lProcess2"/>
    <dgm:cxn modelId="{C04A6551-8F61-458C-AE99-2223B8298565}" type="presParOf" srcId="{B2F0459F-0102-4EA8-B9B7-506B0163DD7E}" destId="{CDC09EF9-9FFA-458C-8B3C-1E403A21AD01}" srcOrd="2" destOrd="0" presId="urn:microsoft.com/office/officeart/2005/8/layout/lProcess2"/>
    <dgm:cxn modelId="{6B4C5F51-3FBC-45B3-AE3C-0778E926D1BC}" type="presParOf" srcId="{B2F0459F-0102-4EA8-B9B7-506B0163DD7E}" destId="{659BD7E5-F4D0-44DA-A37E-E480A3A4DA8B}" srcOrd="3" destOrd="0" presId="urn:microsoft.com/office/officeart/2005/8/layout/lProcess2"/>
    <dgm:cxn modelId="{76BB919B-1AF4-485F-87F8-0DBB90F333EB}" type="presParOf" srcId="{B2F0459F-0102-4EA8-B9B7-506B0163DD7E}" destId="{011984CE-C46F-4820-AF62-1BF650D5EDA8}" srcOrd="4" destOrd="0" presId="urn:microsoft.com/office/officeart/2005/8/layout/lProcess2"/>
    <dgm:cxn modelId="{6825C832-1DA7-4E59-B4D8-EAF5798358B7}" type="presParOf" srcId="{D5AF9D85-4B4B-4FAA-8641-E46CCEF1010B}" destId="{0B46AFC1-DC05-4759-9117-4CB89E9D80C1}" srcOrd="1" destOrd="0" presId="urn:microsoft.com/office/officeart/2005/8/layout/lProcess2"/>
    <dgm:cxn modelId="{242E472B-09A2-481D-A809-932E8E5448A8}" type="presParOf" srcId="{D5AF9D85-4B4B-4FAA-8641-E46CCEF1010B}" destId="{9A30C36B-9CF6-434F-8D2D-9B5CCAF31D23}" srcOrd="2" destOrd="0" presId="urn:microsoft.com/office/officeart/2005/8/layout/lProcess2"/>
    <dgm:cxn modelId="{98331C1F-5983-44BF-BE36-10722F494C49}" type="presParOf" srcId="{9A30C36B-9CF6-434F-8D2D-9B5CCAF31D23}" destId="{B2CA3E0F-E664-493E-8375-D924AC487F28}" srcOrd="0" destOrd="0" presId="urn:microsoft.com/office/officeart/2005/8/layout/lProcess2"/>
    <dgm:cxn modelId="{231B2C7D-23ED-4B21-BFAA-47B61BD7250C}" type="presParOf" srcId="{9A30C36B-9CF6-434F-8D2D-9B5CCAF31D23}" destId="{9842F7FB-D398-4FE4-9F48-F35DB5496EDB}" srcOrd="1" destOrd="0" presId="urn:microsoft.com/office/officeart/2005/8/layout/lProcess2"/>
    <dgm:cxn modelId="{E0E90285-26C5-4D42-9038-43F3ABA1C033}" type="presParOf" srcId="{9A30C36B-9CF6-434F-8D2D-9B5CCAF31D23}" destId="{11F3A548-F2AD-4BEA-B599-C8EBB5F69E27}" srcOrd="2" destOrd="0" presId="urn:microsoft.com/office/officeart/2005/8/layout/lProcess2"/>
    <dgm:cxn modelId="{D772A8F0-799A-45A4-90DA-AB9A21C1BE66}" type="presParOf" srcId="{11F3A548-F2AD-4BEA-B599-C8EBB5F69E27}" destId="{3A7C5D5A-4E22-457D-8A23-21BC3D885202}" srcOrd="0" destOrd="0" presId="urn:microsoft.com/office/officeart/2005/8/layout/lProcess2"/>
    <dgm:cxn modelId="{CAB87020-D864-45EF-9C33-1436FC87F12F}" type="presParOf" srcId="{3A7C5D5A-4E22-457D-8A23-21BC3D885202}" destId="{6BC1CDE9-D123-4F8E-AB5C-A2A5B9823E4C}" srcOrd="0" destOrd="0" presId="urn:microsoft.com/office/officeart/2005/8/layout/lProcess2"/>
    <dgm:cxn modelId="{50BF909E-5A60-4D8C-8605-E393386734F8}" type="presParOf" srcId="{D5AF9D85-4B4B-4FAA-8641-E46CCEF1010B}" destId="{15BD51FB-49B1-4D01-BB1F-6C74721DF813}" srcOrd="3" destOrd="0" presId="urn:microsoft.com/office/officeart/2005/8/layout/lProcess2"/>
    <dgm:cxn modelId="{AB01B7C2-E49D-477E-B120-9A30EBB10BE4}" type="presParOf" srcId="{D5AF9D85-4B4B-4FAA-8641-E46CCEF1010B}" destId="{835E1AF6-B638-4F7D-8FCC-E6A860588A51}" srcOrd="4" destOrd="0" presId="urn:microsoft.com/office/officeart/2005/8/layout/lProcess2"/>
    <dgm:cxn modelId="{B41A3AA5-3628-4B04-A2E9-F1ADAD0D6006}" type="presParOf" srcId="{835E1AF6-B638-4F7D-8FCC-E6A860588A51}" destId="{4C119538-2647-412B-B71F-A075F24A6C82}" srcOrd="0" destOrd="0" presId="urn:microsoft.com/office/officeart/2005/8/layout/lProcess2"/>
    <dgm:cxn modelId="{7CD1C0B7-A14E-4FB0-9CFC-4C3A423F1BE3}" type="presParOf" srcId="{835E1AF6-B638-4F7D-8FCC-E6A860588A51}" destId="{F8AD0701-902F-44C2-A67F-A44F0BA4BC97}" srcOrd="1" destOrd="0" presId="urn:microsoft.com/office/officeart/2005/8/layout/lProcess2"/>
    <dgm:cxn modelId="{69A05573-8442-458C-BB84-75D47D49B4E2}" type="presParOf" srcId="{835E1AF6-B638-4F7D-8FCC-E6A860588A51}" destId="{8A9B6A6E-D4FB-4149-AA96-713C61B64784}" srcOrd="2" destOrd="0" presId="urn:microsoft.com/office/officeart/2005/8/layout/lProcess2"/>
    <dgm:cxn modelId="{472ADDE4-8EFC-4DCD-9DE6-6501514D7A16}" type="presParOf" srcId="{8A9B6A6E-D4FB-4149-AA96-713C61B64784}" destId="{C71FBC48-B57E-4365-B7B4-58DA4D01954F}" srcOrd="0" destOrd="0" presId="urn:microsoft.com/office/officeart/2005/8/layout/lProcess2"/>
    <dgm:cxn modelId="{9F967361-8CC1-4D0C-A7EC-BA362BE23FF7}" type="presParOf" srcId="{C71FBC48-B57E-4365-B7B4-58DA4D01954F}" destId="{D300497C-3B2B-46A7-85B1-057CC3515977}" srcOrd="0" destOrd="0" presId="urn:microsoft.com/office/officeart/2005/8/layout/lProcess2"/>
    <dgm:cxn modelId="{C2B42391-E93A-4E60-961F-1048EC339E07}" type="presParOf" srcId="{C71FBC48-B57E-4365-B7B4-58DA4D01954F}" destId="{FAA246E9-AAC6-44AC-8A5C-CCA002F96283}" srcOrd="1" destOrd="0" presId="urn:microsoft.com/office/officeart/2005/8/layout/lProcess2"/>
    <dgm:cxn modelId="{CC3F7730-69B7-47F4-9E92-49DA57F641FB}" type="presParOf" srcId="{C71FBC48-B57E-4365-B7B4-58DA4D01954F}" destId="{618AF932-4EBB-4BB8-96A1-561F91F682C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952056-E560-4058-9AEB-B1EB1B9A2968}" type="doc">
      <dgm:prSet loTypeId="urn:microsoft.com/office/officeart/2005/8/layout/lProcess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pPr rtl="1"/>
          <a:endParaRPr lang="ar-EG"/>
        </a:p>
      </dgm:t>
    </dgm:pt>
    <dgm:pt modelId="{7A3E758B-AA30-4136-80C1-D1B893E4EF66}">
      <dgm:prSet phldrT="[Text]" custT="1"/>
      <dgm:spPr/>
      <dgm:t>
        <a:bodyPr/>
        <a:lstStyle/>
        <a:p>
          <a:pPr rtl="1"/>
          <a:r>
            <a:rPr lang="ar-EG" sz="24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درجة الحرارة</a:t>
          </a:r>
        </a:p>
      </dgm:t>
    </dgm:pt>
    <dgm:pt modelId="{1798117D-34B8-4922-94FF-31D8C9676433}" type="parTrans" cxnId="{DF78E602-7F87-4487-A940-A1D5289B5954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24204A4-A8DE-479F-86D6-D38D6900D92E}" type="sibTrans" cxnId="{DF78E602-7F87-4487-A940-A1D5289B5954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BB4B08-8904-44B3-8A89-05523B01392B}">
      <dgm:prSet phldrT="[Text]" custT="1"/>
      <dgm:spPr/>
      <dgm:t>
        <a:bodyPr/>
        <a:lstStyle/>
        <a:p>
          <a:pPr algn="justLow" rtl="1"/>
          <a:r>
            <a:rPr lang="ar-EG" sz="20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المناطق الحارة في الجنوب زراعة قصب السكر والذرة.</a:t>
          </a:r>
        </a:p>
      </dgm:t>
    </dgm:pt>
    <dgm:pt modelId="{E8B731AD-4FA5-4185-B201-FE1CCE33D2D6}" type="parTrans" cxnId="{4C568B7D-4935-49FF-BF50-E8B9AD966342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A94EC00-33D3-47BF-A3FB-CA903FBDD4D8}" type="sibTrans" cxnId="{4C568B7D-4935-49FF-BF50-E8B9AD966342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3239DF-8AAE-4B49-94DF-4B240B0A0E4D}">
      <dgm:prSet phldrT="[Text]" custT="1"/>
      <dgm:spPr/>
      <dgm:t>
        <a:bodyPr/>
        <a:lstStyle/>
        <a:p>
          <a:pPr rtl="1"/>
          <a:r>
            <a:rPr lang="ar-EG" sz="24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الرياح</a:t>
          </a:r>
        </a:p>
      </dgm:t>
    </dgm:pt>
    <dgm:pt modelId="{E621AF14-4D7E-43CF-9254-6FEF8B160B93}" type="parTrans" cxnId="{10F87BB4-8985-482C-8731-861F2D49F6E7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DCAB91A-D972-49CD-9AF9-771A0DC32718}" type="sibTrans" cxnId="{10F87BB4-8985-482C-8731-861F2D49F6E7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E71108B-4A8F-42E1-BDFC-61623C19909C}">
      <dgm:prSet phldrT="[Text]" custT="1"/>
      <dgm:spPr/>
      <dgm:t>
        <a:bodyPr/>
        <a:lstStyle/>
        <a:p>
          <a:pPr algn="justLow" rtl="1"/>
          <a:r>
            <a:rPr lang="ar-EG" sz="20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الرياح الحارة المحملة بالرمال والاتربة تعمل علي سقوط البراعم والازهار.</a:t>
          </a:r>
        </a:p>
      </dgm:t>
    </dgm:pt>
    <dgm:pt modelId="{9DBE8815-98EF-4D65-95F2-563267BFF8D3}" type="sibTrans" cxnId="{DB8017DA-CC9B-4617-9009-7E79ABCE72F7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2E68064-126D-4007-AD2E-CD37E212E263}" type="parTrans" cxnId="{DB8017DA-CC9B-4617-9009-7E79ABCE72F7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CCADFAC-4CB0-40D0-A400-86F1A3766AD6}">
      <dgm:prSet phldrT="[Text]" custT="1"/>
      <dgm:spPr/>
      <dgm:t>
        <a:bodyPr/>
        <a:lstStyle/>
        <a:p>
          <a:pPr algn="justLow" rtl="1"/>
          <a:r>
            <a:rPr lang="ar-EG" sz="20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تسبب ضرر بالمحاصيل الزراعية.</a:t>
          </a:r>
        </a:p>
      </dgm:t>
    </dgm:pt>
    <dgm:pt modelId="{FED05329-A3C7-4A83-9BA7-03324F3E44B7}" type="parTrans" cxnId="{D87DDF8B-6142-4864-9BAA-C5FD6D2F2944}">
      <dgm:prSet/>
      <dgm:spPr/>
      <dgm:t>
        <a:bodyPr/>
        <a:lstStyle/>
        <a:p>
          <a:pPr rtl="1"/>
          <a:endParaRPr lang="ar-EG"/>
        </a:p>
      </dgm:t>
    </dgm:pt>
    <dgm:pt modelId="{FBBFAF69-9D82-44A6-B429-827F1541F056}" type="sibTrans" cxnId="{D87DDF8B-6142-4864-9BAA-C5FD6D2F2944}">
      <dgm:prSet/>
      <dgm:spPr/>
      <dgm:t>
        <a:bodyPr/>
        <a:lstStyle/>
        <a:p>
          <a:pPr rtl="1"/>
          <a:endParaRPr lang="ar-EG"/>
        </a:p>
      </dgm:t>
    </dgm:pt>
    <dgm:pt modelId="{B6DC29E6-07C9-488A-B045-C4F96D84E469}">
      <dgm:prSet phldrT="[Text]" custT="1"/>
      <dgm:spPr/>
      <dgm:t>
        <a:bodyPr/>
        <a:lstStyle/>
        <a:p>
          <a:pPr algn="justLow" rtl="1"/>
          <a:r>
            <a:rPr lang="ar-EG" sz="20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المناطق المعتدلة في الشمال زراعة القمح والبنجر والشعير.</a:t>
          </a:r>
        </a:p>
      </dgm:t>
    </dgm:pt>
    <dgm:pt modelId="{647C4CE3-FD8D-41B5-BC1F-92371607BF05}" type="parTrans" cxnId="{8FB4BF9D-0627-4C0E-A8AF-18B78B46395B}">
      <dgm:prSet/>
      <dgm:spPr/>
      <dgm:t>
        <a:bodyPr/>
        <a:lstStyle/>
        <a:p>
          <a:pPr rtl="1"/>
          <a:endParaRPr lang="ar-EG"/>
        </a:p>
      </dgm:t>
    </dgm:pt>
    <dgm:pt modelId="{57BF7E50-082E-45B5-BC60-B5C64D04F3D3}" type="sibTrans" cxnId="{8FB4BF9D-0627-4C0E-A8AF-18B78B46395B}">
      <dgm:prSet/>
      <dgm:spPr/>
      <dgm:t>
        <a:bodyPr/>
        <a:lstStyle/>
        <a:p>
          <a:pPr rtl="1"/>
          <a:endParaRPr lang="ar-EG"/>
        </a:p>
      </dgm:t>
    </dgm:pt>
    <dgm:pt modelId="{D5AF9D85-4B4B-4FAA-8641-E46CCEF1010B}" type="pres">
      <dgm:prSet presAssocID="{20952056-E560-4058-9AEB-B1EB1B9A296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934A56-A4E4-4019-9215-C22BB9B819E9}" type="pres">
      <dgm:prSet presAssocID="{7A3E758B-AA30-4136-80C1-D1B893E4EF66}" presName="compNode" presStyleCnt="0"/>
      <dgm:spPr/>
    </dgm:pt>
    <dgm:pt modelId="{0654F596-0D63-4FE1-AFBF-93551E0431E5}" type="pres">
      <dgm:prSet presAssocID="{7A3E758B-AA30-4136-80C1-D1B893E4EF66}" presName="aNode" presStyleLbl="bgShp" presStyleIdx="0" presStyleCnt="2"/>
      <dgm:spPr/>
      <dgm:t>
        <a:bodyPr/>
        <a:lstStyle/>
        <a:p>
          <a:endParaRPr lang="en-US"/>
        </a:p>
      </dgm:t>
    </dgm:pt>
    <dgm:pt modelId="{03E953ED-7C23-4323-ADFB-F5B803524C72}" type="pres">
      <dgm:prSet presAssocID="{7A3E758B-AA30-4136-80C1-D1B893E4EF66}" presName="textNode" presStyleLbl="bgShp" presStyleIdx="0" presStyleCnt="2"/>
      <dgm:spPr/>
      <dgm:t>
        <a:bodyPr/>
        <a:lstStyle/>
        <a:p>
          <a:endParaRPr lang="en-US"/>
        </a:p>
      </dgm:t>
    </dgm:pt>
    <dgm:pt modelId="{886BAB37-9D57-4FCC-9892-12428AF61DCA}" type="pres">
      <dgm:prSet presAssocID="{7A3E758B-AA30-4136-80C1-D1B893E4EF66}" presName="compChildNode" presStyleCnt="0"/>
      <dgm:spPr/>
    </dgm:pt>
    <dgm:pt modelId="{B2F0459F-0102-4EA8-B9B7-506B0163DD7E}" type="pres">
      <dgm:prSet presAssocID="{7A3E758B-AA30-4136-80C1-D1B893E4EF66}" presName="theInnerList" presStyleCnt="0"/>
      <dgm:spPr/>
    </dgm:pt>
    <dgm:pt modelId="{D9693748-23E6-4CC5-B702-1BAC999CC6A6}" type="pres">
      <dgm:prSet presAssocID="{50BB4B08-8904-44B3-8A89-05523B01392B}" presName="childNode" presStyleLbl="node1" presStyleIdx="0" presStyleCnt="4" custScaleX="111140" custLinFactNeighborY="-657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D2C05-6A9A-4CC2-A89A-2D7A2FA3CD1C}" type="pres">
      <dgm:prSet presAssocID="{50BB4B08-8904-44B3-8A89-05523B01392B}" presName="aSpace2" presStyleCnt="0"/>
      <dgm:spPr/>
    </dgm:pt>
    <dgm:pt modelId="{81506960-4C70-4B68-A209-A5ABC1C2DF17}" type="pres">
      <dgm:prSet presAssocID="{B6DC29E6-07C9-488A-B045-C4F96D84E469}" presName="childNode" presStyleLbl="node1" presStyleIdx="1" presStyleCnt="4" custScaleX="111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6AFC1-DC05-4759-9117-4CB89E9D80C1}" type="pres">
      <dgm:prSet presAssocID="{7A3E758B-AA30-4136-80C1-D1B893E4EF66}" presName="aSpace" presStyleCnt="0"/>
      <dgm:spPr/>
    </dgm:pt>
    <dgm:pt modelId="{9A30C36B-9CF6-434F-8D2D-9B5CCAF31D23}" type="pres">
      <dgm:prSet presAssocID="{7E3239DF-8AAE-4B49-94DF-4B240B0A0E4D}" presName="compNode" presStyleCnt="0"/>
      <dgm:spPr/>
    </dgm:pt>
    <dgm:pt modelId="{B2CA3E0F-E664-493E-8375-D924AC487F28}" type="pres">
      <dgm:prSet presAssocID="{7E3239DF-8AAE-4B49-94DF-4B240B0A0E4D}" presName="aNode" presStyleLbl="bgShp" presStyleIdx="1" presStyleCnt="2" custScaleX="108205"/>
      <dgm:spPr/>
      <dgm:t>
        <a:bodyPr/>
        <a:lstStyle/>
        <a:p>
          <a:endParaRPr lang="en-US"/>
        </a:p>
      </dgm:t>
    </dgm:pt>
    <dgm:pt modelId="{9842F7FB-D398-4FE4-9F48-F35DB5496EDB}" type="pres">
      <dgm:prSet presAssocID="{7E3239DF-8AAE-4B49-94DF-4B240B0A0E4D}" presName="textNode" presStyleLbl="bgShp" presStyleIdx="1" presStyleCnt="2"/>
      <dgm:spPr/>
      <dgm:t>
        <a:bodyPr/>
        <a:lstStyle/>
        <a:p>
          <a:endParaRPr lang="en-US"/>
        </a:p>
      </dgm:t>
    </dgm:pt>
    <dgm:pt modelId="{11F3A548-F2AD-4BEA-B599-C8EBB5F69E27}" type="pres">
      <dgm:prSet presAssocID="{7E3239DF-8AAE-4B49-94DF-4B240B0A0E4D}" presName="compChildNode" presStyleCnt="0"/>
      <dgm:spPr/>
    </dgm:pt>
    <dgm:pt modelId="{3A7C5D5A-4E22-457D-8A23-21BC3D885202}" type="pres">
      <dgm:prSet presAssocID="{7E3239DF-8AAE-4B49-94DF-4B240B0A0E4D}" presName="theInnerList" presStyleCnt="0"/>
      <dgm:spPr/>
    </dgm:pt>
    <dgm:pt modelId="{6BC1CDE9-D123-4F8E-AB5C-A2A5B9823E4C}" type="pres">
      <dgm:prSet presAssocID="{6E71108B-4A8F-42E1-BDFC-61623C19909C}" presName="childNode" presStyleLbl="node1" presStyleIdx="2" presStyleCnt="4" custScaleX="115815" custLinFactNeighborY="-59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CCB6C-35DF-4F68-ABCD-F52EC91CD92D}" type="pres">
      <dgm:prSet presAssocID="{6E71108B-4A8F-42E1-BDFC-61623C19909C}" presName="aSpace2" presStyleCnt="0"/>
      <dgm:spPr/>
    </dgm:pt>
    <dgm:pt modelId="{51F5F744-C242-4BDB-9D3E-EA02A4F02AE4}" type="pres">
      <dgm:prSet presAssocID="{BCCADFAC-4CB0-40D0-A400-86F1A3766AD6}" presName="childNode" presStyleLbl="node1" presStyleIdx="3" presStyleCnt="4" custScaleX="114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A838D3-9DF6-4AC0-A03E-603A6C51AB55}" type="presOf" srcId="{7A3E758B-AA30-4136-80C1-D1B893E4EF66}" destId="{03E953ED-7C23-4323-ADFB-F5B803524C72}" srcOrd="1" destOrd="0" presId="urn:microsoft.com/office/officeart/2005/8/layout/lProcess2"/>
    <dgm:cxn modelId="{1E1AF3AC-D454-4FFD-A710-D1BDA29E8A16}" type="presOf" srcId="{7E3239DF-8AAE-4B49-94DF-4B240B0A0E4D}" destId="{9842F7FB-D398-4FE4-9F48-F35DB5496EDB}" srcOrd="1" destOrd="0" presId="urn:microsoft.com/office/officeart/2005/8/layout/lProcess2"/>
    <dgm:cxn modelId="{DF78E602-7F87-4487-A940-A1D5289B5954}" srcId="{20952056-E560-4058-9AEB-B1EB1B9A2968}" destId="{7A3E758B-AA30-4136-80C1-D1B893E4EF66}" srcOrd="0" destOrd="0" parTransId="{1798117D-34B8-4922-94FF-31D8C9676433}" sibTransId="{924204A4-A8DE-479F-86D6-D38D6900D92E}"/>
    <dgm:cxn modelId="{EE9E7117-2764-4832-8BDA-B14101B2DB9D}" type="presOf" srcId="{7E3239DF-8AAE-4B49-94DF-4B240B0A0E4D}" destId="{B2CA3E0F-E664-493E-8375-D924AC487F28}" srcOrd="0" destOrd="0" presId="urn:microsoft.com/office/officeart/2005/8/layout/lProcess2"/>
    <dgm:cxn modelId="{10EE42C4-E831-4860-B14A-4654A1029ADE}" type="presOf" srcId="{7A3E758B-AA30-4136-80C1-D1B893E4EF66}" destId="{0654F596-0D63-4FE1-AFBF-93551E0431E5}" srcOrd="0" destOrd="0" presId="urn:microsoft.com/office/officeart/2005/8/layout/lProcess2"/>
    <dgm:cxn modelId="{10F87BB4-8985-482C-8731-861F2D49F6E7}" srcId="{20952056-E560-4058-9AEB-B1EB1B9A2968}" destId="{7E3239DF-8AAE-4B49-94DF-4B240B0A0E4D}" srcOrd="1" destOrd="0" parTransId="{E621AF14-4D7E-43CF-9254-6FEF8B160B93}" sibTransId="{6DCAB91A-D972-49CD-9AF9-771A0DC32718}"/>
    <dgm:cxn modelId="{DB8017DA-CC9B-4617-9009-7E79ABCE72F7}" srcId="{7E3239DF-8AAE-4B49-94DF-4B240B0A0E4D}" destId="{6E71108B-4A8F-42E1-BDFC-61623C19909C}" srcOrd="0" destOrd="0" parTransId="{72E68064-126D-4007-AD2E-CD37E212E263}" sibTransId="{9DBE8815-98EF-4D65-95F2-563267BFF8D3}"/>
    <dgm:cxn modelId="{90AE4B6D-0B16-4835-838B-FB069BEB0567}" type="presOf" srcId="{BCCADFAC-4CB0-40D0-A400-86F1A3766AD6}" destId="{51F5F744-C242-4BDB-9D3E-EA02A4F02AE4}" srcOrd="0" destOrd="0" presId="urn:microsoft.com/office/officeart/2005/8/layout/lProcess2"/>
    <dgm:cxn modelId="{1E708C61-0641-40A6-93DE-B3E558DF1BB1}" type="presOf" srcId="{50BB4B08-8904-44B3-8A89-05523B01392B}" destId="{D9693748-23E6-4CC5-B702-1BAC999CC6A6}" srcOrd="0" destOrd="0" presId="urn:microsoft.com/office/officeart/2005/8/layout/lProcess2"/>
    <dgm:cxn modelId="{AD21260B-D86F-446F-8D08-FFDB10365382}" type="presOf" srcId="{6E71108B-4A8F-42E1-BDFC-61623C19909C}" destId="{6BC1CDE9-D123-4F8E-AB5C-A2A5B9823E4C}" srcOrd="0" destOrd="0" presId="urn:microsoft.com/office/officeart/2005/8/layout/lProcess2"/>
    <dgm:cxn modelId="{25146397-DE5C-4FF5-A8C6-3EF0FF4E5FF2}" type="presOf" srcId="{B6DC29E6-07C9-488A-B045-C4F96D84E469}" destId="{81506960-4C70-4B68-A209-A5ABC1C2DF17}" srcOrd="0" destOrd="0" presId="urn:microsoft.com/office/officeart/2005/8/layout/lProcess2"/>
    <dgm:cxn modelId="{8FB4BF9D-0627-4C0E-A8AF-18B78B46395B}" srcId="{7A3E758B-AA30-4136-80C1-D1B893E4EF66}" destId="{B6DC29E6-07C9-488A-B045-C4F96D84E469}" srcOrd="1" destOrd="0" parTransId="{647C4CE3-FD8D-41B5-BC1F-92371607BF05}" sibTransId="{57BF7E50-082E-45B5-BC60-B5C64D04F3D3}"/>
    <dgm:cxn modelId="{D87DDF8B-6142-4864-9BAA-C5FD6D2F2944}" srcId="{7E3239DF-8AAE-4B49-94DF-4B240B0A0E4D}" destId="{BCCADFAC-4CB0-40D0-A400-86F1A3766AD6}" srcOrd="1" destOrd="0" parTransId="{FED05329-A3C7-4A83-9BA7-03324F3E44B7}" sibTransId="{FBBFAF69-9D82-44A6-B429-827F1541F056}"/>
    <dgm:cxn modelId="{9FEC6082-7E5D-46EE-9A80-578D8E3CBF4C}" type="presOf" srcId="{20952056-E560-4058-9AEB-B1EB1B9A2968}" destId="{D5AF9D85-4B4B-4FAA-8641-E46CCEF1010B}" srcOrd="0" destOrd="0" presId="urn:microsoft.com/office/officeart/2005/8/layout/lProcess2"/>
    <dgm:cxn modelId="{4C568B7D-4935-49FF-BF50-E8B9AD966342}" srcId="{7A3E758B-AA30-4136-80C1-D1B893E4EF66}" destId="{50BB4B08-8904-44B3-8A89-05523B01392B}" srcOrd="0" destOrd="0" parTransId="{E8B731AD-4FA5-4185-B201-FE1CCE33D2D6}" sibTransId="{7A94EC00-33D3-47BF-A3FB-CA903FBDD4D8}"/>
    <dgm:cxn modelId="{18B276D7-B23E-4F48-82D6-92073A699873}" type="presParOf" srcId="{D5AF9D85-4B4B-4FAA-8641-E46CCEF1010B}" destId="{2B934A56-A4E4-4019-9215-C22BB9B819E9}" srcOrd="0" destOrd="0" presId="urn:microsoft.com/office/officeart/2005/8/layout/lProcess2"/>
    <dgm:cxn modelId="{CC6190DB-4D3D-4564-9229-E237C8E79A8C}" type="presParOf" srcId="{2B934A56-A4E4-4019-9215-C22BB9B819E9}" destId="{0654F596-0D63-4FE1-AFBF-93551E0431E5}" srcOrd="0" destOrd="0" presId="urn:microsoft.com/office/officeart/2005/8/layout/lProcess2"/>
    <dgm:cxn modelId="{2566E485-DE2F-40DA-A023-B5A5AC3C2B17}" type="presParOf" srcId="{2B934A56-A4E4-4019-9215-C22BB9B819E9}" destId="{03E953ED-7C23-4323-ADFB-F5B803524C72}" srcOrd="1" destOrd="0" presId="urn:microsoft.com/office/officeart/2005/8/layout/lProcess2"/>
    <dgm:cxn modelId="{BA48EC64-44A7-46EC-BAF7-DC41E2E9DB55}" type="presParOf" srcId="{2B934A56-A4E4-4019-9215-C22BB9B819E9}" destId="{886BAB37-9D57-4FCC-9892-12428AF61DCA}" srcOrd="2" destOrd="0" presId="urn:microsoft.com/office/officeart/2005/8/layout/lProcess2"/>
    <dgm:cxn modelId="{5B6721D5-BE75-439F-B15F-46BECADF8CD9}" type="presParOf" srcId="{886BAB37-9D57-4FCC-9892-12428AF61DCA}" destId="{B2F0459F-0102-4EA8-B9B7-506B0163DD7E}" srcOrd="0" destOrd="0" presId="urn:microsoft.com/office/officeart/2005/8/layout/lProcess2"/>
    <dgm:cxn modelId="{38FAF5B6-91B9-4926-B1E8-7138686E3D7B}" type="presParOf" srcId="{B2F0459F-0102-4EA8-B9B7-506B0163DD7E}" destId="{D9693748-23E6-4CC5-B702-1BAC999CC6A6}" srcOrd="0" destOrd="0" presId="urn:microsoft.com/office/officeart/2005/8/layout/lProcess2"/>
    <dgm:cxn modelId="{B219608B-7614-4F20-A22B-DFA8191B1117}" type="presParOf" srcId="{B2F0459F-0102-4EA8-B9B7-506B0163DD7E}" destId="{0AFD2C05-6A9A-4CC2-A89A-2D7A2FA3CD1C}" srcOrd="1" destOrd="0" presId="urn:microsoft.com/office/officeart/2005/8/layout/lProcess2"/>
    <dgm:cxn modelId="{D5021D1A-B9CD-4861-8658-C2104F33E8EE}" type="presParOf" srcId="{B2F0459F-0102-4EA8-B9B7-506B0163DD7E}" destId="{81506960-4C70-4B68-A209-A5ABC1C2DF17}" srcOrd="2" destOrd="0" presId="urn:microsoft.com/office/officeart/2005/8/layout/lProcess2"/>
    <dgm:cxn modelId="{F0A3C64A-03BB-4C58-9526-5B3B6C3958AC}" type="presParOf" srcId="{D5AF9D85-4B4B-4FAA-8641-E46CCEF1010B}" destId="{0B46AFC1-DC05-4759-9117-4CB89E9D80C1}" srcOrd="1" destOrd="0" presId="urn:microsoft.com/office/officeart/2005/8/layout/lProcess2"/>
    <dgm:cxn modelId="{19B54850-FF33-4491-B76B-69EA3F84F00A}" type="presParOf" srcId="{D5AF9D85-4B4B-4FAA-8641-E46CCEF1010B}" destId="{9A30C36B-9CF6-434F-8D2D-9B5CCAF31D23}" srcOrd="2" destOrd="0" presId="urn:microsoft.com/office/officeart/2005/8/layout/lProcess2"/>
    <dgm:cxn modelId="{FB3A4931-623A-4B86-8D1B-364453C13394}" type="presParOf" srcId="{9A30C36B-9CF6-434F-8D2D-9B5CCAF31D23}" destId="{B2CA3E0F-E664-493E-8375-D924AC487F28}" srcOrd="0" destOrd="0" presId="urn:microsoft.com/office/officeart/2005/8/layout/lProcess2"/>
    <dgm:cxn modelId="{3E3CEF12-0874-4B58-BD09-73986CE3BD25}" type="presParOf" srcId="{9A30C36B-9CF6-434F-8D2D-9B5CCAF31D23}" destId="{9842F7FB-D398-4FE4-9F48-F35DB5496EDB}" srcOrd="1" destOrd="0" presId="urn:microsoft.com/office/officeart/2005/8/layout/lProcess2"/>
    <dgm:cxn modelId="{051EBA57-BA38-483E-B69A-5F4F29B6D425}" type="presParOf" srcId="{9A30C36B-9CF6-434F-8D2D-9B5CCAF31D23}" destId="{11F3A548-F2AD-4BEA-B599-C8EBB5F69E27}" srcOrd="2" destOrd="0" presId="urn:microsoft.com/office/officeart/2005/8/layout/lProcess2"/>
    <dgm:cxn modelId="{01275FF8-1B92-484A-88F6-F902188E1D5B}" type="presParOf" srcId="{11F3A548-F2AD-4BEA-B599-C8EBB5F69E27}" destId="{3A7C5D5A-4E22-457D-8A23-21BC3D885202}" srcOrd="0" destOrd="0" presId="urn:microsoft.com/office/officeart/2005/8/layout/lProcess2"/>
    <dgm:cxn modelId="{8A121531-3622-4F8E-80D9-EF001538F280}" type="presParOf" srcId="{3A7C5D5A-4E22-457D-8A23-21BC3D885202}" destId="{6BC1CDE9-D123-4F8E-AB5C-A2A5B9823E4C}" srcOrd="0" destOrd="0" presId="urn:microsoft.com/office/officeart/2005/8/layout/lProcess2"/>
    <dgm:cxn modelId="{5453864B-1F2D-40DF-9454-F1EF1A2F6CED}" type="presParOf" srcId="{3A7C5D5A-4E22-457D-8A23-21BC3D885202}" destId="{A5CCCB6C-35DF-4F68-ABCD-F52EC91CD92D}" srcOrd="1" destOrd="0" presId="urn:microsoft.com/office/officeart/2005/8/layout/lProcess2"/>
    <dgm:cxn modelId="{5C16857C-93B7-483F-A920-4B390939E9A8}" type="presParOf" srcId="{3A7C5D5A-4E22-457D-8A23-21BC3D885202}" destId="{51F5F744-C242-4BDB-9D3E-EA02A4F02AE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2FE4B7-21DF-48C5-928A-F80FAAAAFBFE}" type="doc">
      <dgm:prSet loTypeId="urn:microsoft.com/office/officeart/2005/8/layout/cycle4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EG"/>
        </a:p>
      </dgm:t>
    </dgm:pt>
    <dgm:pt modelId="{85CFF90D-6CE2-49C9-973B-1CD097499373}">
      <dgm:prSet phldrT="[Text]" custT="1"/>
      <dgm:spPr/>
      <dgm:t>
        <a:bodyPr/>
        <a:lstStyle/>
        <a:p>
          <a:pPr rtl="1"/>
          <a:r>
            <a: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02</a:t>
          </a:r>
          <a:endParaRPr lang="ar-EG" sz="3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03CAD33-D276-4253-B9E2-4A1D643748DC}" type="parTrans" cxnId="{9D3A179B-4FAB-4AF1-A608-19CC22B26AEA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63A75EB-F303-4C66-B6B2-0628CCA84D2F}" type="sibTrans" cxnId="{9D3A179B-4FAB-4AF1-A608-19CC22B26AEA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8A54066-6B48-48D9-B8C6-12EDA1AD5120}">
      <dgm:prSet phldrT="[Text]" custT="1"/>
      <dgm:spPr/>
      <dgm:t>
        <a:bodyPr/>
        <a:lstStyle/>
        <a:p>
          <a:pPr algn="ctr" rtl="1"/>
          <a:r>
            <a:rPr lang="ar-EG" sz="2400" b="1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العاملة الزراعية</a:t>
          </a:r>
        </a:p>
      </dgm:t>
    </dgm:pt>
    <dgm:pt modelId="{3197826E-BA7E-4175-891A-C8663B6AB10A}" type="parTrans" cxnId="{E7A7E22F-07E0-4ECE-A4E5-F36BE73C2FDB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A938CC5-1999-458A-A1B4-137D3CFDF777}" type="sibTrans" cxnId="{E7A7E22F-07E0-4ECE-A4E5-F36BE73C2FDB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FC2D615-3B92-4DC7-9806-9F3C2ED57A85}">
      <dgm:prSet phldrT="[Text]" custT="1"/>
      <dgm:spPr/>
      <dgm:t>
        <a:bodyPr/>
        <a:lstStyle/>
        <a:p>
          <a:pPr rtl="1"/>
          <a:r>
            <a: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01</a:t>
          </a:r>
          <a:endParaRPr lang="ar-EG" sz="3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D71772-9709-45AD-B8DA-0DA5AD07F079}" type="parTrans" cxnId="{83E30105-FD74-4F06-9C14-13FF9779762C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1A6FF09-F2A5-4BC0-AF8E-CF54B593B7F5}" type="sibTrans" cxnId="{83E30105-FD74-4F06-9C14-13FF9779762C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75B618C-794D-48A3-950C-519440B5922B}">
      <dgm:prSet phldrT="[Text]" custT="1"/>
      <dgm:spPr/>
      <dgm:t>
        <a:bodyPr/>
        <a:lstStyle/>
        <a:p>
          <a:pPr algn="ctr" rtl="1"/>
          <a:r>
            <a:rPr lang="ar-EG" sz="2400" b="1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نظام الري</a:t>
          </a:r>
        </a:p>
      </dgm:t>
    </dgm:pt>
    <dgm:pt modelId="{D2F527BA-06A5-4144-86ED-84B58981BDA9}" type="parTrans" cxnId="{9881C182-1B58-44A6-B30A-1D02251D31DB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76EAAB-F384-4766-BD82-200ED2FF0BF4}" type="sibTrans" cxnId="{9881C182-1B58-44A6-B30A-1D02251D31DB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9FB7840-7004-4B0A-8CD3-09486E0AEE20}">
      <dgm:prSet phldrT="[Text]" custT="1"/>
      <dgm:spPr/>
      <dgm:t>
        <a:bodyPr/>
        <a:lstStyle/>
        <a:p>
          <a:pPr rtl="1"/>
          <a:r>
            <a: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03</a:t>
          </a:r>
          <a:endParaRPr lang="ar-EG" sz="3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CEC1DC2-F84D-414C-B9C4-8F5CF7697D32}" type="parTrans" cxnId="{9AEE0CBD-0E29-42BC-B796-DBF319D446DF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9789A7-183B-4B23-8960-3BAE6A5F9105}" type="sibTrans" cxnId="{9AEE0CBD-0E29-42BC-B796-DBF319D446DF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944B453-9FBF-4BC5-BBC3-EC86120330F3}">
      <dgm:prSet phldrT="[Text]" custT="1"/>
      <dgm:spPr/>
      <dgm:t>
        <a:bodyPr/>
        <a:lstStyle/>
        <a:p>
          <a:pPr algn="ctr" rtl="1"/>
          <a:r>
            <a:rPr lang="ar-EG" sz="2400" b="1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نظام الصرف</a:t>
          </a:r>
          <a:endParaRPr lang="ar-EG" sz="2000" b="1" dirty="0">
            <a:solidFill>
              <a:srgbClr val="FDFDFD"/>
            </a:solidFill>
            <a:latin typeface="Simplified Arabic" panose="02020603050405020304" pitchFamily="18" charset="-78"/>
            <a:ea typeface="Tahoma" panose="020B0604030504040204" pitchFamily="34" charset="0"/>
            <a:cs typeface="Simplified Arabic" panose="02020603050405020304" pitchFamily="18" charset="-78"/>
          </a:endParaRPr>
        </a:p>
      </dgm:t>
    </dgm:pt>
    <dgm:pt modelId="{F6C84074-5FDE-4324-A002-78BBA415BA78}" type="parTrans" cxnId="{FA6DC41C-9AEB-44BE-8803-FF7FCC1B22CD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9280F16-D127-4A8C-95C5-D4F48BF39AD0}" type="sibTrans" cxnId="{FA6DC41C-9AEB-44BE-8803-FF7FCC1B22CD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7EAD5A-5777-4D98-A03C-C6AAC80326D0}">
      <dgm:prSet phldrT="[Text]" custT="1"/>
      <dgm:spPr/>
      <dgm:t>
        <a:bodyPr/>
        <a:lstStyle/>
        <a:p>
          <a:pPr rtl="1"/>
          <a:r>
            <a: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04</a:t>
          </a:r>
          <a:endParaRPr lang="ar-EG" sz="3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DFCC104-EDAF-4607-BBDC-0A0D40EA443B}" type="parTrans" cxnId="{D0122447-D736-4C34-9FDA-9A3A905EE09E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8786279-C638-4209-993A-2BE4FABD0ABC}" type="sibTrans" cxnId="{D0122447-D736-4C34-9FDA-9A3A905EE09E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A3099C-3FD5-4DA5-B08E-726C8F9FE5B2}">
      <dgm:prSet phldrT="[Text]" custT="1"/>
      <dgm:spPr/>
      <dgm:t>
        <a:bodyPr/>
        <a:lstStyle/>
        <a:p>
          <a:pPr algn="ctr" rtl="1"/>
          <a:r>
            <a:rPr lang="ar-EG" sz="2400" b="1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سياسة الحكومة</a:t>
          </a:r>
        </a:p>
      </dgm:t>
    </dgm:pt>
    <dgm:pt modelId="{342AC93E-7D40-4722-BD4A-1EDBBF27F935}" type="parTrans" cxnId="{A43483A5-95A9-4033-9831-31E24161E61E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02C2F09-592B-4443-AC7E-44758C623C35}" type="sibTrans" cxnId="{A43483A5-95A9-4033-9831-31E24161E61E}">
      <dgm:prSet/>
      <dgm:spPr/>
      <dgm:t>
        <a:bodyPr/>
        <a:lstStyle/>
        <a:p>
          <a:pPr rtl="1"/>
          <a:endParaRPr lang="ar-EG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5E45E50-AD82-4107-ABD2-ECB545485C47}">
      <dgm:prSet phldrT="[Text]" custT="1"/>
      <dgm:spPr/>
      <dgm:t>
        <a:bodyPr/>
        <a:lstStyle/>
        <a:p>
          <a:pPr algn="ctr" rtl="1"/>
          <a:endParaRPr lang="ar-EG" sz="2000" b="1" dirty="0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B319D73-D44E-4DB1-8E33-E827ECBED483}" type="parTrans" cxnId="{82937738-BED5-43F7-A50A-E3D97476C789}">
      <dgm:prSet/>
      <dgm:spPr/>
      <dgm:t>
        <a:bodyPr/>
        <a:lstStyle/>
        <a:p>
          <a:pPr rtl="1"/>
          <a:endParaRPr lang="ar-EG"/>
        </a:p>
      </dgm:t>
    </dgm:pt>
    <dgm:pt modelId="{E0282812-8B78-4F71-9E5A-27CD02754F5C}" type="sibTrans" cxnId="{82937738-BED5-43F7-A50A-E3D97476C789}">
      <dgm:prSet/>
      <dgm:spPr/>
      <dgm:t>
        <a:bodyPr/>
        <a:lstStyle/>
        <a:p>
          <a:pPr rtl="1"/>
          <a:endParaRPr lang="ar-EG"/>
        </a:p>
      </dgm:t>
    </dgm:pt>
    <dgm:pt modelId="{67F24598-9F90-473B-B806-0B9B82B405CA}">
      <dgm:prSet phldrT="[Text]" custT="1"/>
      <dgm:spPr/>
      <dgm:t>
        <a:bodyPr/>
        <a:lstStyle/>
        <a:p>
          <a:pPr algn="ctr" rtl="1"/>
          <a:endParaRPr lang="ar-EG" sz="2000" b="1" dirty="0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2DE0066-0B29-4D87-AA19-8B314DC9AE2B}" type="parTrans" cxnId="{BEFEB718-46DA-427B-BC7B-67D85BA7F371}">
      <dgm:prSet/>
      <dgm:spPr/>
      <dgm:t>
        <a:bodyPr/>
        <a:lstStyle/>
        <a:p>
          <a:pPr rtl="1"/>
          <a:endParaRPr lang="ar-EG"/>
        </a:p>
      </dgm:t>
    </dgm:pt>
    <dgm:pt modelId="{0149C08F-E5C2-4138-A14B-EFF0BA695694}" type="sibTrans" cxnId="{BEFEB718-46DA-427B-BC7B-67D85BA7F371}">
      <dgm:prSet/>
      <dgm:spPr/>
      <dgm:t>
        <a:bodyPr/>
        <a:lstStyle/>
        <a:p>
          <a:pPr rtl="1"/>
          <a:endParaRPr lang="ar-EG"/>
        </a:p>
      </dgm:t>
    </dgm:pt>
    <dgm:pt modelId="{C184DFFD-B2AC-484F-8277-FEEE3C2F5795}" type="pres">
      <dgm:prSet presAssocID="{F02FE4B7-21DF-48C5-928A-F80FAAAAFBF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DD0942-B263-445E-BFC0-9A0A564059D5}" type="pres">
      <dgm:prSet presAssocID="{F02FE4B7-21DF-48C5-928A-F80FAAAAFBFE}" presName="children" presStyleCnt="0"/>
      <dgm:spPr/>
    </dgm:pt>
    <dgm:pt modelId="{FC3ED4EA-9F0D-4838-9008-F0782E1CB154}" type="pres">
      <dgm:prSet presAssocID="{F02FE4B7-21DF-48C5-928A-F80FAAAAFBFE}" presName="child1group" presStyleCnt="0"/>
      <dgm:spPr/>
    </dgm:pt>
    <dgm:pt modelId="{28F41586-3278-436E-BADD-6974CDC91453}" type="pres">
      <dgm:prSet presAssocID="{F02FE4B7-21DF-48C5-928A-F80FAAAAFBFE}" presName="child1" presStyleLbl="bgAcc1" presStyleIdx="0" presStyleCnt="4" custScaleX="224238" custLinFactNeighborX="-38748"/>
      <dgm:spPr/>
      <dgm:t>
        <a:bodyPr/>
        <a:lstStyle/>
        <a:p>
          <a:endParaRPr lang="en-US"/>
        </a:p>
      </dgm:t>
    </dgm:pt>
    <dgm:pt modelId="{D5D5BDC8-B3FB-4F03-A7D7-3B8AB6F4E840}" type="pres">
      <dgm:prSet presAssocID="{F02FE4B7-21DF-48C5-928A-F80FAAAAFBF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690D3-7477-49D2-B46A-3D8B7023A2CA}" type="pres">
      <dgm:prSet presAssocID="{F02FE4B7-21DF-48C5-928A-F80FAAAAFBFE}" presName="child2group" presStyleCnt="0"/>
      <dgm:spPr/>
    </dgm:pt>
    <dgm:pt modelId="{D5D785B8-A734-4F3F-B060-24287F3DDD11}" type="pres">
      <dgm:prSet presAssocID="{F02FE4B7-21DF-48C5-928A-F80FAAAAFBFE}" presName="child2" presStyleLbl="bgAcc1" presStyleIdx="1" presStyleCnt="4" custScaleX="224238" custLinFactNeighborX="40964"/>
      <dgm:spPr/>
      <dgm:t>
        <a:bodyPr/>
        <a:lstStyle/>
        <a:p>
          <a:endParaRPr lang="en-US"/>
        </a:p>
      </dgm:t>
    </dgm:pt>
    <dgm:pt modelId="{F02592A1-87EF-4AB2-BC5E-4254DCAFB2F3}" type="pres">
      <dgm:prSet presAssocID="{F02FE4B7-21DF-48C5-928A-F80FAAAAFBF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090AB-4927-4FBC-B427-3BB136A97CEB}" type="pres">
      <dgm:prSet presAssocID="{F02FE4B7-21DF-48C5-928A-F80FAAAAFBFE}" presName="child3group" presStyleCnt="0"/>
      <dgm:spPr/>
    </dgm:pt>
    <dgm:pt modelId="{0260E5AE-89BC-40DA-8293-EBEC3B3FE750}" type="pres">
      <dgm:prSet presAssocID="{F02FE4B7-21DF-48C5-928A-F80FAAAAFBFE}" presName="child3" presStyleLbl="bgAcc1" presStyleIdx="2" presStyleCnt="4" custScaleX="224238" custLinFactNeighborX="40964"/>
      <dgm:spPr/>
      <dgm:t>
        <a:bodyPr/>
        <a:lstStyle/>
        <a:p>
          <a:endParaRPr lang="en-US"/>
        </a:p>
      </dgm:t>
    </dgm:pt>
    <dgm:pt modelId="{D5E21044-ADD2-433F-88B9-94722D15CD20}" type="pres">
      <dgm:prSet presAssocID="{F02FE4B7-21DF-48C5-928A-F80FAAAAFBF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08047-FBD4-4A46-9D8D-2CB4EDD97A51}" type="pres">
      <dgm:prSet presAssocID="{F02FE4B7-21DF-48C5-928A-F80FAAAAFBFE}" presName="child4group" presStyleCnt="0"/>
      <dgm:spPr/>
    </dgm:pt>
    <dgm:pt modelId="{54728E96-C776-42FE-A03E-35D2B5D6D949}" type="pres">
      <dgm:prSet presAssocID="{F02FE4B7-21DF-48C5-928A-F80FAAAAFBFE}" presName="child4" presStyleLbl="bgAcc1" presStyleIdx="3" presStyleCnt="4" custScaleX="224238" custLinFactNeighborX="-38748"/>
      <dgm:spPr/>
      <dgm:t>
        <a:bodyPr/>
        <a:lstStyle/>
        <a:p>
          <a:endParaRPr lang="en-US"/>
        </a:p>
      </dgm:t>
    </dgm:pt>
    <dgm:pt modelId="{E3F3535D-C332-4DAF-B1C9-AFCB46F40101}" type="pres">
      <dgm:prSet presAssocID="{F02FE4B7-21DF-48C5-928A-F80FAAAAFBF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8012C-2AD3-4080-A792-F071CB3799C9}" type="pres">
      <dgm:prSet presAssocID="{F02FE4B7-21DF-48C5-928A-F80FAAAAFBFE}" presName="childPlaceholder" presStyleCnt="0"/>
      <dgm:spPr/>
    </dgm:pt>
    <dgm:pt modelId="{A412B598-245D-4B07-B6C4-48EF492E530C}" type="pres">
      <dgm:prSet presAssocID="{F02FE4B7-21DF-48C5-928A-F80FAAAAFBFE}" presName="circle" presStyleCnt="0"/>
      <dgm:spPr/>
    </dgm:pt>
    <dgm:pt modelId="{54929DE2-8C86-4473-9BB6-D6DF7E68FD84}" type="pres">
      <dgm:prSet presAssocID="{F02FE4B7-21DF-48C5-928A-F80FAAAAFBF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EF65B-D153-41D3-84C7-2E429C4A3D16}" type="pres">
      <dgm:prSet presAssocID="{F02FE4B7-21DF-48C5-928A-F80FAAAAFBF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10E18-3ABC-4743-ACD7-7ABA86DD5102}" type="pres">
      <dgm:prSet presAssocID="{F02FE4B7-21DF-48C5-928A-F80FAAAAFBF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615F9-3C8D-4B71-8E09-FF0EF51E872B}" type="pres">
      <dgm:prSet presAssocID="{F02FE4B7-21DF-48C5-928A-F80FAAAAFBF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CBB21-A8A4-4E61-AAC7-D1F82726DAE4}" type="pres">
      <dgm:prSet presAssocID="{F02FE4B7-21DF-48C5-928A-F80FAAAAFBFE}" presName="quadrantPlaceholder" presStyleCnt="0"/>
      <dgm:spPr/>
    </dgm:pt>
    <dgm:pt modelId="{D8226FCE-975D-427E-89A8-26EDB56FDA7C}" type="pres">
      <dgm:prSet presAssocID="{F02FE4B7-21DF-48C5-928A-F80FAAAAFBFE}" presName="center1" presStyleLbl="fgShp" presStyleIdx="0" presStyleCnt="2"/>
      <dgm:spPr/>
    </dgm:pt>
    <dgm:pt modelId="{83C4A713-B135-41D3-9B2B-82BFE3DDD33B}" type="pres">
      <dgm:prSet presAssocID="{F02FE4B7-21DF-48C5-928A-F80FAAAAFBFE}" presName="center2" presStyleLbl="fgShp" presStyleIdx="1" presStyleCnt="2"/>
      <dgm:spPr/>
    </dgm:pt>
  </dgm:ptLst>
  <dgm:cxnLst>
    <dgm:cxn modelId="{18822831-BBBA-42FE-8C3A-F70EA16AB68D}" type="presOf" srcId="{EFA3099C-3FD5-4DA5-B08E-726C8F9FE5B2}" destId="{54728E96-C776-42FE-A03E-35D2B5D6D949}" srcOrd="0" destOrd="0" presId="urn:microsoft.com/office/officeart/2005/8/layout/cycle4"/>
    <dgm:cxn modelId="{E58DBAF1-ECA4-4AE0-911E-7715C696714C}" type="presOf" srcId="{85CFF90D-6CE2-49C9-973B-1CD097499373}" destId="{54929DE2-8C86-4473-9BB6-D6DF7E68FD84}" srcOrd="0" destOrd="0" presId="urn:microsoft.com/office/officeart/2005/8/layout/cycle4"/>
    <dgm:cxn modelId="{D3C97AA5-6166-48E2-83EC-31FEE8766AA6}" type="presOf" srcId="{BFC2D615-3B92-4DC7-9806-9F3C2ED57A85}" destId="{408EF65B-D153-41D3-84C7-2E429C4A3D16}" srcOrd="0" destOrd="0" presId="urn:microsoft.com/office/officeart/2005/8/layout/cycle4"/>
    <dgm:cxn modelId="{E7C3C69F-43F2-46F3-95AA-9E3AE49BF9BA}" type="presOf" srcId="{7944B453-9FBF-4BC5-BBC3-EC86120330F3}" destId="{0260E5AE-89BC-40DA-8293-EBEC3B3FE750}" srcOrd="0" destOrd="0" presId="urn:microsoft.com/office/officeart/2005/8/layout/cycle4"/>
    <dgm:cxn modelId="{BEFEB718-46DA-427B-BC7B-67D85BA7F371}" srcId="{BFC2D615-3B92-4DC7-9806-9F3C2ED57A85}" destId="{67F24598-9F90-473B-B806-0B9B82B405CA}" srcOrd="0" destOrd="0" parTransId="{52DE0066-0B29-4D87-AA19-8B314DC9AE2B}" sibTransId="{0149C08F-E5C2-4138-A14B-EFF0BA695694}"/>
    <dgm:cxn modelId="{9573BD95-96C8-474C-BDA0-7B10E9BC88C0}" type="presOf" srcId="{B5E45E50-AD82-4107-ABD2-ECB545485C47}" destId="{28F41586-3278-436E-BADD-6974CDC91453}" srcOrd="0" destOrd="0" presId="urn:microsoft.com/office/officeart/2005/8/layout/cycle4"/>
    <dgm:cxn modelId="{AC6DB98F-4D74-4652-A94F-35D674A1098D}" type="presOf" srcId="{48A54066-6B48-48D9-B8C6-12EDA1AD5120}" destId="{28F41586-3278-436E-BADD-6974CDC91453}" srcOrd="0" destOrd="1" presId="urn:microsoft.com/office/officeart/2005/8/layout/cycle4"/>
    <dgm:cxn modelId="{F11FBA1D-7955-4E1B-8855-F99C500F6774}" type="presOf" srcId="{8A7EAD5A-5777-4D98-A03C-C6AAC80326D0}" destId="{8FE615F9-3C8D-4B71-8E09-FF0EF51E872B}" srcOrd="0" destOrd="0" presId="urn:microsoft.com/office/officeart/2005/8/layout/cycle4"/>
    <dgm:cxn modelId="{82937738-BED5-43F7-A50A-E3D97476C789}" srcId="{85CFF90D-6CE2-49C9-973B-1CD097499373}" destId="{B5E45E50-AD82-4107-ABD2-ECB545485C47}" srcOrd="0" destOrd="0" parTransId="{1B319D73-D44E-4DB1-8E33-E827ECBED483}" sibTransId="{E0282812-8B78-4F71-9E5A-27CD02754F5C}"/>
    <dgm:cxn modelId="{83E30105-FD74-4F06-9C14-13FF9779762C}" srcId="{F02FE4B7-21DF-48C5-928A-F80FAAAAFBFE}" destId="{BFC2D615-3B92-4DC7-9806-9F3C2ED57A85}" srcOrd="1" destOrd="0" parTransId="{CDD71772-9709-45AD-B8DA-0DA5AD07F079}" sibTransId="{B1A6FF09-F2A5-4BC0-AF8E-CF54B593B7F5}"/>
    <dgm:cxn modelId="{E7A7E22F-07E0-4ECE-A4E5-F36BE73C2FDB}" srcId="{85CFF90D-6CE2-49C9-973B-1CD097499373}" destId="{48A54066-6B48-48D9-B8C6-12EDA1AD5120}" srcOrd="1" destOrd="0" parTransId="{3197826E-BA7E-4175-891A-C8663B6AB10A}" sibTransId="{FA938CC5-1999-458A-A1B4-137D3CFDF777}"/>
    <dgm:cxn modelId="{9881C182-1B58-44A6-B30A-1D02251D31DB}" srcId="{BFC2D615-3B92-4DC7-9806-9F3C2ED57A85}" destId="{B75B618C-794D-48A3-950C-519440B5922B}" srcOrd="1" destOrd="0" parTransId="{D2F527BA-06A5-4144-86ED-84B58981BDA9}" sibTransId="{3076EAAB-F384-4766-BD82-200ED2FF0BF4}"/>
    <dgm:cxn modelId="{7E0BB55F-620C-41EB-9B1A-3DA554037FAB}" type="presOf" srcId="{48A54066-6B48-48D9-B8C6-12EDA1AD5120}" destId="{D5D5BDC8-B3FB-4F03-A7D7-3B8AB6F4E840}" srcOrd="1" destOrd="1" presId="urn:microsoft.com/office/officeart/2005/8/layout/cycle4"/>
    <dgm:cxn modelId="{46617D67-2C13-4431-895A-3B77F746A1BE}" type="presOf" srcId="{B75B618C-794D-48A3-950C-519440B5922B}" destId="{D5D785B8-A734-4F3F-B060-24287F3DDD11}" srcOrd="0" destOrd="1" presId="urn:microsoft.com/office/officeart/2005/8/layout/cycle4"/>
    <dgm:cxn modelId="{AAEF5BA8-75D1-454E-BE0A-A1F445AF7E47}" type="presOf" srcId="{B5E45E50-AD82-4107-ABD2-ECB545485C47}" destId="{D5D5BDC8-B3FB-4F03-A7D7-3B8AB6F4E840}" srcOrd="1" destOrd="0" presId="urn:microsoft.com/office/officeart/2005/8/layout/cycle4"/>
    <dgm:cxn modelId="{D0122447-D736-4C34-9FDA-9A3A905EE09E}" srcId="{F02FE4B7-21DF-48C5-928A-F80FAAAAFBFE}" destId="{8A7EAD5A-5777-4D98-A03C-C6AAC80326D0}" srcOrd="3" destOrd="0" parTransId="{7DFCC104-EDAF-4607-BBDC-0A0D40EA443B}" sibTransId="{68786279-C638-4209-993A-2BE4FABD0ABC}"/>
    <dgm:cxn modelId="{09EBFBA1-5B48-4E01-B206-5B1957673D0A}" type="presOf" srcId="{7944B453-9FBF-4BC5-BBC3-EC86120330F3}" destId="{D5E21044-ADD2-433F-88B9-94722D15CD20}" srcOrd="1" destOrd="0" presId="urn:microsoft.com/office/officeart/2005/8/layout/cycle4"/>
    <dgm:cxn modelId="{E09AB876-75C7-461A-9054-A02A5071244D}" type="presOf" srcId="{D9FB7840-7004-4B0A-8CD3-09486E0AEE20}" destId="{C6910E18-3ABC-4743-ACD7-7ABA86DD5102}" srcOrd="0" destOrd="0" presId="urn:microsoft.com/office/officeart/2005/8/layout/cycle4"/>
    <dgm:cxn modelId="{AF5E3576-C0E4-4A2B-8E1D-19967F4222E1}" type="presOf" srcId="{EFA3099C-3FD5-4DA5-B08E-726C8F9FE5B2}" destId="{E3F3535D-C332-4DAF-B1C9-AFCB46F40101}" srcOrd="1" destOrd="0" presId="urn:microsoft.com/office/officeart/2005/8/layout/cycle4"/>
    <dgm:cxn modelId="{D1A6F1D8-36EE-4D80-BE63-0167D5545E70}" type="presOf" srcId="{67F24598-9F90-473B-B806-0B9B82B405CA}" destId="{D5D785B8-A734-4F3F-B060-24287F3DDD11}" srcOrd="0" destOrd="0" presId="urn:microsoft.com/office/officeart/2005/8/layout/cycle4"/>
    <dgm:cxn modelId="{9AEE0CBD-0E29-42BC-B796-DBF319D446DF}" srcId="{F02FE4B7-21DF-48C5-928A-F80FAAAAFBFE}" destId="{D9FB7840-7004-4B0A-8CD3-09486E0AEE20}" srcOrd="2" destOrd="0" parTransId="{ACEC1DC2-F84D-414C-B9C4-8F5CF7697D32}" sibTransId="{5C9789A7-183B-4B23-8960-3BAE6A5F9105}"/>
    <dgm:cxn modelId="{9D3A179B-4FAB-4AF1-A608-19CC22B26AEA}" srcId="{F02FE4B7-21DF-48C5-928A-F80FAAAAFBFE}" destId="{85CFF90D-6CE2-49C9-973B-1CD097499373}" srcOrd="0" destOrd="0" parTransId="{103CAD33-D276-4253-B9E2-4A1D643748DC}" sibTransId="{263A75EB-F303-4C66-B6B2-0628CCA84D2F}"/>
    <dgm:cxn modelId="{A43483A5-95A9-4033-9831-31E24161E61E}" srcId="{8A7EAD5A-5777-4D98-A03C-C6AAC80326D0}" destId="{EFA3099C-3FD5-4DA5-B08E-726C8F9FE5B2}" srcOrd="0" destOrd="0" parTransId="{342AC93E-7D40-4722-BD4A-1EDBBF27F935}" sibTransId="{E02C2F09-592B-4443-AC7E-44758C623C35}"/>
    <dgm:cxn modelId="{8C2FCC01-7AD0-405E-A0AE-F6318DDED473}" type="presOf" srcId="{B75B618C-794D-48A3-950C-519440B5922B}" destId="{F02592A1-87EF-4AB2-BC5E-4254DCAFB2F3}" srcOrd="1" destOrd="1" presId="urn:microsoft.com/office/officeart/2005/8/layout/cycle4"/>
    <dgm:cxn modelId="{D9C4D70C-C97B-48BF-A881-E175DF36ED52}" type="presOf" srcId="{67F24598-9F90-473B-B806-0B9B82B405CA}" destId="{F02592A1-87EF-4AB2-BC5E-4254DCAFB2F3}" srcOrd="1" destOrd="0" presId="urn:microsoft.com/office/officeart/2005/8/layout/cycle4"/>
    <dgm:cxn modelId="{FA6DC41C-9AEB-44BE-8803-FF7FCC1B22CD}" srcId="{D9FB7840-7004-4B0A-8CD3-09486E0AEE20}" destId="{7944B453-9FBF-4BC5-BBC3-EC86120330F3}" srcOrd="0" destOrd="0" parTransId="{F6C84074-5FDE-4324-A002-78BBA415BA78}" sibTransId="{D9280F16-D127-4A8C-95C5-D4F48BF39AD0}"/>
    <dgm:cxn modelId="{2122BBEC-6D89-473B-87C7-275E06FD5332}" type="presOf" srcId="{F02FE4B7-21DF-48C5-928A-F80FAAAAFBFE}" destId="{C184DFFD-B2AC-484F-8277-FEEE3C2F5795}" srcOrd="0" destOrd="0" presId="urn:microsoft.com/office/officeart/2005/8/layout/cycle4"/>
    <dgm:cxn modelId="{88CC987D-3A02-46C7-A230-58C9099D7687}" type="presParOf" srcId="{C184DFFD-B2AC-484F-8277-FEEE3C2F5795}" destId="{FDDD0942-B263-445E-BFC0-9A0A564059D5}" srcOrd="0" destOrd="0" presId="urn:microsoft.com/office/officeart/2005/8/layout/cycle4"/>
    <dgm:cxn modelId="{93D9B0E9-204A-4CC1-A558-7CF0A8A8C53A}" type="presParOf" srcId="{FDDD0942-B263-445E-BFC0-9A0A564059D5}" destId="{FC3ED4EA-9F0D-4838-9008-F0782E1CB154}" srcOrd="0" destOrd="0" presId="urn:microsoft.com/office/officeart/2005/8/layout/cycle4"/>
    <dgm:cxn modelId="{6DA5276F-8901-4442-A1A2-B9525C304AFA}" type="presParOf" srcId="{FC3ED4EA-9F0D-4838-9008-F0782E1CB154}" destId="{28F41586-3278-436E-BADD-6974CDC91453}" srcOrd="0" destOrd="0" presId="urn:microsoft.com/office/officeart/2005/8/layout/cycle4"/>
    <dgm:cxn modelId="{9D42DA61-5AC4-4A1C-A4AD-F1CC0AA534BF}" type="presParOf" srcId="{FC3ED4EA-9F0D-4838-9008-F0782E1CB154}" destId="{D5D5BDC8-B3FB-4F03-A7D7-3B8AB6F4E840}" srcOrd="1" destOrd="0" presId="urn:microsoft.com/office/officeart/2005/8/layout/cycle4"/>
    <dgm:cxn modelId="{19E0D24B-2F52-4442-BEC9-94AA1ACFDEF3}" type="presParOf" srcId="{FDDD0942-B263-445E-BFC0-9A0A564059D5}" destId="{822690D3-7477-49D2-B46A-3D8B7023A2CA}" srcOrd="1" destOrd="0" presId="urn:microsoft.com/office/officeart/2005/8/layout/cycle4"/>
    <dgm:cxn modelId="{D41D884A-6D16-44B3-9572-7B9D9CACD6CC}" type="presParOf" srcId="{822690D3-7477-49D2-B46A-3D8B7023A2CA}" destId="{D5D785B8-A734-4F3F-B060-24287F3DDD11}" srcOrd="0" destOrd="0" presId="urn:microsoft.com/office/officeart/2005/8/layout/cycle4"/>
    <dgm:cxn modelId="{BC1F4C05-9A04-4AA4-8812-FE94EF2DA21F}" type="presParOf" srcId="{822690D3-7477-49D2-B46A-3D8B7023A2CA}" destId="{F02592A1-87EF-4AB2-BC5E-4254DCAFB2F3}" srcOrd="1" destOrd="0" presId="urn:microsoft.com/office/officeart/2005/8/layout/cycle4"/>
    <dgm:cxn modelId="{3260403F-DB78-41F3-AF3C-A10FE61193E1}" type="presParOf" srcId="{FDDD0942-B263-445E-BFC0-9A0A564059D5}" destId="{3B5090AB-4927-4FBC-B427-3BB136A97CEB}" srcOrd="2" destOrd="0" presId="urn:microsoft.com/office/officeart/2005/8/layout/cycle4"/>
    <dgm:cxn modelId="{84766C9F-EDE8-421A-AEC4-4957E3FDC714}" type="presParOf" srcId="{3B5090AB-4927-4FBC-B427-3BB136A97CEB}" destId="{0260E5AE-89BC-40DA-8293-EBEC3B3FE750}" srcOrd="0" destOrd="0" presId="urn:microsoft.com/office/officeart/2005/8/layout/cycle4"/>
    <dgm:cxn modelId="{ADE313A7-D126-457B-8037-C0B42CB1FA87}" type="presParOf" srcId="{3B5090AB-4927-4FBC-B427-3BB136A97CEB}" destId="{D5E21044-ADD2-433F-88B9-94722D15CD20}" srcOrd="1" destOrd="0" presId="urn:microsoft.com/office/officeart/2005/8/layout/cycle4"/>
    <dgm:cxn modelId="{1682D36E-17D2-4575-8E83-28BFE2A57CD9}" type="presParOf" srcId="{FDDD0942-B263-445E-BFC0-9A0A564059D5}" destId="{25108047-FBD4-4A46-9D8D-2CB4EDD97A51}" srcOrd="3" destOrd="0" presId="urn:microsoft.com/office/officeart/2005/8/layout/cycle4"/>
    <dgm:cxn modelId="{55530F3C-F500-4D54-8060-6C8E1C95BEB3}" type="presParOf" srcId="{25108047-FBD4-4A46-9D8D-2CB4EDD97A51}" destId="{54728E96-C776-42FE-A03E-35D2B5D6D949}" srcOrd="0" destOrd="0" presId="urn:microsoft.com/office/officeart/2005/8/layout/cycle4"/>
    <dgm:cxn modelId="{1056BA76-D88D-4369-A76E-31EC41D41321}" type="presParOf" srcId="{25108047-FBD4-4A46-9D8D-2CB4EDD97A51}" destId="{E3F3535D-C332-4DAF-B1C9-AFCB46F40101}" srcOrd="1" destOrd="0" presId="urn:microsoft.com/office/officeart/2005/8/layout/cycle4"/>
    <dgm:cxn modelId="{B69ECBAF-667C-4BD4-99CD-C24CEE91C8A6}" type="presParOf" srcId="{FDDD0942-B263-445E-BFC0-9A0A564059D5}" destId="{2AD8012C-2AD3-4080-A792-F071CB3799C9}" srcOrd="4" destOrd="0" presId="urn:microsoft.com/office/officeart/2005/8/layout/cycle4"/>
    <dgm:cxn modelId="{2B5842F1-E2CD-40AB-A12A-E87C4D24E52D}" type="presParOf" srcId="{C184DFFD-B2AC-484F-8277-FEEE3C2F5795}" destId="{A412B598-245D-4B07-B6C4-48EF492E530C}" srcOrd="1" destOrd="0" presId="urn:microsoft.com/office/officeart/2005/8/layout/cycle4"/>
    <dgm:cxn modelId="{74159819-9AF7-464B-8140-FCD2CF0CFBD4}" type="presParOf" srcId="{A412B598-245D-4B07-B6C4-48EF492E530C}" destId="{54929DE2-8C86-4473-9BB6-D6DF7E68FD84}" srcOrd="0" destOrd="0" presId="urn:microsoft.com/office/officeart/2005/8/layout/cycle4"/>
    <dgm:cxn modelId="{2D25B675-B04B-427F-8791-065656869FBB}" type="presParOf" srcId="{A412B598-245D-4B07-B6C4-48EF492E530C}" destId="{408EF65B-D153-41D3-84C7-2E429C4A3D16}" srcOrd="1" destOrd="0" presId="urn:microsoft.com/office/officeart/2005/8/layout/cycle4"/>
    <dgm:cxn modelId="{9FCCB5C9-DB1E-4FA8-AEAD-DC675A56A23D}" type="presParOf" srcId="{A412B598-245D-4B07-B6C4-48EF492E530C}" destId="{C6910E18-3ABC-4743-ACD7-7ABA86DD5102}" srcOrd="2" destOrd="0" presId="urn:microsoft.com/office/officeart/2005/8/layout/cycle4"/>
    <dgm:cxn modelId="{8044BF8C-8A3E-4D58-AE42-E18CA85EB676}" type="presParOf" srcId="{A412B598-245D-4B07-B6C4-48EF492E530C}" destId="{8FE615F9-3C8D-4B71-8E09-FF0EF51E872B}" srcOrd="3" destOrd="0" presId="urn:microsoft.com/office/officeart/2005/8/layout/cycle4"/>
    <dgm:cxn modelId="{9CFC3A13-6EF7-4EA1-BD12-1FB95BF0859C}" type="presParOf" srcId="{A412B598-245D-4B07-B6C4-48EF492E530C}" destId="{916CBB21-A8A4-4E61-AAC7-D1F82726DAE4}" srcOrd="4" destOrd="0" presId="urn:microsoft.com/office/officeart/2005/8/layout/cycle4"/>
    <dgm:cxn modelId="{C66C3869-4B53-43FB-BC0A-D7E735E4B235}" type="presParOf" srcId="{C184DFFD-B2AC-484F-8277-FEEE3C2F5795}" destId="{D8226FCE-975D-427E-89A8-26EDB56FDA7C}" srcOrd="2" destOrd="0" presId="urn:microsoft.com/office/officeart/2005/8/layout/cycle4"/>
    <dgm:cxn modelId="{6E0336D1-2D22-46A6-8C8E-3A9F55FDA211}" type="presParOf" srcId="{C184DFFD-B2AC-484F-8277-FEEE3C2F5795}" destId="{83C4A713-B135-41D3-9B2B-82BFE3DDD33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C2D1E8-A38D-44B5-842E-2B28340F7BB5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EG"/>
        </a:p>
      </dgm:t>
    </dgm:pt>
    <dgm:pt modelId="{99197D53-A786-4E0A-B38F-B114413D1CBB}">
      <dgm:prSet phldrT="[Text]" custT="1"/>
      <dgm:spPr/>
      <dgm:t>
        <a:bodyPr/>
        <a:lstStyle/>
        <a:p>
          <a:pPr rtl="1"/>
          <a:r>
            <a:rPr lang="ar-EG" sz="1600" b="1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تفتيت الملكية الزراعية</a:t>
          </a:r>
        </a:p>
      </dgm:t>
    </dgm:pt>
    <dgm:pt modelId="{DBF993E4-6A0F-4F5F-B967-3A9F71DAB0B2}" type="parTrans" cxnId="{F78BBA61-5F0F-466B-BEDF-EA93C2CCB83F}">
      <dgm:prSet/>
      <dgm:spPr/>
      <dgm:t>
        <a:bodyPr/>
        <a:lstStyle/>
        <a:p>
          <a:pPr rtl="1"/>
          <a:endParaRPr lang="ar-EG" b="1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F8D6B4C-3D93-4F1A-A1BA-4969A0BDE0A3}" type="sibTrans" cxnId="{F78BBA61-5F0F-466B-BEDF-EA93C2CCB83F}">
      <dgm:prSet/>
      <dgm:spPr/>
      <dgm:t>
        <a:bodyPr/>
        <a:lstStyle/>
        <a:p>
          <a:pPr rtl="1"/>
          <a:endParaRPr lang="ar-EG" b="1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7BED9B8-0793-4956-A7F6-4D4469680D2B}">
      <dgm:prSet phldrT="[Text]" custT="1"/>
      <dgm:spPr/>
      <dgm:t>
        <a:bodyPr/>
        <a:lstStyle/>
        <a:p>
          <a:pPr rtl="1"/>
          <a:r>
            <a:rPr lang="ar-EG" sz="1600" b="1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العمالة الزراعية</a:t>
          </a:r>
        </a:p>
      </dgm:t>
    </dgm:pt>
    <dgm:pt modelId="{15CE536C-D91F-4DF2-8EC0-A5D36938CDDC}" type="parTrans" cxnId="{BFCEFFEA-E340-4BD5-8637-132B4EA8A8C1}">
      <dgm:prSet/>
      <dgm:spPr/>
      <dgm:t>
        <a:bodyPr/>
        <a:lstStyle/>
        <a:p>
          <a:pPr rtl="1"/>
          <a:endParaRPr lang="ar-EG" b="1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23A646D-3B5A-455A-825B-D446B6E64EA8}" type="sibTrans" cxnId="{BFCEFFEA-E340-4BD5-8637-132B4EA8A8C1}">
      <dgm:prSet/>
      <dgm:spPr/>
      <dgm:t>
        <a:bodyPr/>
        <a:lstStyle/>
        <a:p>
          <a:pPr rtl="1"/>
          <a:endParaRPr lang="ar-EG" b="1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001091F-AF0A-4F40-832C-DFA1812CB13D}">
      <dgm:prSet phldrT="[Text]" custT="1"/>
      <dgm:spPr/>
      <dgm:t>
        <a:bodyPr/>
        <a:lstStyle/>
        <a:p>
          <a:pPr rtl="1"/>
          <a:r>
            <a:rPr lang="ar-EG" sz="1600" b="1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التصحر</a:t>
          </a:r>
        </a:p>
      </dgm:t>
    </dgm:pt>
    <dgm:pt modelId="{14610D14-FD37-41E2-9F4E-B3ADA32CBCB8}" type="parTrans" cxnId="{7C209C25-E850-4BA9-B418-1884911F75D9}">
      <dgm:prSet/>
      <dgm:spPr/>
      <dgm:t>
        <a:bodyPr/>
        <a:lstStyle/>
        <a:p>
          <a:pPr rtl="1"/>
          <a:endParaRPr lang="ar-EG" b="1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869EA71-9CAC-43E7-9920-8B9222ADC146}" type="sibTrans" cxnId="{7C209C25-E850-4BA9-B418-1884911F75D9}">
      <dgm:prSet/>
      <dgm:spPr/>
      <dgm:t>
        <a:bodyPr/>
        <a:lstStyle/>
        <a:p>
          <a:pPr rtl="1"/>
          <a:endParaRPr lang="ar-EG" b="1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D29F56C-3A33-4E8E-A1BE-869D37E1A8A8}">
      <dgm:prSet phldrT="[Text]" custT="1"/>
      <dgm:spPr/>
      <dgm:t>
        <a:bodyPr/>
        <a:lstStyle/>
        <a:p>
          <a:pPr rtl="1"/>
          <a:r>
            <a:rPr lang="ar-EG" sz="1600" b="1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انتشار الآفات</a:t>
          </a:r>
        </a:p>
      </dgm:t>
    </dgm:pt>
    <dgm:pt modelId="{3F1F1E58-D41D-41DC-8148-209EDA03E428}" type="parTrans" cxnId="{9CDAEF7A-7092-4955-8F06-A1D0840C9A6A}">
      <dgm:prSet/>
      <dgm:spPr/>
      <dgm:t>
        <a:bodyPr/>
        <a:lstStyle/>
        <a:p>
          <a:pPr rtl="1"/>
          <a:endParaRPr lang="ar-EG" b="1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9ECC659-D9BC-41BC-A859-0C79A25125E7}" type="sibTrans" cxnId="{9CDAEF7A-7092-4955-8F06-A1D0840C9A6A}">
      <dgm:prSet/>
      <dgm:spPr/>
      <dgm:t>
        <a:bodyPr/>
        <a:lstStyle/>
        <a:p>
          <a:pPr rtl="1"/>
          <a:endParaRPr lang="ar-EG" b="1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D81D62D-5CB6-435F-90B1-C3BDB14F963B}">
      <dgm:prSet phldrT="[Text]" custT="1"/>
      <dgm:spPr/>
      <dgm:t>
        <a:bodyPr/>
        <a:lstStyle/>
        <a:p>
          <a:pPr rtl="1"/>
          <a:r>
            <a:rPr lang="ar-EG" sz="1600" b="1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الوسائل القديمة</a:t>
          </a:r>
        </a:p>
      </dgm:t>
    </dgm:pt>
    <dgm:pt modelId="{82A8A203-B7B6-428A-B278-9E84C31239FC}" type="parTrans" cxnId="{1764C167-D90B-4899-9E83-0B27E2AB0BB7}">
      <dgm:prSet/>
      <dgm:spPr/>
      <dgm:t>
        <a:bodyPr/>
        <a:lstStyle/>
        <a:p>
          <a:pPr rtl="1"/>
          <a:endParaRPr lang="ar-EG" b="1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AE43C2C-E35E-4998-94BC-3EDFE72E1432}" type="sibTrans" cxnId="{1764C167-D90B-4899-9E83-0B27E2AB0BB7}">
      <dgm:prSet/>
      <dgm:spPr/>
      <dgm:t>
        <a:bodyPr/>
        <a:lstStyle/>
        <a:p>
          <a:pPr rtl="1"/>
          <a:endParaRPr lang="ar-EG" b="1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6DC9C0C-E0B3-4BDB-B870-AFDAB3A993F0}">
      <dgm:prSet phldrT="[Text]" custT="1"/>
      <dgm:spPr/>
      <dgm:t>
        <a:bodyPr/>
        <a:lstStyle/>
        <a:p>
          <a:pPr rtl="1"/>
          <a:r>
            <a:rPr lang="ar-EG" sz="1600" b="1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النمو العمراني</a:t>
          </a:r>
          <a:endParaRPr lang="ar-EG" sz="1200" b="1" dirty="0">
            <a:solidFill>
              <a:srgbClr val="FDFDFD"/>
            </a:solidFill>
            <a:latin typeface="Simplified Arabic" panose="02020603050405020304" pitchFamily="18" charset="-78"/>
            <a:ea typeface="Tahoma" panose="020B0604030504040204" pitchFamily="34" charset="0"/>
            <a:cs typeface="Simplified Arabic" panose="02020603050405020304" pitchFamily="18" charset="-78"/>
          </a:endParaRPr>
        </a:p>
      </dgm:t>
    </dgm:pt>
    <dgm:pt modelId="{4C3C5A7B-82B3-4598-BFFD-98E61D3592F6}" type="parTrans" cxnId="{59D79DDE-99F0-44C2-BFCC-6863B75FDBB1}">
      <dgm:prSet/>
      <dgm:spPr/>
      <dgm:t>
        <a:bodyPr/>
        <a:lstStyle/>
        <a:p>
          <a:pPr rtl="1"/>
          <a:endParaRPr lang="ar-EG" b="1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3CE701B-F500-4EF2-A4DB-8BEE988E8A56}" type="sibTrans" cxnId="{59D79DDE-99F0-44C2-BFCC-6863B75FDBB1}">
      <dgm:prSet/>
      <dgm:spPr/>
      <dgm:t>
        <a:bodyPr/>
        <a:lstStyle/>
        <a:p>
          <a:pPr rtl="1"/>
          <a:endParaRPr lang="ar-EG" b="1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BC40D84-C32A-4C25-A403-49792BD0ED4D}">
      <dgm:prSet phldrT="[Text]" custT="1"/>
      <dgm:spPr/>
      <dgm:t>
        <a:bodyPr/>
        <a:lstStyle/>
        <a:p>
          <a:pPr rtl="1"/>
          <a:r>
            <a:rPr lang="ar-EG" sz="1600" b="1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تجريف التربة</a:t>
          </a:r>
        </a:p>
      </dgm:t>
    </dgm:pt>
    <dgm:pt modelId="{7563C306-32CF-4AAE-8D6A-A7918C2FE6DD}" type="parTrans" cxnId="{C69502B3-ABB1-4E05-84B7-105E4208A640}">
      <dgm:prSet/>
      <dgm:spPr/>
      <dgm:t>
        <a:bodyPr/>
        <a:lstStyle/>
        <a:p>
          <a:pPr rtl="1"/>
          <a:endParaRPr lang="ar-EG" b="1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539B836-1FDD-49DB-9FF7-D8D24595CE61}" type="sibTrans" cxnId="{C69502B3-ABB1-4E05-84B7-105E4208A640}">
      <dgm:prSet/>
      <dgm:spPr/>
      <dgm:t>
        <a:bodyPr/>
        <a:lstStyle/>
        <a:p>
          <a:pPr rtl="1"/>
          <a:endParaRPr lang="ar-EG" b="1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41ACD6-560C-4537-B689-B3C51A7260FA}" type="pres">
      <dgm:prSet presAssocID="{C2C2D1E8-A38D-44B5-842E-2B28340F7BB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E284FB-4FF2-4873-964D-235AA628D9D9}" type="pres">
      <dgm:prSet presAssocID="{99197D53-A786-4E0A-B38F-B114413D1CB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DFA9E-2CDE-4796-BE6F-C78055A74CC9}" type="pres">
      <dgm:prSet presAssocID="{5F8D6B4C-3D93-4F1A-A1BA-4969A0BDE0A3}" presName="sibTrans" presStyleLbl="sibTrans2D1" presStyleIdx="0" presStyleCnt="7"/>
      <dgm:spPr/>
      <dgm:t>
        <a:bodyPr/>
        <a:lstStyle/>
        <a:p>
          <a:endParaRPr lang="en-US"/>
        </a:p>
      </dgm:t>
    </dgm:pt>
    <dgm:pt modelId="{0FECA290-1446-4838-9140-5554B07D64D8}" type="pres">
      <dgm:prSet presAssocID="{5F8D6B4C-3D93-4F1A-A1BA-4969A0BDE0A3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83518426-A955-4432-9655-ECCE2FB155E0}" type="pres">
      <dgm:prSet presAssocID="{C6DC9C0C-E0B3-4BDB-B870-AFDAB3A993F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ED23A-136A-40C0-B305-8CA2B084B6CD}" type="pres">
      <dgm:prSet presAssocID="{73CE701B-F500-4EF2-A4DB-8BEE988E8A56}" presName="sibTrans" presStyleLbl="sibTrans2D1" presStyleIdx="1" presStyleCnt="7"/>
      <dgm:spPr/>
      <dgm:t>
        <a:bodyPr/>
        <a:lstStyle/>
        <a:p>
          <a:endParaRPr lang="en-US"/>
        </a:p>
      </dgm:t>
    </dgm:pt>
    <dgm:pt modelId="{D02EFD9E-3961-40AE-8BB9-91442A8208D2}" type="pres">
      <dgm:prSet presAssocID="{73CE701B-F500-4EF2-A4DB-8BEE988E8A56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FF2673F8-2DE5-46A1-B63A-1B7057E42188}" type="pres">
      <dgm:prSet presAssocID="{87BED9B8-0793-4956-A7F6-4D4469680D2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C2097-F972-4149-AB71-B61F9AD2E944}" type="pres">
      <dgm:prSet presAssocID="{623A646D-3B5A-455A-825B-D446B6E64EA8}" presName="sibTrans" presStyleLbl="sibTrans2D1" presStyleIdx="2" presStyleCnt="7"/>
      <dgm:spPr/>
      <dgm:t>
        <a:bodyPr/>
        <a:lstStyle/>
        <a:p>
          <a:endParaRPr lang="en-US"/>
        </a:p>
      </dgm:t>
    </dgm:pt>
    <dgm:pt modelId="{52A309D8-8E63-409B-B737-65A271DB219C}" type="pres">
      <dgm:prSet presAssocID="{623A646D-3B5A-455A-825B-D446B6E64EA8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BD98D952-6E82-4CD2-A063-57E60F561E81}" type="pres">
      <dgm:prSet presAssocID="{8001091F-AF0A-4F40-832C-DFA1812CB13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6DF83-82D5-40FB-9D24-A7B771FEA4D1}" type="pres">
      <dgm:prSet presAssocID="{2869EA71-9CAC-43E7-9920-8B9222ADC146}" presName="sibTrans" presStyleLbl="sibTrans2D1" presStyleIdx="3" presStyleCnt="7"/>
      <dgm:spPr/>
      <dgm:t>
        <a:bodyPr/>
        <a:lstStyle/>
        <a:p>
          <a:endParaRPr lang="en-US"/>
        </a:p>
      </dgm:t>
    </dgm:pt>
    <dgm:pt modelId="{E0C0BF9B-3172-47A7-A9BA-40A8F71EBD65}" type="pres">
      <dgm:prSet presAssocID="{2869EA71-9CAC-43E7-9920-8B9222ADC146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76708863-9979-4682-B8CF-70589575198E}" type="pres">
      <dgm:prSet presAssocID="{6D29F56C-3A33-4E8E-A1BE-869D37E1A8A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22C55-7880-4D6A-BCC2-33F73656529A}" type="pres">
      <dgm:prSet presAssocID="{39ECC659-D9BC-41BC-A859-0C79A25125E7}" presName="sibTrans" presStyleLbl="sibTrans2D1" presStyleIdx="4" presStyleCnt="7"/>
      <dgm:spPr/>
      <dgm:t>
        <a:bodyPr/>
        <a:lstStyle/>
        <a:p>
          <a:endParaRPr lang="en-US"/>
        </a:p>
      </dgm:t>
    </dgm:pt>
    <dgm:pt modelId="{F0690229-4BC2-43EA-9024-D42E1BFACD1D}" type="pres">
      <dgm:prSet presAssocID="{39ECC659-D9BC-41BC-A859-0C79A25125E7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A9688817-6E68-437C-B1DC-97B3BBA646E0}" type="pres">
      <dgm:prSet presAssocID="{6D81D62D-5CB6-435F-90B1-C3BDB14F963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A9CBE-5139-46EC-BFC1-E4601D950FCB}" type="pres">
      <dgm:prSet presAssocID="{5AE43C2C-E35E-4998-94BC-3EDFE72E1432}" presName="sibTrans" presStyleLbl="sibTrans2D1" presStyleIdx="5" presStyleCnt="7"/>
      <dgm:spPr/>
      <dgm:t>
        <a:bodyPr/>
        <a:lstStyle/>
        <a:p>
          <a:endParaRPr lang="en-US"/>
        </a:p>
      </dgm:t>
    </dgm:pt>
    <dgm:pt modelId="{73B7AF0A-064A-4C9F-8BB3-899CA26F85E2}" type="pres">
      <dgm:prSet presAssocID="{5AE43C2C-E35E-4998-94BC-3EDFE72E1432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B9759AE4-EA5C-40E0-A224-1D298D3D3EEB}" type="pres">
      <dgm:prSet presAssocID="{7BC40D84-C32A-4C25-A403-49792BD0ED4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61AC8F-AED5-4CBD-AA2E-5A1C9D180DDD}" type="pres">
      <dgm:prSet presAssocID="{B539B836-1FDD-49DB-9FF7-D8D24595CE61}" presName="sibTrans" presStyleLbl="sibTrans2D1" presStyleIdx="6" presStyleCnt="7"/>
      <dgm:spPr/>
      <dgm:t>
        <a:bodyPr/>
        <a:lstStyle/>
        <a:p>
          <a:endParaRPr lang="en-US"/>
        </a:p>
      </dgm:t>
    </dgm:pt>
    <dgm:pt modelId="{9CEB21D8-2F4A-4B5C-8A7B-7B32F8C08F98}" type="pres">
      <dgm:prSet presAssocID="{B539B836-1FDD-49DB-9FF7-D8D24595CE61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59D79DDE-99F0-44C2-BFCC-6863B75FDBB1}" srcId="{C2C2D1E8-A38D-44B5-842E-2B28340F7BB5}" destId="{C6DC9C0C-E0B3-4BDB-B870-AFDAB3A993F0}" srcOrd="1" destOrd="0" parTransId="{4C3C5A7B-82B3-4598-BFFD-98E61D3592F6}" sibTransId="{73CE701B-F500-4EF2-A4DB-8BEE988E8A56}"/>
    <dgm:cxn modelId="{AE0F31B5-5AB9-455D-9303-2773E683151F}" type="presOf" srcId="{39ECC659-D9BC-41BC-A859-0C79A25125E7}" destId="{06722C55-7880-4D6A-BCC2-33F73656529A}" srcOrd="0" destOrd="0" presId="urn:microsoft.com/office/officeart/2005/8/layout/cycle2"/>
    <dgm:cxn modelId="{9CDAEF7A-7092-4955-8F06-A1D0840C9A6A}" srcId="{C2C2D1E8-A38D-44B5-842E-2B28340F7BB5}" destId="{6D29F56C-3A33-4E8E-A1BE-869D37E1A8A8}" srcOrd="4" destOrd="0" parTransId="{3F1F1E58-D41D-41DC-8148-209EDA03E428}" sibTransId="{39ECC659-D9BC-41BC-A859-0C79A25125E7}"/>
    <dgm:cxn modelId="{887B4D59-DCB2-494B-A7CC-3EDC3D4D5313}" type="presOf" srcId="{6D29F56C-3A33-4E8E-A1BE-869D37E1A8A8}" destId="{76708863-9979-4682-B8CF-70589575198E}" srcOrd="0" destOrd="0" presId="urn:microsoft.com/office/officeart/2005/8/layout/cycle2"/>
    <dgm:cxn modelId="{4F7DA141-7903-4AF1-918B-AE2C18BE7003}" type="presOf" srcId="{C6DC9C0C-E0B3-4BDB-B870-AFDAB3A993F0}" destId="{83518426-A955-4432-9655-ECCE2FB155E0}" srcOrd="0" destOrd="0" presId="urn:microsoft.com/office/officeart/2005/8/layout/cycle2"/>
    <dgm:cxn modelId="{2F3B6B70-9EFE-4A5A-A9EC-D44DD9773300}" type="presOf" srcId="{B539B836-1FDD-49DB-9FF7-D8D24595CE61}" destId="{9CEB21D8-2F4A-4B5C-8A7B-7B32F8C08F98}" srcOrd="1" destOrd="0" presId="urn:microsoft.com/office/officeart/2005/8/layout/cycle2"/>
    <dgm:cxn modelId="{4B89CBEB-7A2F-434F-BD25-6D6AC49A8A87}" type="presOf" srcId="{73CE701B-F500-4EF2-A4DB-8BEE988E8A56}" destId="{E3FED23A-136A-40C0-B305-8CA2B084B6CD}" srcOrd="0" destOrd="0" presId="urn:microsoft.com/office/officeart/2005/8/layout/cycle2"/>
    <dgm:cxn modelId="{881ABA22-7556-4EDA-8648-C7792293A009}" type="presOf" srcId="{623A646D-3B5A-455A-825B-D446B6E64EA8}" destId="{52A309D8-8E63-409B-B737-65A271DB219C}" srcOrd="1" destOrd="0" presId="urn:microsoft.com/office/officeart/2005/8/layout/cycle2"/>
    <dgm:cxn modelId="{866F77DE-9A2F-43C7-8DEB-47F517F2DBCD}" type="presOf" srcId="{73CE701B-F500-4EF2-A4DB-8BEE988E8A56}" destId="{D02EFD9E-3961-40AE-8BB9-91442A8208D2}" srcOrd="1" destOrd="0" presId="urn:microsoft.com/office/officeart/2005/8/layout/cycle2"/>
    <dgm:cxn modelId="{21333319-5BA6-4141-B9A3-1FB7128B4E36}" type="presOf" srcId="{C2C2D1E8-A38D-44B5-842E-2B28340F7BB5}" destId="{6541ACD6-560C-4537-B689-B3C51A7260FA}" srcOrd="0" destOrd="0" presId="urn:microsoft.com/office/officeart/2005/8/layout/cycle2"/>
    <dgm:cxn modelId="{1764C167-D90B-4899-9E83-0B27E2AB0BB7}" srcId="{C2C2D1E8-A38D-44B5-842E-2B28340F7BB5}" destId="{6D81D62D-5CB6-435F-90B1-C3BDB14F963B}" srcOrd="5" destOrd="0" parTransId="{82A8A203-B7B6-428A-B278-9E84C31239FC}" sibTransId="{5AE43C2C-E35E-4998-94BC-3EDFE72E1432}"/>
    <dgm:cxn modelId="{DC61BF88-6F3B-4B0F-B23C-27154A30BB19}" type="presOf" srcId="{8001091F-AF0A-4F40-832C-DFA1812CB13D}" destId="{BD98D952-6E82-4CD2-A063-57E60F561E81}" srcOrd="0" destOrd="0" presId="urn:microsoft.com/office/officeart/2005/8/layout/cycle2"/>
    <dgm:cxn modelId="{7E3C1131-CAC8-491E-B0F5-2ABE9B764741}" type="presOf" srcId="{87BED9B8-0793-4956-A7F6-4D4469680D2B}" destId="{FF2673F8-2DE5-46A1-B63A-1B7057E42188}" srcOrd="0" destOrd="0" presId="urn:microsoft.com/office/officeart/2005/8/layout/cycle2"/>
    <dgm:cxn modelId="{BFCEFFEA-E340-4BD5-8637-132B4EA8A8C1}" srcId="{C2C2D1E8-A38D-44B5-842E-2B28340F7BB5}" destId="{87BED9B8-0793-4956-A7F6-4D4469680D2B}" srcOrd="2" destOrd="0" parTransId="{15CE536C-D91F-4DF2-8EC0-A5D36938CDDC}" sibTransId="{623A646D-3B5A-455A-825B-D446B6E64EA8}"/>
    <dgm:cxn modelId="{70EB9A7E-C453-4EC1-8022-DF1D0EBD6845}" type="presOf" srcId="{2869EA71-9CAC-43E7-9920-8B9222ADC146}" destId="{E0C0BF9B-3172-47A7-A9BA-40A8F71EBD65}" srcOrd="1" destOrd="0" presId="urn:microsoft.com/office/officeart/2005/8/layout/cycle2"/>
    <dgm:cxn modelId="{6205C923-64A2-49B6-9CD6-71EAFD190D99}" type="presOf" srcId="{2869EA71-9CAC-43E7-9920-8B9222ADC146}" destId="{B5B6DF83-82D5-40FB-9D24-A7B771FEA4D1}" srcOrd="0" destOrd="0" presId="urn:microsoft.com/office/officeart/2005/8/layout/cycle2"/>
    <dgm:cxn modelId="{DFD4A4D9-4F08-4E67-8BBB-5170A390C0FA}" type="presOf" srcId="{7BC40D84-C32A-4C25-A403-49792BD0ED4D}" destId="{B9759AE4-EA5C-40E0-A224-1D298D3D3EEB}" srcOrd="0" destOrd="0" presId="urn:microsoft.com/office/officeart/2005/8/layout/cycle2"/>
    <dgm:cxn modelId="{5F6D9B6C-CC37-4DF3-AEC6-1E0D4B2E8BDC}" type="presOf" srcId="{B539B836-1FDD-49DB-9FF7-D8D24595CE61}" destId="{8461AC8F-AED5-4CBD-AA2E-5A1C9D180DDD}" srcOrd="0" destOrd="0" presId="urn:microsoft.com/office/officeart/2005/8/layout/cycle2"/>
    <dgm:cxn modelId="{7C209C25-E850-4BA9-B418-1884911F75D9}" srcId="{C2C2D1E8-A38D-44B5-842E-2B28340F7BB5}" destId="{8001091F-AF0A-4F40-832C-DFA1812CB13D}" srcOrd="3" destOrd="0" parTransId="{14610D14-FD37-41E2-9F4E-B3ADA32CBCB8}" sibTransId="{2869EA71-9CAC-43E7-9920-8B9222ADC146}"/>
    <dgm:cxn modelId="{F78BBA61-5F0F-466B-BEDF-EA93C2CCB83F}" srcId="{C2C2D1E8-A38D-44B5-842E-2B28340F7BB5}" destId="{99197D53-A786-4E0A-B38F-B114413D1CBB}" srcOrd="0" destOrd="0" parTransId="{DBF993E4-6A0F-4F5F-B967-3A9F71DAB0B2}" sibTransId="{5F8D6B4C-3D93-4F1A-A1BA-4969A0BDE0A3}"/>
    <dgm:cxn modelId="{022A3D18-540F-4D8D-8FA8-F4BAA8293E00}" type="presOf" srcId="{5AE43C2C-E35E-4998-94BC-3EDFE72E1432}" destId="{CD5A9CBE-5139-46EC-BFC1-E4601D950FCB}" srcOrd="0" destOrd="0" presId="urn:microsoft.com/office/officeart/2005/8/layout/cycle2"/>
    <dgm:cxn modelId="{EA36A5A5-FBD7-47BA-8388-422869C99AAE}" type="presOf" srcId="{5AE43C2C-E35E-4998-94BC-3EDFE72E1432}" destId="{73B7AF0A-064A-4C9F-8BB3-899CA26F85E2}" srcOrd="1" destOrd="0" presId="urn:microsoft.com/office/officeart/2005/8/layout/cycle2"/>
    <dgm:cxn modelId="{7C9B6109-CBF5-4A58-BC3A-28047BED40BB}" type="presOf" srcId="{623A646D-3B5A-455A-825B-D446B6E64EA8}" destId="{61FC2097-F972-4149-AB71-B61F9AD2E944}" srcOrd="0" destOrd="0" presId="urn:microsoft.com/office/officeart/2005/8/layout/cycle2"/>
    <dgm:cxn modelId="{C69502B3-ABB1-4E05-84B7-105E4208A640}" srcId="{C2C2D1E8-A38D-44B5-842E-2B28340F7BB5}" destId="{7BC40D84-C32A-4C25-A403-49792BD0ED4D}" srcOrd="6" destOrd="0" parTransId="{7563C306-32CF-4AAE-8D6A-A7918C2FE6DD}" sibTransId="{B539B836-1FDD-49DB-9FF7-D8D24595CE61}"/>
    <dgm:cxn modelId="{DCE85C6D-EBB9-4939-A94B-D19B2EDDB161}" type="presOf" srcId="{5F8D6B4C-3D93-4F1A-A1BA-4969A0BDE0A3}" destId="{6D2DFA9E-2CDE-4796-BE6F-C78055A74CC9}" srcOrd="0" destOrd="0" presId="urn:microsoft.com/office/officeart/2005/8/layout/cycle2"/>
    <dgm:cxn modelId="{46FC6C26-CFFD-4114-A82C-B12231AAAB9B}" type="presOf" srcId="{39ECC659-D9BC-41BC-A859-0C79A25125E7}" destId="{F0690229-4BC2-43EA-9024-D42E1BFACD1D}" srcOrd="1" destOrd="0" presId="urn:microsoft.com/office/officeart/2005/8/layout/cycle2"/>
    <dgm:cxn modelId="{62FA864C-44CC-4F57-B039-924A687E49A2}" type="presOf" srcId="{99197D53-A786-4E0A-B38F-B114413D1CBB}" destId="{CDE284FB-4FF2-4873-964D-235AA628D9D9}" srcOrd="0" destOrd="0" presId="urn:microsoft.com/office/officeart/2005/8/layout/cycle2"/>
    <dgm:cxn modelId="{E9CDF6CF-F2C5-4721-8988-40BF81F99609}" type="presOf" srcId="{5F8D6B4C-3D93-4F1A-A1BA-4969A0BDE0A3}" destId="{0FECA290-1446-4838-9140-5554B07D64D8}" srcOrd="1" destOrd="0" presId="urn:microsoft.com/office/officeart/2005/8/layout/cycle2"/>
    <dgm:cxn modelId="{61431F98-78DF-477D-920A-2FDEAC0234AA}" type="presOf" srcId="{6D81D62D-5CB6-435F-90B1-C3BDB14F963B}" destId="{A9688817-6E68-437C-B1DC-97B3BBA646E0}" srcOrd="0" destOrd="0" presId="urn:microsoft.com/office/officeart/2005/8/layout/cycle2"/>
    <dgm:cxn modelId="{AA1DC343-AD9A-410D-AFA4-4377296D516D}" type="presParOf" srcId="{6541ACD6-560C-4537-B689-B3C51A7260FA}" destId="{CDE284FB-4FF2-4873-964D-235AA628D9D9}" srcOrd="0" destOrd="0" presId="urn:microsoft.com/office/officeart/2005/8/layout/cycle2"/>
    <dgm:cxn modelId="{7CAD0F20-589F-40DD-AD81-EB0ED1387B03}" type="presParOf" srcId="{6541ACD6-560C-4537-B689-B3C51A7260FA}" destId="{6D2DFA9E-2CDE-4796-BE6F-C78055A74CC9}" srcOrd="1" destOrd="0" presId="urn:microsoft.com/office/officeart/2005/8/layout/cycle2"/>
    <dgm:cxn modelId="{16C282A2-7E65-4006-A9D1-6585DD8DF9C5}" type="presParOf" srcId="{6D2DFA9E-2CDE-4796-BE6F-C78055A74CC9}" destId="{0FECA290-1446-4838-9140-5554B07D64D8}" srcOrd="0" destOrd="0" presId="urn:microsoft.com/office/officeart/2005/8/layout/cycle2"/>
    <dgm:cxn modelId="{BAB6C019-AF32-4FFB-B72D-CACE70FE2E0E}" type="presParOf" srcId="{6541ACD6-560C-4537-B689-B3C51A7260FA}" destId="{83518426-A955-4432-9655-ECCE2FB155E0}" srcOrd="2" destOrd="0" presId="urn:microsoft.com/office/officeart/2005/8/layout/cycle2"/>
    <dgm:cxn modelId="{7F81FC0F-28BF-4613-B1F2-77AB64412801}" type="presParOf" srcId="{6541ACD6-560C-4537-B689-B3C51A7260FA}" destId="{E3FED23A-136A-40C0-B305-8CA2B084B6CD}" srcOrd="3" destOrd="0" presId="urn:microsoft.com/office/officeart/2005/8/layout/cycle2"/>
    <dgm:cxn modelId="{45D0825B-A46E-4535-A1A6-9713BF3E1B06}" type="presParOf" srcId="{E3FED23A-136A-40C0-B305-8CA2B084B6CD}" destId="{D02EFD9E-3961-40AE-8BB9-91442A8208D2}" srcOrd="0" destOrd="0" presId="urn:microsoft.com/office/officeart/2005/8/layout/cycle2"/>
    <dgm:cxn modelId="{0928792D-ECD9-4386-8B45-BC8B0971BD01}" type="presParOf" srcId="{6541ACD6-560C-4537-B689-B3C51A7260FA}" destId="{FF2673F8-2DE5-46A1-B63A-1B7057E42188}" srcOrd="4" destOrd="0" presId="urn:microsoft.com/office/officeart/2005/8/layout/cycle2"/>
    <dgm:cxn modelId="{81E0BE4C-1B4F-4E38-A506-8A56EBE5C444}" type="presParOf" srcId="{6541ACD6-560C-4537-B689-B3C51A7260FA}" destId="{61FC2097-F972-4149-AB71-B61F9AD2E944}" srcOrd="5" destOrd="0" presId="urn:microsoft.com/office/officeart/2005/8/layout/cycle2"/>
    <dgm:cxn modelId="{154DF1F4-45D6-4959-980A-9198131B3E45}" type="presParOf" srcId="{61FC2097-F972-4149-AB71-B61F9AD2E944}" destId="{52A309D8-8E63-409B-B737-65A271DB219C}" srcOrd="0" destOrd="0" presId="urn:microsoft.com/office/officeart/2005/8/layout/cycle2"/>
    <dgm:cxn modelId="{2F94F8C9-33BC-4333-9D57-5246468E7CED}" type="presParOf" srcId="{6541ACD6-560C-4537-B689-B3C51A7260FA}" destId="{BD98D952-6E82-4CD2-A063-57E60F561E81}" srcOrd="6" destOrd="0" presId="urn:microsoft.com/office/officeart/2005/8/layout/cycle2"/>
    <dgm:cxn modelId="{94CCBC1C-25CD-43DF-8E90-012E2B25DCBF}" type="presParOf" srcId="{6541ACD6-560C-4537-B689-B3C51A7260FA}" destId="{B5B6DF83-82D5-40FB-9D24-A7B771FEA4D1}" srcOrd="7" destOrd="0" presId="urn:microsoft.com/office/officeart/2005/8/layout/cycle2"/>
    <dgm:cxn modelId="{2D4E409B-BD98-4096-A329-D04C9ED5F6B8}" type="presParOf" srcId="{B5B6DF83-82D5-40FB-9D24-A7B771FEA4D1}" destId="{E0C0BF9B-3172-47A7-A9BA-40A8F71EBD65}" srcOrd="0" destOrd="0" presId="urn:microsoft.com/office/officeart/2005/8/layout/cycle2"/>
    <dgm:cxn modelId="{01916A9A-28C7-4827-846F-29C2E039BA13}" type="presParOf" srcId="{6541ACD6-560C-4537-B689-B3C51A7260FA}" destId="{76708863-9979-4682-B8CF-70589575198E}" srcOrd="8" destOrd="0" presId="urn:microsoft.com/office/officeart/2005/8/layout/cycle2"/>
    <dgm:cxn modelId="{767271A4-4277-40F7-8D91-A2DFCAAE46EB}" type="presParOf" srcId="{6541ACD6-560C-4537-B689-B3C51A7260FA}" destId="{06722C55-7880-4D6A-BCC2-33F73656529A}" srcOrd="9" destOrd="0" presId="urn:microsoft.com/office/officeart/2005/8/layout/cycle2"/>
    <dgm:cxn modelId="{0C7E283C-471D-4249-8D31-75CD66E07608}" type="presParOf" srcId="{06722C55-7880-4D6A-BCC2-33F73656529A}" destId="{F0690229-4BC2-43EA-9024-D42E1BFACD1D}" srcOrd="0" destOrd="0" presId="urn:microsoft.com/office/officeart/2005/8/layout/cycle2"/>
    <dgm:cxn modelId="{E41DF406-DA68-4441-9DD6-2E5045A2D7CF}" type="presParOf" srcId="{6541ACD6-560C-4537-B689-B3C51A7260FA}" destId="{A9688817-6E68-437C-B1DC-97B3BBA646E0}" srcOrd="10" destOrd="0" presId="urn:microsoft.com/office/officeart/2005/8/layout/cycle2"/>
    <dgm:cxn modelId="{A42EBC63-C9D5-4A95-B084-5E2ADA3797D2}" type="presParOf" srcId="{6541ACD6-560C-4537-B689-B3C51A7260FA}" destId="{CD5A9CBE-5139-46EC-BFC1-E4601D950FCB}" srcOrd="11" destOrd="0" presId="urn:microsoft.com/office/officeart/2005/8/layout/cycle2"/>
    <dgm:cxn modelId="{C1697CA5-17AC-4A66-BF6E-EA95664D3841}" type="presParOf" srcId="{CD5A9CBE-5139-46EC-BFC1-E4601D950FCB}" destId="{73B7AF0A-064A-4C9F-8BB3-899CA26F85E2}" srcOrd="0" destOrd="0" presId="urn:microsoft.com/office/officeart/2005/8/layout/cycle2"/>
    <dgm:cxn modelId="{F6548208-9935-4A93-9F18-0904BAE15435}" type="presParOf" srcId="{6541ACD6-560C-4537-B689-B3C51A7260FA}" destId="{B9759AE4-EA5C-40E0-A224-1D298D3D3EEB}" srcOrd="12" destOrd="0" presId="urn:microsoft.com/office/officeart/2005/8/layout/cycle2"/>
    <dgm:cxn modelId="{8AE10CB2-F750-4E1F-AA57-9CC51C7F8EB3}" type="presParOf" srcId="{6541ACD6-560C-4537-B689-B3C51A7260FA}" destId="{8461AC8F-AED5-4CBD-AA2E-5A1C9D180DDD}" srcOrd="13" destOrd="0" presId="urn:microsoft.com/office/officeart/2005/8/layout/cycle2"/>
    <dgm:cxn modelId="{FC5C9CD1-DCE9-45B2-9BB5-1548DF1942EE}" type="presParOf" srcId="{8461AC8F-AED5-4CBD-AA2E-5A1C9D180DDD}" destId="{9CEB21D8-2F4A-4B5C-8A7B-7B32F8C08F9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C2D1E8-A38D-44B5-842E-2B28340F7BB5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EG"/>
        </a:p>
      </dgm:t>
    </dgm:pt>
    <dgm:pt modelId="{99197D53-A786-4E0A-B38F-B114413D1CBB}">
      <dgm:prSet phldrT="[Text]" custT="1"/>
      <dgm:spPr/>
      <dgm:t>
        <a:bodyPr/>
        <a:lstStyle/>
        <a:p>
          <a:pPr rtl="1"/>
          <a:r>
            <a:rPr lang="ar-EG" sz="1800" b="1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استصلاح الاراضي</a:t>
          </a:r>
        </a:p>
      </dgm:t>
    </dgm:pt>
    <dgm:pt modelId="{DBF993E4-6A0F-4F5F-B967-3A9F71DAB0B2}" type="parTrans" cxnId="{F78BBA61-5F0F-466B-BEDF-EA93C2CCB83F}">
      <dgm:prSet/>
      <dgm:spPr/>
      <dgm:t>
        <a:bodyPr/>
        <a:lstStyle/>
        <a:p>
          <a:pPr rtl="1"/>
          <a:endParaRPr lang="ar-EG" b="1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F8D6B4C-3D93-4F1A-A1BA-4969A0BDE0A3}" type="sibTrans" cxnId="{F78BBA61-5F0F-466B-BEDF-EA93C2CCB83F}">
      <dgm:prSet/>
      <dgm:spPr/>
      <dgm:t>
        <a:bodyPr/>
        <a:lstStyle/>
        <a:p>
          <a:pPr rtl="1"/>
          <a:endParaRPr lang="ar-EG" b="1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7BED9B8-0793-4956-A7F6-4D4469680D2B}">
      <dgm:prSet phldrT="[Text]" custT="1"/>
      <dgm:spPr/>
      <dgm:t>
        <a:bodyPr/>
        <a:lstStyle/>
        <a:p>
          <a:pPr rtl="1"/>
          <a:r>
            <a:rPr lang="ar-EG" sz="1800" b="1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مساعدة الفلاحين</a:t>
          </a:r>
        </a:p>
      </dgm:t>
    </dgm:pt>
    <dgm:pt modelId="{15CE536C-D91F-4DF2-8EC0-A5D36938CDDC}" type="parTrans" cxnId="{BFCEFFEA-E340-4BD5-8637-132B4EA8A8C1}">
      <dgm:prSet/>
      <dgm:spPr/>
      <dgm:t>
        <a:bodyPr/>
        <a:lstStyle/>
        <a:p>
          <a:pPr rtl="1"/>
          <a:endParaRPr lang="ar-EG" b="1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23A646D-3B5A-455A-825B-D446B6E64EA8}" type="sibTrans" cxnId="{BFCEFFEA-E340-4BD5-8637-132B4EA8A8C1}">
      <dgm:prSet/>
      <dgm:spPr/>
      <dgm:t>
        <a:bodyPr/>
        <a:lstStyle/>
        <a:p>
          <a:pPr rtl="1"/>
          <a:endParaRPr lang="ar-EG" b="1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001091F-AF0A-4F40-832C-DFA1812CB13D}">
      <dgm:prSet phldrT="[Text]" custT="1"/>
      <dgm:spPr/>
      <dgm:t>
        <a:bodyPr/>
        <a:lstStyle/>
        <a:p>
          <a:pPr rtl="1"/>
          <a:r>
            <a:rPr lang="ar-EG" sz="1800" b="1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الوسائل الحديثة</a:t>
          </a:r>
        </a:p>
      </dgm:t>
    </dgm:pt>
    <dgm:pt modelId="{14610D14-FD37-41E2-9F4E-B3ADA32CBCB8}" type="parTrans" cxnId="{7C209C25-E850-4BA9-B418-1884911F75D9}">
      <dgm:prSet/>
      <dgm:spPr/>
      <dgm:t>
        <a:bodyPr/>
        <a:lstStyle/>
        <a:p>
          <a:pPr rtl="1"/>
          <a:endParaRPr lang="ar-EG" b="1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869EA71-9CAC-43E7-9920-8B9222ADC146}" type="sibTrans" cxnId="{7C209C25-E850-4BA9-B418-1884911F75D9}">
      <dgm:prSet/>
      <dgm:spPr/>
      <dgm:t>
        <a:bodyPr/>
        <a:lstStyle/>
        <a:p>
          <a:pPr rtl="1"/>
          <a:endParaRPr lang="ar-EG" b="1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D29F56C-3A33-4E8E-A1BE-869D37E1A8A8}">
      <dgm:prSet phldrT="[Text]" custT="1"/>
      <dgm:spPr/>
      <dgm:t>
        <a:bodyPr/>
        <a:lstStyle/>
        <a:p>
          <a:pPr rtl="1"/>
          <a:r>
            <a:rPr lang="ar-EG" sz="1800" b="1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التوعية</a:t>
          </a:r>
        </a:p>
      </dgm:t>
    </dgm:pt>
    <dgm:pt modelId="{3F1F1E58-D41D-41DC-8148-209EDA03E428}" type="parTrans" cxnId="{9CDAEF7A-7092-4955-8F06-A1D0840C9A6A}">
      <dgm:prSet/>
      <dgm:spPr/>
      <dgm:t>
        <a:bodyPr/>
        <a:lstStyle/>
        <a:p>
          <a:pPr rtl="1"/>
          <a:endParaRPr lang="ar-EG" b="1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9ECC659-D9BC-41BC-A859-0C79A25125E7}" type="sibTrans" cxnId="{9CDAEF7A-7092-4955-8F06-A1D0840C9A6A}">
      <dgm:prSet/>
      <dgm:spPr/>
      <dgm:t>
        <a:bodyPr/>
        <a:lstStyle/>
        <a:p>
          <a:pPr rtl="1"/>
          <a:endParaRPr lang="ar-EG" b="1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D81D62D-5CB6-435F-90B1-C3BDB14F963B}">
      <dgm:prSet phldrT="[Text]" custT="1"/>
      <dgm:spPr/>
      <dgm:t>
        <a:bodyPr/>
        <a:lstStyle/>
        <a:p>
          <a:pPr rtl="1"/>
          <a:r>
            <a:rPr lang="ar-EG" sz="1800" b="1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المشاريع</a:t>
          </a:r>
        </a:p>
      </dgm:t>
    </dgm:pt>
    <dgm:pt modelId="{82A8A203-B7B6-428A-B278-9E84C31239FC}" type="parTrans" cxnId="{1764C167-D90B-4899-9E83-0B27E2AB0BB7}">
      <dgm:prSet/>
      <dgm:spPr/>
      <dgm:t>
        <a:bodyPr/>
        <a:lstStyle/>
        <a:p>
          <a:pPr rtl="1"/>
          <a:endParaRPr lang="ar-EG" b="1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AE43C2C-E35E-4998-94BC-3EDFE72E1432}" type="sibTrans" cxnId="{1764C167-D90B-4899-9E83-0B27E2AB0BB7}">
      <dgm:prSet/>
      <dgm:spPr/>
      <dgm:t>
        <a:bodyPr/>
        <a:lstStyle/>
        <a:p>
          <a:pPr rtl="1"/>
          <a:endParaRPr lang="ar-EG" b="1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6DC9C0C-E0B3-4BDB-B870-AFDAB3A993F0}">
      <dgm:prSet phldrT="[Text]" custT="1"/>
      <dgm:spPr/>
      <dgm:t>
        <a:bodyPr/>
        <a:lstStyle/>
        <a:p>
          <a:pPr rtl="1"/>
          <a:r>
            <a:rPr lang="ar-EG" sz="1800" b="1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rPr>
            <a:t>سلالات جيدة</a:t>
          </a:r>
        </a:p>
      </dgm:t>
    </dgm:pt>
    <dgm:pt modelId="{4C3C5A7B-82B3-4598-BFFD-98E61D3592F6}" type="parTrans" cxnId="{59D79DDE-99F0-44C2-BFCC-6863B75FDBB1}">
      <dgm:prSet/>
      <dgm:spPr/>
      <dgm:t>
        <a:bodyPr/>
        <a:lstStyle/>
        <a:p>
          <a:pPr rtl="1"/>
          <a:endParaRPr lang="ar-EG" b="1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3CE701B-F500-4EF2-A4DB-8BEE988E8A56}" type="sibTrans" cxnId="{59D79DDE-99F0-44C2-BFCC-6863B75FDBB1}">
      <dgm:prSet/>
      <dgm:spPr/>
      <dgm:t>
        <a:bodyPr/>
        <a:lstStyle/>
        <a:p>
          <a:pPr rtl="1"/>
          <a:endParaRPr lang="ar-EG" b="1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41ACD6-560C-4537-B689-B3C51A7260FA}" type="pres">
      <dgm:prSet presAssocID="{C2C2D1E8-A38D-44B5-842E-2B28340F7BB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E284FB-4FF2-4873-964D-235AA628D9D9}" type="pres">
      <dgm:prSet presAssocID="{99197D53-A786-4E0A-B38F-B114413D1CB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DFA9E-2CDE-4796-BE6F-C78055A74CC9}" type="pres">
      <dgm:prSet presAssocID="{5F8D6B4C-3D93-4F1A-A1BA-4969A0BDE0A3}" presName="sibTrans" presStyleLbl="sibTrans2D1" presStyleIdx="0" presStyleCnt="6"/>
      <dgm:spPr/>
      <dgm:t>
        <a:bodyPr/>
        <a:lstStyle/>
        <a:p>
          <a:endParaRPr lang="en-US"/>
        </a:p>
      </dgm:t>
    </dgm:pt>
    <dgm:pt modelId="{0FECA290-1446-4838-9140-5554B07D64D8}" type="pres">
      <dgm:prSet presAssocID="{5F8D6B4C-3D93-4F1A-A1BA-4969A0BDE0A3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83518426-A955-4432-9655-ECCE2FB155E0}" type="pres">
      <dgm:prSet presAssocID="{C6DC9C0C-E0B3-4BDB-B870-AFDAB3A993F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ED23A-136A-40C0-B305-8CA2B084B6CD}" type="pres">
      <dgm:prSet presAssocID="{73CE701B-F500-4EF2-A4DB-8BEE988E8A56}" presName="sibTrans" presStyleLbl="sibTrans2D1" presStyleIdx="1" presStyleCnt="6"/>
      <dgm:spPr/>
      <dgm:t>
        <a:bodyPr/>
        <a:lstStyle/>
        <a:p>
          <a:endParaRPr lang="en-US"/>
        </a:p>
      </dgm:t>
    </dgm:pt>
    <dgm:pt modelId="{D02EFD9E-3961-40AE-8BB9-91442A8208D2}" type="pres">
      <dgm:prSet presAssocID="{73CE701B-F500-4EF2-A4DB-8BEE988E8A56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FF2673F8-2DE5-46A1-B63A-1B7057E42188}" type="pres">
      <dgm:prSet presAssocID="{87BED9B8-0793-4956-A7F6-4D4469680D2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C2097-F972-4149-AB71-B61F9AD2E944}" type="pres">
      <dgm:prSet presAssocID="{623A646D-3B5A-455A-825B-D446B6E64EA8}" presName="sibTrans" presStyleLbl="sibTrans2D1" presStyleIdx="2" presStyleCnt="6"/>
      <dgm:spPr/>
      <dgm:t>
        <a:bodyPr/>
        <a:lstStyle/>
        <a:p>
          <a:endParaRPr lang="en-US"/>
        </a:p>
      </dgm:t>
    </dgm:pt>
    <dgm:pt modelId="{52A309D8-8E63-409B-B737-65A271DB219C}" type="pres">
      <dgm:prSet presAssocID="{623A646D-3B5A-455A-825B-D446B6E64EA8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BD98D952-6E82-4CD2-A063-57E60F561E81}" type="pres">
      <dgm:prSet presAssocID="{8001091F-AF0A-4F40-832C-DFA1812CB13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6DF83-82D5-40FB-9D24-A7B771FEA4D1}" type="pres">
      <dgm:prSet presAssocID="{2869EA71-9CAC-43E7-9920-8B9222ADC146}" presName="sibTrans" presStyleLbl="sibTrans2D1" presStyleIdx="3" presStyleCnt="6"/>
      <dgm:spPr/>
      <dgm:t>
        <a:bodyPr/>
        <a:lstStyle/>
        <a:p>
          <a:endParaRPr lang="en-US"/>
        </a:p>
      </dgm:t>
    </dgm:pt>
    <dgm:pt modelId="{E0C0BF9B-3172-47A7-A9BA-40A8F71EBD65}" type="pres">
      <dgm:prSet presAssocID="{2869EA71-9CAC-43E7-9920-8B9222ADC146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76708863-9979-4682-B8CF-70589575198E}" type="pres">
      <dgm:prSet presAssocID="{6D29F56C-3A33-4E8E-A1BE-869D37E1A8A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22C55-7880-4D6A-BCC2-33F73656529A}" type="pres">
      <dgm:prSet presAssocID="{39ECC659-D9BC-41BC-A859-0C79A25125E7}" presName="sibTrans" presStyleLbl="sibTrans2D1" presStyleIdx="4" presStyleCnt="6"/>
      <dgm:spPr/>
      <dgm:t>
        <a:bodyPr/>
        <a:lstStyle/>
        <a:p>
          <a:endParaRPr lang="en-US"/>
        </a:p>
      </dgm:t>
    </dgm:pt>
    <dgm:pt modelId="{F0690229-4BC2-43EA-9024-D42E1BFACD1D}" type="pres">
      <dgm:prSet presAssocID="{39ECC659-D9BC-41BC-A859-0C79A25125E7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A9688817-6E68-437C-B1DC-97B3BBA646E0}" type="pres">
      <dgm:prSet presAssocID="{6D81D62D-5CB6-435F-90B1-C3BDB14F963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A9CBE-5139-46EC-BFC1-E4601D950FCB}" type="pres">
      <dgm:prSet presAssocID="{5AE43C2C-E35E-4998-94BC-3EDFE72E1432}" presName="sibTrans" presStyleLbl="sibTrans2D1" presStyleIdx="5" presStyleCnt="6"/>
      <dgm:spPr/>
      <dgm:t>
        <a:bodyPr/>
        <a:lstStyle/>
        <a:p>
          <a:endParaRPr lang="en-US"/>
        </a:p>
      </dgm:t>
    </dgm:pt>
    <dgm:pt modelId="{73B7AF0A-064A-4C9F-8BB3-899CA26F85E2}" type="pres">
      <dgm:prSet presAssocID="{5AE43C2C-E35E-4998-94BC-3EDFE72E1432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59D79DDE-99F0-44C2-BFCC-6863B75FDBB1}" srcId="{C2C2D1E8-A38D-44B5-842E-2B28340F7BB5}" destId="{C6DC9C0C-E0B3-4BDB-B870-AFDAB3A993F0}" srcOrd="1" destOrd="0" parTransId="{4C3C5A7B-82B3-4598-BFFD-98E61D3592F6}" sibTransId="{73CE701B-F500-4EF2-A4DB-8BEE988E8A56}"/>
    <dgm:cxn modelId="{9CDAEF7A-7092-4955-8F06-A1D0840C9A6A}" srcId="{C2C2D1E8-A38D-44B5-842E-2B28340F7BB5}" destId="{6D29F56C-3A33-4E8E-A1BE-869D37E1A8A8}" srcOrd="4" destOrd="0" parTransId="{3F1F1E58-D41D-41DC-8148-209EDA03E428}" sibTransId="{39ECC659-D9BC-41BC-A859-0C79A25125E7}"/>
    <dgm:cxn modelId="{50F99356-F97D-47D3-8856-EAAE68C8C747}" type="presOf" srcId="{87BED9B8-0793-4956-A7F6-4D4469680D2B}" destId="{FF2673F8-2DE5-46A1-B63A-1B7057E42188}" srcOrd="0" destOrd="0" presId="urn:microsoft.com/office/officeart/2005/8/layout/cycle2"/>
    <dgm:cxn modelId="{6BA0E131-E33F-46D8-B37B-4102EAB8DE06}" type="presOf" srcId="{5F8D6B4C-3D93-4F1A-A1BA-4969A0BDE0A3}" destId="{6D2DFA9E-2CDE-4796-BE6F-C78055A74CC9}" srcOrd="0" destOrd="0" presId="urn:microsoft.com/office/officeart/2005/8/layout/cycle2"/>
    <dgm:cxn modelId="{39E8B59F-03B7-4EED-B6D2-5E90BAE1D42B}" type="presOf" srcId="{C2C2D1E8-A38D-44B5-842E-2B28340F7BB5}" destId="{6541ACD6-560C-4537-B689-B3C51A7260FA}" srcOrd="0" destOrd="0" presId="urn:microsoft.com/office/officeart/2005/8/layout/cycle2"/>
    <dgm:cxn modelId="{CE666903-D930-48F3-8625-D8A6896D5C3B}" type="presOf" srcId="{623A646D-3B5A-455A-825B-D446B6E64EA8}" destId="{61FC2097-F972-4149-AB71-B61F9AD2E944}" srcOrd="0" destOrd="0" presId="urn:microsoft.com/office/officeart/2005/8/layout/cycle2"/>
    <dgm:cxn modelId="{1844026D-38C7-4574-B128-135C065951CA}" type="presOf" srcId="{5F8D6B4C-3D93-4F1A-A1BA-4969A0BDE0A3}" destId="{0FECA290-1446-4838-9140-5554B07D64D8}" srcOrd="1" destOrd="0" presId="urn:microsoft.com/office/officeart/2005/8/layout/cycle2"/>
    <dgm:cxn modelId="{1764C167-D90B-4899-9E83-0B27E2AB0BB7}" srcId="{C2C2D1E8-A38D-44B5-842E-2B28340F7BB5}" destId="{6D81D62D-5CB6-435F-90B1-C3BDB14F963B}" srcOrd="5" destOrd="0" parTransId="{82A8A203-B7B6-428A-B278-9E84C31239FC}" sibTransId="{5AE43C2C-E35E-4998-94BC-3EDFE72E1432}"/>
    <dgm:cxn modelId="{3EAF9F4A-689E-4BB5-B4AA-2B705C0E8DF7}" type="presOf" srcId="{2869EA71-9CAC-43E7-9920-8B9222ADC146}" destId="{B5B6DF83-82D5-40FB-9D24-A7B771FEA4D1}" srcOrd="0" destOrd="0" presId="urn:microsoft.com/office/officeart/2005/8/layout/cycle2"/>
    <dgm:cxn modelId="{AE39B868-80E5-4832-8099-3AE33BDDE865}" type="presOf" srcId="{623A646D-3B5A-455A-825B-D446B6E64EA8}" destId="{52A309D8-8E63-409B-B737-65A271DB219C}" srcOrd="1" destOrd="0" presId="urn:microsoft.com/office/officeart/2005/8/layout/cycle2"/>
    <dgm:cxn modelId="{BFCEFFEA-E340-4BD5-8637-132B4EA8A8C1}" srcId="{C2C2D1E8-A38D-44B5-842E-2B28340F7BB5}" destId="{87BED9B8-0793-4956-A7F6-4D4469680D2B}" srcOrd="2" destOrd="0" parTransId="{15CE536C-D91F-4DF2-8EC0-A5D36938CDDC}" sibTransId="{623A646D-3B5A-455A-825B-D446B6E64EA8}"/>
    <dgm:cxn modelId="{56390113-31FB-4A29-BFC6-232EB291DC90}" type="presOf" srcId="{73CE701B-F500-4EF2-A4DB-8BEE988E8A56}" destId="{D02EFD9E-3961-40AE-8BB9-91442A8208D2}" srcOrd="1" destOrd="0" presId="urn:microsoft.com/office/officeart/2005/8/layout/cycle2"/>
    <dgm:cxn modelId="{4D261C94-711F-47FD-9C18-093F16190DA6}" type="presOf" srcId="{2869EA71-9CAC-43E7-9920-8B9222ADC146}" destId="{E0C0BF9B-3172-47A7-A9BA-40A8F71EBD65}" srcOrd="1" destOrd="0" presId="urn:microsoft.com/office/officeart/2005/8/layout/cycle2"/>
    <dgm:cxn modelId="{CE1DE901-A84F-46B2-9DDB-528F446F0AD5}" type="presOf" srcId="{99197D53-A786-4E0A-B38F-B114413D1CBB}" destId="{CDE284FB-4FF2-4873-964D-235AA628D9D9}" srcOrd="0" destOrd="0" presId="urn:microsoft.com/office/officeart/2005/8/layout/cycle2"/>
    <dgm:cxn modelId="{7C209C25-E850-4BA9-B418-1884911F75D9}" srcId="{C2C2D1E8-A38D-44B5-842E-2B28340F7BB5}" destId="{8001091F-AF0A-4F40-832C-DFA1812CB13D}" srcOrd="3" destOrd="0" parTransId="{14610D14-FD37-41E2-9F4E-B3ADA32CBCB8}" sibTransId="{2869EA71-9CAC-43E7-9920-8B9222ADC146}"/>
    <dgm:cxn modelId="{4E3BEC6C-8574-4B23-AB3C-7F485E85B214}" type="presOf" srcId="{73CE701B-F500-4EF2-A4DB-8BEE988E8A56}" destId="{E3FED23A-136A-40C0-B305-8CA2B084B6CD}" srcOrd="0" destOrd="0" presId="urn:microsoft.com/office/officeart/2005/8/layout/cycle2"/>
    <dgm:cxn modelId="{F78BBA61-5F0F-466B-BEDF-EA93C2CCB83F}" srcId="{C2C2D1E8-A38D-44B5-842E-2B28340F7BB5}" destId="{99197D53-A786-4E0A-B38F-B114413D1CBB}" srcOrd="0" destOrd="0" parTransId="{DBF993E4-6A0F-4F5F-B967-3A9F71DAB0B2}" sibTransId="{5F8D6B4C-3D93-4F1A-A1BA-4969A0BDE0A3}"/>
    <dgm:cxn modelId="{5BDF610C-88FF-42E0-AD9B-D7B2EFF6B0C3}" type="presOf" srcId="{5AE43C2C-E35E-4998-94BC-3EDFE72E1432}" destId="{73B7AF0A-064A-4C9F-8BB3-899CA26F85E2}" srcOrd="1" destOrd="0" presId="urn:microsoft.com/office/officeart/2005/8/layout/cycle2"/>
    <dgm:cxn modelId="{CD6C2C03-DFDD-41F7-8F32-38DA1EA3B961}" type="presOf" srcId="{5AE43C2C-E35E-4998-94BC-3EDFE72E1432}" destId="{CD5A9CBE-5139-46EC-BFC1-E4601D950FCB}" srcOrd="0" destOrd="0" presId="urn:microsoft.com/office/officeart/2005/8/layout/cycle2"/>
    <dgm:cxn modelId="{9D2B55E2-7DDD-4FAA-AA89-53F46F79C97D}" type="presOf" srcId="{39ECC659-D9BC-41BC-A859-0C79A25125E7}" destId="{06722C55-7880-4D6A-BCC2-33F73656529A}" srcOrd="0" destOrd="0" presId="urn:microsoft.com/office/officeart/2005/8/layout/cycle2"/>
    <dgm:cxn modelId="{BAE22964-50AF-4E01-85CD-ED7F8DD4D247}" type="presOf" srcId="{6D29F56C-3A33-4E8E-A1BE-869D37E1A8A8}" destId="{76708863-9979-4682-B8CF-70589575198E}" srcOrd="0" destOrd="0" presId="urn:microsoft.com/office/officeart/2005/8/layout/cycle2"/>
    <dgm:cxn modelId="{1F229343-9098-4176-A949-5A55E945B24E}" type="presOf" srcId="{C6DC9C0C-E0B3-4BDB-B870-AFDAB3A993F0}" destId="{83518426-A955-4432-9655-ECCE2FB155E0}" srcOrd="0" destOrd="0" presId="urn:microsoft.com/office/officeart/2005/8/layout/cycle2"/>
    <dgm:cxn modelId="{0ED3CB22-3E00-4FEF-A69A-8B0F9850C9EB}" type="presOf" srcId="{39ECC659-D9BC-41BC-A859-0C79A25125E7}" destId="{F0690229-4BC2-43EA-9024-D42E1BFACD1D}" srcOrd="1" destOrd="0" presId="urn:microsoft.com/office/officeart/2005/8/layout/cycle2"/>
    <dgm:cxn modelId="{0203988E-33A8-4606-85C5-4ECFEF64D9EE}" type="presOf" srcId="{6D81D62D-5CB6-435F-90B1-C3BDB14F963B}" destId="{A9688817-6E68-437C-B1DC-97B3BBA646E0}" srcOrd="0" destOrd="0" presId="urn:microsoft.com/office/officeart/2005/8/layout/cycle2"/>
    <dgm:cxn modelId="{76E08D74-6B80-4CC4-8A75-94D472DA43A4}" type="presOf" srcId="{8001091F-AF0A-4F40-832C-DFA1812CB13D}" destId="{BD98D952-6E82-4CD2-A063-57E60F561E81}" srcOrd="0" destOrd="0" presId="urn:microsoft.com/office/officeart/2005/8/layout/cycle2"/>
    <dgm:cxn modelId="{4104B96D-F911-46FE-9E55-611EB60F0113}" type="presParOf" srcId="{6541ACD6-560C-4537-B689-B3C51A7260FA}" destId="{CDE284FB-4FF2-4873-964D-235AA628D9D9}" srcOrd="0" destOrd="0" presId="urn:microsoft.com/office/officeart/2005/8/layout/cycle2"/>
    <dgm:cxn modelId="{D9604A04-2F1A-4D91-9F39-261CAB94F633}" type="presParOf" srcId="{6541ACD6-560C-4537-B689-B3C51A7260FA}" destId="{6D2DFA9E-2CDE-4796-BE6F-C78055A74CC9}" srcOrd="1" destOrd="0" presId="urn:microsoft.com/office/officeart/2005/8/layout/cycle2"/>
    <dgm:cxn modelId="{11979668-1288-4A88-BCB9-336BF2057BDC}" type="presParOf" srcId="{6D2DFA9E-2CDE-4796-BE6F-C78055A74CC9}" destId="{0FECA290-1446-4838-9140-5554B07D64D8}" srcOrd="0" destOrd="0" presId="urn:microsoft.com/office/officeart/2005/8/layout/cycle2"/>
    <dgm:cxn modelId="{CE42C6C7-95C6-4FFD-9F0E-65275359810A}" type="presParOf" srcId="{6541ACD6-560C-4537-B689-B3C51A7260FA}" destId="{83518426-A955-4432-9655-ECCE2FB155E0}" srcOrd="2" destOrd="0" presId="urn:microsoft.com/office/officeart/2005/8/layout/cycle2"/>
    <dgm:cxn modelId="{0A11E5C0-C891-4EC9-A7B2-FE3F38CCC0F0}" type="presParOf" srcId="{6541ACD6-560C-4537-B689-B3C51A7260FA}" destId="{E3FED23A-136A-40C0-B305-8CA2B084B6CD}" srcOrd="3" destOrd="0" presId="urn:microsoft.com/office/officeart/2005/8/layout/cycle2"/>
    <dgm:cxn modelId="{FA8B62E1-F889-4DAD-BD2C-9B6B10CF2061}" type="presParOf" srcId="{E3FED23A-136A-40C0-B305-8CA2B084B6CD}" destId="{D02EFD9E-3961-40AE-8BB9-91442A8208D2}" srcOrd="0" destOrd="0" presId="urn:microsoft.com/office/officeart/2005/8/layout/cycle2"/>
    <dgm:cxn modelId="{5FB1D949-2485-4317-968C-BAE2F578E07A}" type="presParOf" srcId="{6541ACD6-560C-4537-B689-B3C51A7260FA}" destId="{FF2673F8-2DE5-46A1-B63A-1B7057E42188}" srcOrd="4" destOrd="0" presId="urn:microsoft.com/office/officeart/2005/8/layout/cycle2"/>
    <dgm:cxn modelId="{3E9CCA97-368F-48F8-8BAF-49E452F63BED}" type="presParOf" srcId="{6541ACD6-560C-4537-B689-B3C51A7260FA}" destId="{61FC2097-F972-4149-AB71-B61F9AD2E944}" srcOrd="5" destOrd="0" presId="urn:microsoft.com/office/officeart/2005/8/layout/cycle2"/>
    <dgm:cxn modelId="{DD203D0C-723F-49BE-A8B8-D527CB3850C8}" type="presParOf" srcId="{61FC2097-F972-4149-AB71-B61F9AD2E944}" destId="{52A309D8-8E63-409B-B737-65A271DB219C}" srcOrd="0" destOrd="0" presId="urn:microsoft.com/office/officeart/2005/8/layout/cycle2"/>
    <dgm:cxn modelId="{574A72CC-0A1C-4ED5-AF6E-63B6854AC138}" type="presParOf" srcId="{6541ACD6-560C-4537-B689-B3C51A7260FA}" destId="{BD98D952-6E82-4CD2-A063-57E60F561E81}" srcOrd="6" destOrd="0" presId="urn:microsoft.com/office/officeart/2005/8/layout/cycle2"/>
    <dgm:cxn modelId="{94D31EA5-98B1-4F58-B286-19CF84BC3F65}" type="presParOf" srcId="{6541ACD6-560C-4537-B689-B3C51A7260FA}" destId="{B5B6DF83-82D5-40FB-9D24-A7B771FEA4D1}" srcOrd="7" destOrd="0" presId="urn:microsoft.com/office/officeart/2005/8/layout/cycle2"/>
    <dgm:cxn modelId="{55DC80B7-8F3E-48C2-8F28-DCD7D4B4C8FC}" type="presParOf" srcId="{B5B6DF83-82D5-40FB-9D24-A7B771FEA4D1}" destId="{E0C0BF9B-3172-47A7-A9BA-40A8F71EBD65}" srcOrd="0" destOrd="0" presId="urn:microsoft.com/office/officeart/2005/8/layout/cycle2"/>
    <dgm:cxn modelId="{5219742A-8041-4CEF-9B33-20EB33417334}" type="presParOf" srcId="{6541ACD6-560C-4537-B689-B3C51A7260FA}" destId="{76708863-9979-4682-B8CF-70589575198E}" srcOrd="8" destOrd="0" presId="urn:microsoft.com/office/officeart/2005/8/layout/cycle2"/>
    <dgm:cxn modelId="{94964479-F10A-40FC-B4D8-D6074693CED6}" type="presParOf" srcId="{6541ACD6-560C-4537-B689-B3C51A7260FA}" destId="{06722C55-7880-4D6A-BCC2-33F73656529A}" srcOrd="9" destOrd="0" presId="urn:microsoft.com/office/officeart/2005/8/layout/cycle2"/>
    <dgm:cxn modelId="{BC398D27-0BD3-40DF-A98B-644AA17730AB}" type="presParOf" srcId="{06722C55-7880-4D6A-BCC2-33F73656529A}" destId="{F0690229-4BC2-43EA-9024-D42E1BFACD1D}" srcOrd="0" destOrd="0" presId="urn:microsoft.com/office/officeart/2005/8/layout/cycle2"/>
    <dgm:cxn modelId="{929A4FD5-F9B0-48A9-9341-1635DBE2D795}" type="presParOf" srcId="{6541ACD6-560C-4537-B689-B3C51A7260FA}" destId="{A9688817-6E68-437C-B1DC-97B3BBA646E0}" srcOrd="10" destOrd="0" presId="urn:microsoft.com/office/officeart/2005/8/layout/cycle2"/>
    <dgm:cxn modelId="{6BF2D144-A5B5-4F6A-9C53-3A6D165C4936}" type="presParOf" srcId="{6541ACD6-560C-4537-B689-B3C51A7260FA}" destId="{CD5A9CBE-5139-46EC-BFC1-E4601D950FCB}" srcOrd="11" destOrd="0" presId="urn:microsoft.com/office/officeart/2005/8/layout/cycle2"/>
    <dgm:cxn modelId="{98365E74-E5F8-44E7-9921-ABF22477AB71}" type="presParOf" srcId="{CD5A9CBE-5139-46EC-BFC1-E4601D950FCB}" destId="{73B7AF0A-064A-4C9F-8BB3-899CA26F85E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0952056-E560-4058-9AEB-B1EB1B9A2968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rtl="1"/>
          <a:endParaRPr lang="ar-EG"/>
        </a:p>
      </dgm:t>
    </dgm:pt>
    <dgm:pt modelId="{7A3E758B-AA30-4136-80C1-D1B893E4EF66}">
      <dgm:prSet phldrT="[Text]" custT="1"/>
      <dgm:spPr/>
      <dgm:t>
        <a:bodyPr/>
        <a:lstStyle/>
        <a:p>
          <a:pPr rtl="1"/>
          <a:r>
            <a:rPr lang="ar-EG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أسباب الانخفاض</a:t>
          </a:r>
        </a:p>
      </dgm:t>
    </dgm:pt>
    <dgm:pt modelId="{1798117D-34B8-4922-94FF-31D8C9676433}" type="parTrans" cxnId="{DF78E602-7F87-4487-A940-A1D5289B5954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24204A4-A8DE-479F-86D6-D38D6900D92E}" type="sibTrans" cxnId="{DF78E602-7F87-4487-A940-A1D5289B5954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BB4B08-8904-44B3-8A89-05523B01392B}">
      <dgm:prSet phldrT="[Text]" custT="1"/>
      <dgm:spPr/>
      <dgm:t>
        <a:bodyPr/>
        <a:lstStyle/>
        <a:p>
          <a:pPr algn="justLow" rtl="1"/>
          <a:r>
            <a:rPr lang="ar-EG" sz="1800">
              <a:solidFill>
                <a:srgbClr val="FDFDF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نقص المساحات المزروعة</a:t>
          </a:r>
          <a:endParaRPr lang="ar-EG" sz="1800" dirty="0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8B731AD-4FA5-4185-B201-FE1CCE33D2D6}" type="parTrans" cxnId="{4C568B7D-4935-49FF-BF50-E8B9AD966342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A94EC00-33D3-47BF-A3FB-CA903FBDD4D8}" type="sibTrans" cxnId="{4C568B7D-4935-49FF-BF50-E8B9AD966342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171DFCA-19B4-4ACF-A745-9372FBC720CF}">
      <dgm:prSet phldrT="[Text]" custT="1"/>
      <dgm:spPr/>
      <dgm:t>
        <a:bodyPr/>
        <a:lstStyle/>
        <a:p>
          <a:pPr algn="justLow" rtl="1"/>
          <a:r>
            <a:rPr lang="ar-EG" sz="1800" dirty="0">
              <a:solidFill>
                <a:srgbClr val="FDFDF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استخدام الحيوان في الحقل</a:t>
          </a:r>
        </a:p>
      </dgm:t>
    </dgm:pt>
    <dgm:pt modelId="{47509E50-F81E-442B-B87A-3E0328794252}" type="parTrans" cxnId="{63D14681-62CA-4D2E-B039-4A0758B51543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B1B029-FA8A-4DBF-977A-9B21D24BD052}" type="sibTrans" cxnId="{63D14681-62CA-4D2E-B039-4A0758B51543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3239DF-8AAE-4B49-94DF-4B240B0A0E4D}">
      <dgm:prSet phldrT="[Text]" custT="1"/>
      <dgm:spPr/>
      <dgm:t>
        <a:bodyPr/>
        <a:lstStyle/>
        <a:p>
          <a:pPr rtl="1"/>
          <a:r>
            <a:rPr lang="ar-EG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اعداد الثروة الحيوانية</a:t>
          </a:r>
        </a:p>
      </dgm:t>
    </dgm:pt>
    <dgm:pt modelId="{E621AF14-4D7E-43CF-9254-6FEF8B160B93}" type="parTrans" cxnId="{10F87BB4-8985-482C-8731-861F2D49F6E7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DCAB91A-D972-49CD-9AF9-771A0DC32718}" type="sibTrans" cxnId="{10F87BB4-8985-482C-8731-861F2D49F6E7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E71108B-4A8F-42E1-BDFC-61623C19909C}">
      <dgm:prSet phldrT="[Text]" custT="1"/>
      <dgm:spPr/>
      <dgm:t>
        <a:bodyPr/>
        <a:lstStyle/>
        <a:p>
          <a:pPr algn="justLow" rtl="1"/>
          <a:r>
            <a:rPr lang="ar-EG" sz="1800" dirty="0">
              <a:solidFill>
                <a:srgbClr val="FDFDF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الابقار 4.7 مليون الجاموس 3.8 مليون</a:t>
          </a:r>
        </a:p>
      </dgm:t>
    </dgm:pt>
    <dgm:pt modelId="{72E68064-126D-4007-AD2E-CD37E212E263}" type="parTrans" cxnId="{DB8017DA-CC9B-4617-9009-7E79ABCE72F7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BE8815-98EF-4D65-95F2-563267BFF8D3}" type="sibTrans" cxnId="{DB8017DA-CC9B-4617-9009-7E79ABCE72F7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7EFC8F-7B43-494D-8CEC-1C995EDF3DB0}">
      <dgm:prSet phldrT="[Text]" custT="1"/>
      <dgm:spPr/>
      <dgm:t>
        <a:bodyPr/>
        <a:lstStyle/>
        <a:p>
          <a:pPr algn="justLow" rtl="1"/>
          <a:r>
            <a:rPr lang="ar-EG" sz="1800">
              <a:solidFill>
                <a:srgbClr val="FDFDF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الماعز 4.2 مليون رأس ، الجمال   0.1الف راس.</a:t>
          </a:r>
          <a:endParaRPr lang="ar-EG" sz="1800" dirty="0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F0D325D-3B9E-475B-B65E-CEEA469C6CEE}" type="parTrans" cxnId="{2D899C38-DD4E-4863-95D3-454E549C256C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011388F-2253-418A-B28D-8A223F37E11C}" type="sibTrans" cxnId="{2D899C38-DD4E-4863-95D3-454E549C256C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9193A80-9AC8-4801-A5F7-5A895468B79E}">
      <dgm:prSet phldrT="[Text]" custT="1"/>
      <dgm:spPr/>
      <dgm:t>
        <a:bodyPr/>
        <a:lstStyle/>
        <a:p>
          <a:pPr rtl="1"/>
          <a:r>
            <a:rPr lang="ar-EG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العلاقة بالزراعة</a:t>
          </a:r>
          <a:endParaRPr lang="ar-EG" sz="1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C33EA0D-8A32-4310-8435-A8BF6E19849C}" type="parTrans" cxnId="{71669146-3C58-4832-ADF7-760D99D2E5B3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15352D1-E2E2-48C5-9433-CE835F990646}" type="sibTrans" cxnId="{71669146-3C58-4832-ADF7-760D99D2E5B3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EABDC25-AC08-4908-86D9-6D935756D508}">
      <dgm:prSet phldrT="[Text]" custT="1"/>
      <dgm:spPr/>
      <dgm:t>
        <a:bodyPr/>
        <a:lstStyle/>
        <a:p>
          <a:pPr algn="justLow" rtl="1"/>
          <a:r>
            <a:rPr lang="ar-EG" sz="1800" dirty="0">
              <a:solidFill>
                <a:srgbClr val="FDFDF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أنواع رئيسية من الحيوانات.</a:t>
          </a:r>
        </a:p>
      </dgm:t>
    </dgm:pt>
    <dgm:pt modelId="{3B0071DA-CFE8-48E5-8BB7-5FCA4DED206A}" type="parTrans" cxnId="{0AB84A25-C9A7-4FCC-BA83-1E5CF5482862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97A3861-133A-4D3F-8289-8CC780B26AB4}" type="sibTrans" cxnId="{0AB84A25-C9A7-4FCC-BA83-1E5CF5482862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31721A6-74DC-4E7C-89FF-6DD93739D386}">
      <dgm:prSet phldrT="[Text]" custT="1"/>
      <dgm:spPr/>
      <dgm:t>
        <a:bodyPr/>
        <a:lstStyle/>
        <a:p>
          <a:pPr algn="justLow" rtl="1"/>
          <a:r>
            <a:rPr lang="ar-EG" sz="1800">
              <a:solidFill>
                <a:srgbClr val="FDFDF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تربية الحيوانات بهدف العمل</a:t>
          </a:r>
          <a:endParaRPr lang="ar-EG" sz="1800" dirty="0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C621B0D-CED5-4574-BE27-B382A30C5E2A}" type="parTrans" cxnId="{4E1E8017-7050-49DE-8F7E-4B67E2D42BE6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F97B14E-5A63-49F3-BA8A-E6D8785741E3}" type="sibTrans" cxnId="{4E1E8017-7050-49DE-8F7E-4B67E2D42BE6}">
      <dgm:prSet/>
      <dgm:spPr/>
      <dgm:t>
        <a:bodyPr/>
        <a:lstStyle/>
        <a:p>
          <a:pPr rtl="1"/>
          <a:endParaRPr lang="ar-EG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9BCBB26-6638-4B5A-A884-FCFCC2CF178C}">
      <dgm:prSet phldrT="[Text]" custT="1"/>
      <dgm:spPr/>
      <dgm:t>
        <a:bodyPr/>
        <a:lstStyle/>
        <a:p>
          <a:pPr algn="justLow" rtl="1"/>
          <a:r>
            <a:rPr lang="ar-EG" sz="1800" dirty="0">
              <a:solidFill>
                <a:srgbClr val="FDFDF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انتشار امراض تؤدي الي الوفاة.</a:t>
          </a:r>
        </a:p>
      </dgm:t>
    </dgm:pt>
    <dgm:pt modelId="{69FB1973-C000-4FB2-9B52-08838FE0B09A}" type="parTrans" cxnId="{35A1B64E-4646-431F-8385-F64CE981A46B}">
      <dgm:prSet/>
      <dgm:spPr/>
      <dgm:t>
        <a:bodyPr/>
        <a:lstStyle/>
        <a:p>
          <a:pPr rtl="1"/>
          <a:endParaRPr lang="ar-EG"/>
        </a:p>
      </dgm:t>
    </dgm:pt>
    <dgm:pt modelId="{C92ABDAB-B8E0-4B6F-A9A3-3F72D331812D}" type="sibTrans" cxnId="{35A1B64E-4646-431F-8385-F64CE981A46B}">
      <dgm:prSet/>
      <dgm:spPr/>
      <dgm:t>
        <a:bodyPr/>
        <a:lstStyle/>
        <a:p>
          <a:pPr rtl="1"/>
          <a:endParaRPr lang="ar-EG"/>
        </a:p>
      </dgm:t>
    </dgm:pt>
    <dgm:pt modelId="{C6896DE3-C68C-4A21-B4FF-F0906800C092}">
      <dgm:prSet phldrT="[Text]" custT="1"/>
      <dgm:spPr/>
      <dgm:t>
        <a:bodyPr/>
        <a:lstStyle/>
        <a:p>
          <a:pPr algn="justLow" rtl="1"/>
          <a:r>
            <a:rPr lang="ar-EG" sz="1800">
              <a:solidFill>
                <a:srgbClr val="FDFDF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الاعتماد علي المكينة الزراعية</a:t>
          </a:r>
          <a:endParaRPr lang="ar-EG" sz="1800" dirty="0">
            <a:solidFill>
              <a:srgbClr val="FDFDFD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1738C08-459B-4B60-95CC-728F65B0F6DF}" type="parTrans" cxnId="{39E0684C-E9E2-43DE-A8F0-7C008E17472F}">
      <dgm:prSet/>
      <dgm:spPr/>
      <dgm:t>
        <a:bodyPr/>
        <a:lstStyle/>
        <a:p>
          <a:pPr rtl="1"/>
          <a:endParaRPr lang="ar-EG"/>
        </a:p>
      </dgm:t>
    </dgm:pt>
    <dgm:pt modelId="{786E5FDA-D2E7-4C59-99A0-EA097BE29118}" type="sibTrans" cxnId="{39E0684C-E9E2-43DE-A8F0-7C008E17472F}">
      <dgm:prSet/>
      <dgm:spPr/>
      <dgm:t>
        <a:bodyPr/>
        <a:lstStyle/>
        <a:p>
          <a:pPr rtl="1"/>
          <a:endParaRPr lang="ar-EG"/>
        </a:p>
      </dgm:t>
    </dgm:pt>
    <dgm:pt modelId="{D5AF9D85-4B4B-4FAA-8641-E46CCEF1010B}" type="pres">
      <dgm:prSet presAssocID="{20952056-E560-4058-9AEB-B1EB1B9A296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934A56-A4E4-4019-9215-C22BB9B819E9}" type="pres">
      <dgm:prSet presAssocID="{7A3E758B-AA30-4136-80C1-D1B893E4EF66}" presName="compNode" presStyleCnt="0"/>
      <dgm:spPr/>
    </dgm:pt>
    <dgm:pt modelId="{0654F596-0D63-4FE1-AFBF-93551E0431E5}" type="pres">
      <dgm:prSet presAssocID="{7A3E758B-AA30-4136-80C1-D1B893E4EF66}" presName="aNode" presStyleLbl="bgShp" presStyleIdx="0" presStyleCnt="3"/>
      <dgm:spPr/>
      <dgm:t>
        <a:bodyPr/>
        <a:lstStyle/>
        <a:p>
          <a:endParaRPr lang="en-US"/>
        </a:p>
      </dgm:t>
    </dgm:pt>
    <dgm:pt modelId="{03E953ED-7C23-4323-ADFB-F5B803524C72}" type="pres">
      <dgm:prSet presAssocID="{7A3E758B-AA30-4136-80C1-D1B893E4EF66}" presName="textNode" presStyleLbl="bgShp" presStyleIdx="0" presStyleCnt="3"/>
      <dgm:spPr/>
      <dgm:t>
        <a:bodyPr/>
        <a:lstStyle/>
        <a:p>
          <a:endParaRPr lang="en-US"/>
        </a:p>
      </dgm:t>
    </dgm:pt>
    <dgm:pt modelId="{886BAB37-9D57-4FCC-9892-12428AF61DCA}" type="pres">
      <dgm:prSet presAssocID="{7A3E758B-AA30-4136-80C1-D1B893E4EF66}" presName="compChildNode" presStyleCnt="0"/>
      <dgm:spPr/>
    </dgm:pt>
    <dgm:pt modelId="{B2F0459F-0102-4EA8-B9B7-506B0163DD7E}" type="pres">
      <dgm:prSet presAssocID="{7A3E758B-AA30-4136-80C1-D1B893E4EF66}" presName="theInnerList" presStyleCnt="0"/>
      <dgm:spPr/>
    </dgm:pt>
    <dgm:pt modelId="{D9693748-23E6-4CC5-B702-1BAC999CC6A6}" type="pres">
      <dgm:prSet presAssocID="{50BB4B08-8904-44B3-8A89-05523B01392B}" presName="childNode" presStyleLbl="node1" presStyleIdx="0" presStyleCnt="8" custScaleX="115815" custLinFactY="-1381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D2C05-6A9A-4CC2-A89A-2D7A2FA3CD1C}" type="pres">
      <dgm:prSet presAssocID="{50BB4B08-8904-44B3-8A89-05523B01392B}" presName="aSpace2" presStyleCnt="0"/>
      <dgm:spPr/>
    </dgm:pt>
    <dgm:pt modelId="{CDC09EF9-9FFA-458C-8B3C-1E403A21AD01}" type="pres">
      <dgm:prSet presAssocID="{F171DFCA-19B4-4ACF-A745-9372FBC720CF}" presName="childNode" presStyleLbl="node1" presStyleIdx="1" presStyleCnt="8" custScaleX="115815" custLinFactY="-1381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BD7E5-F4D0-44DA-A37E-E480A3A4DA8B}" type="pres">
      <dgm:prSet presAssocID="{F171DFCA-19B4-4ACF-A745-9372FBC720CF}" presName="aSpace2" presStyleCnt="0"/>
      <dgm:spPr/>
    </dgm:pt>
    <dgm:pt modelId="{011984CE-C46F-4820-AF62-1BF650D5EDA8}" type="pres">
      <dgm:prSet presAssocID="{69BCBB26-6638-4B5A-A884-FCFCC2CF178C}" presName="childNode" presStyleLbl="node1" presStyleIdx="2" presStyleCnt="8" custScaleX="115815" custLinFactY="-1381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6AFC1-DC05-4759-9117-4CB89E9D80C1}" type="pres">
      <dgm:prSet presAssocID="{7A3E758B-AA30-4136-80C1-D1B893E4EF66}" presName="aSpace" presStyleCnt="0"/>
      <dgm:spPr/>
    </dgm:pt>
    <dgm:pt modelId="{9A30C36B-9CF6-434F-8D2D-9B5CCAF31D23}" type="pres">
      <dgm:prSet presAssocID="{7E3239DF-8AAE-4B49-94DF-4B240B0A0E4D}" presName="compNode" presStyleCnt="0"/>
      <dgm:spPr/>
    </dgm:pt>
    <dgm:pt modelId="{B2CA3E0F-E664-493E-8375-D924AC487F28}" type="pres">
      <dgm:prSet presAssocID="{7E3239DF-8AAE-4B49-94DF-4B240B0A0E4D}" presName="aNode" presStyleLbl="bgShp" presStyleIdx="1" presStyleCnt="3"/>
      <dgm:spPr/>
      <dgm:t>
        <a:bodyPr/>
        <a:lstStyle/>
        <a:p>
          <a:endParaRPr lang="en-US"/>
        </a:p>
      </dgm:t>
    </dgm:pt>
    <dgm:pt modelId="{9842F7FB-D398-4FE4-9F48-F35DB5496EDB}" type="pres">
      <dgm:prSet presAssocID="{7E3239DF-8AAE-4B49-94DF-4B240B0A0E4D}" presName="textNode" presStyleLbl="bgShp" presStyleIdx="1" presStyleCnt="3"/>
      <dgm:spPr/>
      <dgm:t>
        <a:bodyPr/>
        <a:lstStyle/>
        <a:p>
          <a:endParaRPr lang="en-US"/>
        </a:p>
      </dgm:t>
    </dgm:pt>
    <dgm:pt modelId="{11F3A548-F2AD-4BEA-B599-C8EBB5F69E27}" type="pres">
      <dgm:prSet presAssocID="{7E3239DF-8AAE-4B49-94DF-4B240B0A0E4D}" presName="compChildNode" presStyleCnt="0"/>
      <dgm:spPr/>
    </dgm:pt>
    <dgm:pt modelId="{3A7C5D5A-4E22-457D-8A23-21BC3D885202}" type="pres">
      <dgm:prSet presAssocID="{7E3239DF-8AAE-4B49-94DF-4B240B0A0E4D}" presName="theInnerList" presStyleCnt="0"/>
      <dgm:spPr/>
    </dgm:pt>
    <dgm:pt modelId="{6BC1CDE9-D123-4F8E-AB5C-A2A5B9823E4C}" type="pres">
      <dgm:prSet presAssocID="{6E71108B-4A8F-42E1-BDFC-61623C19909C}" presName="childNode" presStyleLbl="node1" presStyleIdx="3" presStyleCnt="8" custScaleX="115815" custLinFactY="-363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CCB6C-35DF-4F68-ABCD-F52EC91CD92D}" type="pres">
      <dgm:prSet presAssocID="{6E71108B-4A8F-42E1-BDFC-61623C19909C}" presName="aSpace2" presStyleCnt="0"/>
      <dgm:spPr/>
    </dgm:pt>
    <dgm:pt modelId="{DEEE2865-B329-4B8F-A160-4235E7B573C4}" type="pres">
      <dgm:prSet presAssocID="{787EFC8F-7B43-494D-8CEC-1C995EDF3DB0}" presName="childNode" presStyleLbl="node1" presStyleIdx="4" presStyleCnt="8" custScaleX="115815" custLinFactY="-363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D51FB-49B1-4D01-BB1F-6C74721DF813}" type="pres">
      <dgm:prSet presAssocID="{7E3239DF-8AAE-4B49-94DF-4B240B0A0E4D}" presName="aSpace" presStyleCnt="0"/>
      <dgm:spPr/>
    </dgm:pt>
    <dgm:pt modelId="{835E1AF6-B638-4F7D-8FCC-E6A860588A51}" type="pres">
      <dgm:prSet presAssocID="{29193A80-9AC8-4801-A5F7-5A895468B79E}" presName="compNode" presStyleCnt="0"/>
      <dgm:spPr/>
    </dgm:pt>
    <dgm:pt modelId="{4C119538-2647-412B-B71F-A075F24A6C82}" type="pres">
      <dgm:prSet presAssocID="{29193A80-9AC8-4801-A5F7-5A895468B79E}" presName="aNode" presStyleLbl="bgShp" presStyleIdx="2" presStyleCnt="3"/>
      <dgm:spPr/>
      <dgm:t>
        <a:bodyPr/>
        <a:lstStyle/>
        <a:p>
          <a:endParaRPr lang="en-US"/>
        </a:p>
      </dgm:t>
    </dgm:pt>
    <dgm:pt modelId="{F8AD0701-902F-44C2-A67F-A44F0BA4BC97}" type="pres">
      <dgm:prSet presAssocID="{29193A80-9AC8-4801-A5F7-5A895468B79E}" presName="textNode" presStyleLbl="bgShp" presStyleIdx="2" presStyleCnt="3"/>
      <dgm:spPr/>
      <dgm:t>
        <a:bodyPr/>
        <a:lstStyle/>
        <a:p>
          <a:endParaRPr lang="en-US"/>
        </a:p>
      </dgm:t>
    </dgm:pt>
    <dgm:pt modelId="{8A9B6A6E-D4FB-4149-AA96-713C61B64784}" type="pres">
      <dgm:prSet presAssocID="{29193A80-9AC8-4801-A5F7-5A895468B79E}" presName="compChildNode" presStyleCnt="0"/>
      <dgm:spPr/>
    </dgm:pt>
    <dgm:pt modelId="{C71FBC48-B57E-4365-B7B4-58DA4D01954F}" type="pres">
      <dgm:prSet presAssocID="{29193A80-9AC8-4801-A5F7-5A895468B79E}" presName="theInnerList" presStyleCnt="0"/>
      <dgm:spPr/>
    </dgm:pt>
    <dgm:pt modelId="{D300497C-3B2B-46A7-85B1-057CC3515977}" type="pres">
      <dgm:prSet presAssocID="{4EABDC25-AC08-4908-86D9-6D935756D508}" presName="childNode" presStyleLbl="node1" presStyleIdx="5" presStyleCnt="8" custScaleX="115815" custLinFactY="-1381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246E9-AAC6-44AC-8A5C-CCA002F96283}" type="pres">
      <dgm:prSet presAssocID="{4EABDC25-AC08-4908-86D9-6D935756D508}" presName="aSpace2" presStyleCnt="0"/>
      <dgm:spPr/>
    </dgm:pt>
    <dgm:pt modelId="{618AF932-4EBB-4BB8-96A1-561F91F682CF}" type="pres">
      <dgm:prSet presAssocID="{231721A6-74DC-4E7C-89FF-6DD93739D386}" presName="childNode" presStyleLbl="node1" presStyleIdx="6" presStyleCnt="8" custScaleX="115815" custLinFactY="-1381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10296-6331-4F9F-963E-FE102DA96675}" type="pres">
      <dgm:prSet presAssocID="{231721A6-74DC-4E7C-89FF-6DD93739D386}" presName="aSpace2" presStyleCnt="0"/>
      <dgm:spPr/>
    </dgm:pt>
    <dgm:pt modelId="{7FFF072C-558F-4BBA-82A2-2CBA08473FF4}" type="pres">
      <dgm:prSet presAssocID="{C6896DE3-C68C-4A21-B4FF-F0906800C092}" presName="childNode" presStyleLbl="node1" presStyleIdx="7" presStyleCnt="8" custScaleX="115815" custLinFactY="-1381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4BBDE6-B8FE-4A0A-B38A-C04BE54E12D0}" type="presOf" srcId="{C6896DE3-C68C-4A21-B4FF-F0906800C092}" destId="{7FFF072C-558F-4BBA-82A2-2CBA08473FF4}" srcOrd="0" destOrd="0" presId="urn:microsoft.com/office/officeart/2005/8/layout/lProcess2"/>
    <dgm:cxn modelId="{39E0684C-E9E2-43DE-A8F0-7C008E17472F}" srcId="{29193A80-9AC8-4801-A5F7-5A895468B79E}" destId="{C6896DE3-C68C-4A21-B4FF-F0906800C092}" srcOrd="2" destOrd="0" parTransId="{21738C08-459B-4B60-95CC-728F65B0F6DF}" sibTransId="{786E5FDA-D2E7-4C59-99A0-EA097BE29118}"/>
    <dgm:cxn modelId="{0B211356-2FE3-4DD1-AF8A-8D3B2048BA56}" type="presOf" srcId="{7E3239DF-8AAE-4B49-94DF-4B240B0A0E4D}" destId="{B2CA3E0F-E664-493E-8375-D924AC487F28}" srcOrd="0" destOrd="0" presId="urn:microsoft.com/office/officeart/2005/8/layout/lProcess2"/>
    <dgm:cxn modelId="{CF99EB59-F242-4594-A069-A18685BC5C48}" type="presOf" srcId="{6E71108B-4A8F-42E1-BDFC-61623C19909C}" destId="{6BC1CDE9-D123-4F8E-AB5C-A2A5B9823E4C}" srcOrd="0" destOrd="0" presId="urn:microsoft.com/office/officeart/2005/8/layout/lProcess2"/>
    <dgm:cxn modelId="{DE2CF528-A087-41EE-B604-3A9B1EE46E63}" type="presOf" srcId="{29193A80-9AC8-4801-A5F7-5A895468B79E}" destId="{4C119538-2647-412B-B71F-A075F24A6C82}" srcOrd="0" destOrd="0" presId="urn:microsoft.com/office/officeart/2005/8/layout/lProcess2"/>
    <dgm:cxn modelId="{3AE2D7D9-C419-4B38-A5C4-B8DD5459408E}" type="presOf" srcId="{787EFC8F-7B43-494D-8CEC-1C995EDF3DB0}" destId="{DEEE2865-B329-4B8F-A160-4235E7B573C4}" srcOrd="0" destOrd="0" presId="urn:microsoft.com/office/officeart/2005/8/layout/lProcess2"/>
    <dgm:cxn modelId="{8B4F440C-98F1-4956-9A12-50EB40DC2456}" type="presOf" srcId="{231721A6-74DC-4E7C-89FF-6DD93739D386}" destId="{618AF932-4EBB-4BB8-96A1-561F91F682CF}" srcOrd="0" destOrd="0" presId="urn:microsoft.com/office/officeart/2005/8/layout/lProcess2"/>
    <dgm:cxn modelId="{0AB84A25-C9A7-4FCC-BA83-1E5CF5482862}" srcId="{29193A80-9AC8-4801-A5F7-5A895468B79E}" destId="{4EABDC25-AC08-4908-86D9-6D935756D508}" srcOrd="0" destOrd="0" parTransId="{3B0071DA-CFE8-48E5-8BB7-5FCA4DED206A}" sibTransId="{597A3861-133A-4D3F-8289-8CC780B26AB4}"/>
    <dgm:cxn modelId="{DB8017DA-CC9B-4617-9009-7E79ABCE72F7}" srcId="{7E3239DF-8AAE-4B49-94DF-4B240B0A0E4D}" destId="{6E71108B-4A8F-42E1-BDFC-61623C19909C}" srcOrd="0" destOrd="0" parTransId="{72E68064-126D-4007-AD2E-CD37E212E263}" sibTransId="{9DBE8815-98EF-4D65-95F2-563267BFF8D3}"/>
    <dgm:cxn modelId="{553F27BA-95C9-4E69-8BAA-C01DE22FD641}" type="presOf" srcId="{7A3E758B-AA30-4136-80C1-D1B893E4EF66}" destId="{03E953ED-7C23-4323-ADFB-F5B803524C72}" srcOrd="1" destOrd="0" presId="urn:microsoft.com/office/officeart/2005/8/layout/lProcess2"/>
    <dgm:cxn modelId="{98F988EC-2F07-492F-8997-1B80EC6AE7BA}" type="presOf" srcId="{29193A80-9AC8-4801-A5F7-5A895468B79E}" destId="{F8AD0701-902F-44C2-A67F-A44F0BA4BC97}" srcOrd="1" destOrd="0" presId="urn:microsoft.com/office/officeart/2005/8/layout/lProcess2"/>
    <dgm:cxn modelId="{C80BF818-A0BF-427E-8A95-888B9127EA6B}" type="presOf" srcId="{4EABDC25-AC08-4908-86D9-6D935756D508}" destId="{D300497C-3B2B-46A7-85B1-057CC3515977}" srcOrd="0" destOrd="0" presId="urn:microsoft.com/office/officeart/2005/8/layout/lProcess2"/>
    <dgm:cxn modelId="{71669146-3C58-4832-ADF7-760D99D2E5B3}" srcId="{20952056-E560-4058-9AEB-B1EB1B9A2968}" destId="{29193A80-9AC8-4801-A5F7-5A895468B79E}" srcOrd="2" destOrd="0" parTransId="{3C33EA0D-8A32-4310-8435-A8BF6E19849C}" sibTransId="{615352D1-E2E2-48C5-9433-CE835F990646}"/>
    <dgm:cxn modelId="{35A1B64E-4646-431F-8385-F64CE981A46B}" srcId="{7A3E758B-AA30-4136-80C1-D1B893E4EF66}" destId="{69BCBB26-6638-4B5A-A884-FCFCC2CF178C}" srcOrd="2" destOrd="0" parTransId="{69FB1973-C000-4FB2-9B52-08838FE0B09A}" sibTransId="{C92ABDAB-B8E0-4B6F-A9A3-3F72D331812D}"/>
    <dgm:cxn modelId="{BB38E14B-B557-4801-940D-58705253B4A1}" type="presOf" srcId="{7A3E758B-AA30-4136-80C1-D1B893E4EF66}" destId="{0654F596-0D63-4FE1-AFBF-93551E0431E5}" srcOrd="0" destOrd="0" presId="urn:microsoft.com/office/officeart/2005/8/layout/lProcess2"/>
    <dgm:cxn modelId="{DF78E602-7F87-4487-A940-A1D5289B5954}" srcId="{20952056-E560-4058-9AEB-B1EB1B9A2968}" destId="{7A3E758B-AA30-4136-80C1-D1B893E4EF66}" srcOrd="0" destOrd="0" parTransId="{1798117D-34B8-4922-94FF-31D8C9676433}" sibTransId="{924204A4-A8DE-479F-86D6-D38D6900D92E}"/>
    <dgm:cxn modelId="{10F87BB4-8985-482C-8731-861F2D49F6E7}" srcId="{20952056-E560-4058-9AEB-B1EB1B9A2968}" destId="{7E3239DF-8AAE-4B49-94DF-4B240B0A0E4D}" srcOrd="1" destOrd="0" parTransId="{E621AF14-4D7E-43CF-9254-6FEF8B160B93}" sibTransId="{6DCAB91A-D972-49CD-9AF9-771A0DC32718}"/>
    <dgm:cxn modelId="{2D4BC67E-9AD8-4A26-A117-7D1BF9985ACE}" type="presOf" srcId="{50BB4B08-8904-44B3-8A89-05523B01392B}" destId="{D9693748-23E6-4CC5-B702-1BAC999CC6A6}" srcOrd="0" destOrd="0" presId="urn:microsoft.com/office/officeart/2005/8/layout/lProcess2"/>
    <dgm:cxn modelId="{4C568B7D-4935-49FF-BF50-E8B9AD966342}" srcId="{7A3E758B-AA30-4136-80C1-D1B893E4EF66}" destId="{50BB4B08-8904-44B3-8A89-05523B01392B}" srcOrd="0" destOrd="0" parTransId="{E8B731AD-4FA5-4185-B201-FE1CCE33D2D6}" sibTransId="{7A94EC00-33D3-47BF-A3FB-CA903FBDD4D8}"/>
    <dgm:cxn modelId="{9E305624-63C5-481F-BC9A-5ED5FD1F07EF}" type="presOf" srcId="{7E3239DF-8AAE-4B49-94DF-4B240B0A0E4D}" destId="{9842F7FB-D398-4FE4-9F48-F35DB5496EDB}" srcOrd="1" destOrd="0" presId="urn:microsoft.com/office/officeart/2005/8/layout/lProcess2"/>
    <dgm:cxn modelId="{2D899C38-DD4E-4863-95D3-454E549C256C}" srcId="{7E3239DF-8AAE-4B49-94DF-4B240B0A0E4D}" destId="{787EFC8F-7B43-494D-8CEC-1C995EDF3DB0}" srcOrd="1" destOrd="0" parTransId="{BF0D325D-3B9E-475B-B65E-CEEA469C6CEE}" sibTransId="{F011388F-2253-418A-B28D-8A223F37E11C}"/>
    <dgm:cxn modelId="{422DF839-D53B-4104-811B-3D4A7C6D8C07}" type="presOf" srcId="{F171DFCA-19B4-4ACF-A745-9372FBC720CF}" destId="{CDC09EF9-9FFA-458C-8B3C-1E403A21AD01}" srcOrd="0" destOrd="0" presId="urn:microsoft.com/office/officeart/2005/8/layout/lProcess2"/>
    <dgm:cxn modelId="{4E1E8017-7050-49DE-8F7E-4B67E2D42BE6}" srcId="{29193A80-9AC8-4801-A5F7-5A895468B79E}" destId="{231721A6-74DC-4E7C-89FF-6DD93739D386}" srcOrd="1" destOrd="0" parTransId="{AC621B0D-CED5-4574-BE27-B382A30C5E2A}" sibTransId="{AF97B14E-5A63-49F3-BA8A-E6D8785741E3}"/>
    <dgm:cxn modelId="{9940C469-65C5-44CF-9DF4-0B4F4B6CB05F}" type="presOf" srcId="{20952056-E560-4058-9AEB-B1EB1B9A2968}" destId="{D5AF9D85-4B4B-4FAA-8641-E46CCEF1010B}" srcOrd="0" destOrd="0" presId="urn:microsoft.com/office/officeart/2005/8/layout/lProcess2"/>
    <dgm:cxn modelId="{63D14681-62CA-4D2E-B039-4A0758B51543}" srcId="{7A3E758B-AA30-4136-80C1-D1B893E4EF66}" destId="{F171DFCA-19B4-4ACF-A745-9372FBC720CF}" srcOrd="1" destOrd="0" parTransId="{47509E50-F81E-442B-B87A-3E0328794252}" sibTransId="{66B1B029-FA8A-4DBF-977A-9B21D24BD052}"/>
    <dgm:cxn modelId="{055C1F10-684B-4316-BE95-689D3130F27F}" type="presOf" srcId="{69BCBB26-6638-4B5A-A884-FCFCC2CF178C}" destId="{011984CE-C46F-4820-AF62-1BF650D5EDA8}" srcOrd="0" destOrd="0" presId="urn:microsoft.com/office/officeart/2005/8/layout/lProcess2"/>
    <dgm:cxn modelId="{487A3384-F11F-44A0-9F9C-503E82FF587B}" type="presParOf" srcId="{D5AF9D85-4B4B-4FAA-8641-E46CCEF1010B}" destId="{2B934A56-A4E4-4019-9215-C22BB9B819E9}" srcOrd="0" destOrd="0" presId="urn:microsoft.com/office/officeart/2005/8/layout/lProcess2"/>
    <dgm:cxn modelId="{9552AAC7-7A22-4E4F-A6F7-FA18C545EE84}" type="presParOf" srcId="{2B934A56-A4E4-4019-9215-C22BB9B819E9}" destId="{0654F596-0D63-4FE1-AFBF-93551E0431E5}" srcOrd="0" destOrd="0" presId="urn:microsoft.com/office/officeart/2005/8/layout/lProcess2"/>
    <dgm:cxn modelId="{C4EDC9CC-CF33-4FEC-8208-9AA7A9A3E946}" type="presParOf" srcId="{2B934A56-A4E4-4019-9215-C22BB9B819E9}" destId="{03E953ED-7C23-4323-ADFB-F5B803524C72}" srcOrd="1" destOrd="0" presId="urn:microsoft.com/office/officeart/2005/8/layout/lProcess2"/>
    <dgm:cxn modelId="{0DCF3B87-35E7-456D-BF02-F715D49416F7}" type="presParOf" srcId="{2B934A56-A4E4-4019-9215-C22BB9B819E9}" destId="{886BAB37-9D57-4FCC-9892-12428AF61DCA}" srcOrd="2" destOrd="0" presId="urn:microsoft.com/office/officeart/2005/8/layout/lProcess2"/>
    <dgm:cxn modelId="{9EF80804-3BFF-4457-B9FB-DB995B05E7D2}" type="presParOf" srcId="{886BAB37-9D57-4FCC-9892-12428AF61DCA}" destId="{B2F0459F-0102-4EA8-B9B7-506B0163DD7E}" srcOrd="0" destOrd="0" presId="urn:microsoft.com/office/officeart/2005/8/layout/lProcess2"/>
    <dgm:cxn modelId="{81233057-68F4-4977-ACC1-6A0AA9CE7179}" type="presParOf" srcId="{B2F0459F-0102-4EA8-B9B7-506B0163DD7E}" destId="{D9693748-23E6-4CC5-B702-1BAC999CC6A6}" srcOrd="0" destOrd="0" presId="urn:microsoft.com/office/officeart/2005/8/layout/lProcess2"/>
    <dgm:cxn modelId="{7955EFAC-400D-4CC8-8EA8-B043C49F98AA}" type="presParOf" srcId="{B2F0459F-0102-4EA8-B9B7-506B0163DD7E}" destId="{0AFD2C05-6A9A-4CC2-A89A-2D7A2FA3CD1C}" srcOrd="1" destOrd="0" presId="urn:microsoft.com/office/officeart/2005/8/layout/lProcess2"/>
    <dgm:cxn modelId="{3D4CDC4B-E2A4-4902-A03E-206085CC973B}" type="presParOf" srcId="{B2F0459F-0102-4EA8-B9B7-506B0163DD7E}" destId="{CDC09EF9-9FFA-458C-8B3C-1E403A21AD01}" srcOrd="2" destOrd="0" presId="urn:microsoft.com/office/officeart/2005/8/layout/lProcess2"/>
    <dgm:cxn modelId="{6AA5CB72-07DF-46FA-9FA5-D135670D58D4}" type="presParOf" srcId="{B2F0459F-0102-4EA8-B9B7-506B0163DD7E}" destId="{659BD7E5-F4D0-44DA-A37E-E480A3A4DA8B}" srcOrd="3" destOrd="0" presId="urn:microsoft.com/office/officeart/2005/8/layout/lProcess2"/>
    <dgm:cxn modelId="{DFD138D7-7273-47D1-8537-C19D3495F63F}" type="presParOf" srcId="{B2F0459F-0102-4EA8-B9B7-506B0163DD7E}" destId="{011984CE-C46F-4820-AF62-1BF650D5EDA8}" srcOrd="4" destOrd="0" presId="urn:microsoft.com/office/officeart/2005/8/layout/lProcess2"/>
    <dgm:cxn modelId="{B0800848-2517-4C70-9C02-805FE63AB9C3}" type="presParOf" srcId="{D5AF9D85-4B4B-4FAA-8641-E46CCEF1010B}" destId="{0B46AFC1-DC05-4759-9117-4CB89E9D80C1}" srcOrd="1" destOrd="0" presId="urn:microsoft.com/office/officeart/2005/8/layout/lProcess2"/>
    <dgm:cxn modelId="{B1848328-7002-40E7-B4F1-D5810F622FC0}" type="presParOf" srcId="{D5AF9D85-4B4B-4FAA-8641-E46CCEF1010B}" destId="{9A30C36B-9CF6-434F-8D2D-9B5CCAF31D23}" srcOrd="2" destOrd="0" presId="urn:microsoft.com/office/officeart/2005/8/layout/lProcess2"/>
    <dgm:cxn modelId="{EEB60FE7-FB80-4D05-A77E-9C884B603D42}" type="presParOf" srcId="{9A30C36B-9CF6-434F-8D2D-9B5CCAF31D23}" destId="{B2CA3E0F-E664-493E-8375-D924AC487F28}" srcOrd="0" destOrd="0" presId="urn:microsoft.com/office/officeart/2005/8/layout/lProcess2"/>
    <dgm:cxn modelId="{AC33B4A0-5621-4FC9-A140-01608D0B857F}" type="presParOf" srcId="{9A30C36B-9CF6-434F-8D2D-9B5CCAF31D23}" destId="{9842F7FB-D398-4FE4-9F48-F35DB5496EDB}" srcOrd="1" destOrd="0" presId="urn:microsoft.com/office/officeart/2005/8/layout/lProcess2"/>
    <dgm:cxn modelId="{D83A4BC7-575A-4326-9C2A-26B0F3FB3C15}" type="presParOf" srcId="{9A30C36B-9CF6-434F-8D2D-9B5CCAF31D23}" destId="{11F3A548-F2AD-4BEA-B599-C8EBB5F69E27}" srcOrd="2" destOrd="0" presId="urn:microsoft.com/office/officeart/2005/8/layout/lProcess2"/>
    <dgm:cxn modelId="{F6167BDC-13BF-4063-A91B-4B8492249A78}" type="presParOf" srcId="{11F3A548-F2AD-4BEA-B599-C8EBB5F69E27}" destId="{3A7C5D5A-4E22-457D-8A23-21BC3D885202}" srcOrd="0" destOrd="0" presId="urn:microsoft.com/office/officeart/2005/8/layout/lProcess2"/>
    <dgm:cxn modelId="{6688BAE3-BA2F-4315-B960-990F27E361BE}" type="presParOf" srcId="{3A7C5D5A-4E22-457D-8A23-21BC3D885202}" destId="{6BC1CDE9-D123-4F8E-AB5C-A2A5B9823E4C}" srcOrd="0" destOrd="0" presId="urn:microsoft.com/office/officeart/2005/8/layout/lProcess2"/>
    <dgm:cxn modelId="{4FCEB7D3-56D2-43EB-A3F6-D179A3EF3485}" type="presParOf" srcId="{3A7C5D5A-4E22-457D-8A23-21BC3D885202}" destId="{A5CCCB6C-35DF-4F68-ABCD-F52EC91CD92D}" srcOrd="1" destOrd="0" presId="urn:microsoft.com/office/officeart/2005/8/layout/lProcess2"/>
    <dgm:cxn modelId="{7703D388-79FB-4047-BB52-93C1895340BE}" type="presParOf" srcId="{3A7C5D5A-4E22-457D-8A23-21BC3D885202}" destId="{DEEE2865-B329-4B8F-A160-4235E7B573C4}" srcOrd="2" destOrd="0" presId="urn:microsoft.com/office/officeart/2005/8/layout/lProcess2"/>
    <dgm:cxn modelId="{B2BAA321-AA68-4C14-9972-61F3EA89C11C}" type="presParOf" srcId="{D5AF9D85-4B4B-4FAA-8641-E46CCEF1010B}" destId="{15BD51FB-49B1-4D01-BB1F-6C74721DF813}" srcOrd="3" destOrd="0" presId="urn:microsoft.com/office/officeart/2005/8/layout/lProcess2"/>
    <dgm:cxn modelId="{0F8EDDF5-36C9-42F3-9ED0-AA3A0134F783}" type="presParOf" srcId="{D5AF9D85-4B4B-4FAA-8641-E46CCEF1010B}" destId="{835E1AF6-B638-4F7D-8FCC-E6A860588A51}" srcOrd="4" destOrd="0" presId="urn:microsoft.com/office/officeart/2005/8/layout/lProcess2"/>
    <dgm:cxn modelId="{021CADE8-3C3A-45CC-9CCF-682727BE796E}" type="presParOf" srcId="{835E1AF6-B638-4F7D-8FCC-E6A860588A51}" destId="{4C119538-2647-412B-B71F-A075F24A6C82}" srcOrd="0" destOrd="0" presId="urn:microsoft.com/office/officeart/2005/8/layout/lProcess2"/>
    <dgm:cxn modelId="{31625102-F2D9-408C-80AD-2B0B35FF88D4}" type="presParOf" srcId="{835E1AF6-B638-4F7D-8FCC-E6A860588A51}" destId="{F8AD0701-902F-44C2-A67F-A44F0BA4BC97}" srcOrd="1" destOrd="0" presId="urn:microsoft.com/office/officeart/2005/8/layout/lProcess2"/>
    <dgm:cxn modelId="{B26759DC-C215-49A5-9E98-25A14C5AC759}" type="presParOf" srcId="{835E1AF6-B638-4F7D-8FCC-E6A860588A51}" destId="{8A9B6A6E-D4FB-4149-AA96-713C61B64784}" srcOrd="2" destOrd="0" presId="urn:microsoft.com/office/officeart/2005/8/layout/lProcess2"/>
    <dgm:cxn modelId="{49B565F4-87FE-4EDC-BE5F-DDDAB10EE651}" type="presParOf" srcId="{8A9B6A6E-D4FB-4149-AA96-713C61B64784}" destId="{C71FBC48-B57E-4365-B7B4-58DA4D01954F}" srcOrd="0" destOrd="0" presId="urn:microsoft.com/office/officeart/2005/8/layout/lProcess2"/>
    <dgm:cxn modelId="{EF7C4BC7-805E-4CA3-BD08-AF63A4AA3C25}" type="presParOf" srcId="{C71FBC48-B57E-4365-B7B4-58DA4D01954F}" destId="{D300497C-3B2B-46A7-85B1-057CC3515977}" srcOrd="0" destOrd="0" presId="urn:microsoft.com/office/officeart/2005/8/layout/lProcess2"/>
    <dgm:cxn modelId="{78626DFA-494E-4A4E-9E79-754E71D3D6E1}" type="presParOf" srcId="{C71FBC48-B57E-4365-B7B4-58DA4D01954F}" destId="{FAA246E9-AAC6-44AC-8A5C-CCA002F96283}" srcOrd="1" destOrd="0" presId="urn:microsoft.com/office/officeart/2005/8/layout/lProcess2"/>
    <dgm:cxn modelId="{74160EFF-1E92-43FC-885A-37BE86CF69B7}" type="presParOf" srcId="{C71FBC48-B57E-4365-B7B4-58DA4D01954F}" destId="{618AF932-4EBB-4BB8-96A1-561F91F682CF}" srcOrd="2" destOrd="0" presId="urn:microsoft.com/office/officeart/2005/8/layout/lProcess2"/>
    <dgm:cxn modelId="{BA8E7E1E-512A-475F-8C53-1FAFDCFE2C4C}" type="presParOf" srcId="{C71FBC48-B57E-4365-B7B4-58DA4D01954F}" destId="{6D710296-6331-4F9F-963E-FE102DA96675}" srcOrd="3" destOrd="0" presId="urn:microsoft.com/office/officeart/2005/8/layout/lProcess2"/>
    <dgm:cxn modelId="{1A7DAA25-58D2-4092-B89F-FEFB8870F6C2}" type="presParOf" srcId="{C71FBC48-B57E-4365-B7B4-58DA4D01954F}" destId="{7FFF072C-558F-4BBA-82A2-2CBA08473FF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72195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c68a9785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c68a97855_0_3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821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" name="Google Shape;2795;g5b51033569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6" name="Google Shape;2796;g5b51033569_1_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345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9937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282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7500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9582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055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948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g4c68a9785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0" name="Google Shape;1620;g4c68a97855_1_16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3135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3" name="Google Shape;2503;g4c6f126ef7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4" name="Google Shape;2504;g4c6f126ef7_1_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088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837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4" name="Google Shape;2654;g4c6f126ef7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5" name="Google Shape;2655;g4c6f126ef7_1_2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1450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5777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4c68a97855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0" name="Google Shape;1560;g4c68a97855_1_10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0140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898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5337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2939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735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solidFill>
          <a:srgbClr val="F3F3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795700" y="3506275"/>
            <a:ext cx="11817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1200" i="0">
                <a:latin typeface="Joti One"/>
                <a:ea typeface="Joti One"/>
                <a:cs typeface="Joti One"/>
                <a:sym typeface="Joti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234375" y="3878825"/>
            <a:ext cx="23043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CUSTOM_6_1_2_1">
    <p:bg>
      <p:bgPr>
        <a:solidFill>
          <a:srgbClr val="F3F3F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100"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100"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100"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100"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100"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100"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100"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">
    <p:bg>
      <p:bgPr>
        <a:solidFill>
          <a:srgbClr val="F3F3F3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1251626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ubTitle" idx="1"/>
          </p:nvPr>
        </p:nvSpPr>
        <p:spPr>
          <a:xfrm>
            <a:off x="1252500" y="3340500"/>
            <a:ext cx="18414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title" idx="2"/>
          </p:nvPr>
        </p:nvSpPr>
        <p:spPr>
          <a:xfrm>
            <a:off x="3651769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ubTitle" idx="3"/>
          </p:nvPr>
        </p:nvSpPr>
        <p:spPr>
          <a:xfrm>
            <a:off x="3651769" y="3340500"/>
            <a:ext cx="18414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 idx="4"/>
          </p:nvPr>
        </p:nvSpPr>
        <p:spPr>
          <a:xfrm>
            <a:off x="6052401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ubTitle" idx="5"/>
          </p:nvPr>
        </p:nvSpPr>
        <p:spPr>
          <a:xfrm>
            <a:off x="6052401" y="3340500"/>
            <a:ext cx="18414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title" idx="6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CUSTOM_8">
    <p:bg>
      <p:bgPr>
        <a:solidFill>
          <a:srgbClr val="F3F3F3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CUSTOM_11_2"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1578076" y="1838000"/>
            <a:ext cx="157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ubTitle" idx="1"/>
          </p:nvPr>
        </p:nvSpPr>
        <p:spPr>
          <a:xfrm>
            <a:off x="1578075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OBJECT_2">
    <p:bg>
      <p:bgPr>
        <a:solidFill>
          <a:srgbClr val="F3F3F3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 flipH="1">
            <a:off x="4578500" y="754200"/>
            <a:ext cx="37152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 flipH="1">
            <a:off x="5618900" y="2394950"/>
            <a:ext cx="2674800" cy="7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119" name="Google Shape;119;p24"/>
          <p:cNvSpPr txBox="1"/>
          <p:nvPr/>
        </p:nvSpPr>
        <p:spPr>
          <a:xfrm>
            <a:off x="5949191" y="3845025"/>
            <a:ext cx="24282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CREDITS: This presentation template was created by </a:t>
            </a:r>
            <a:r>
              <a:rPr lang="en-US" sz="900" b="1">
                <a:solidFill>
                  <a:schemeClr val="lt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2"/>
              </a:rPr>
              <a:t>Slidesgo</a:t>
            </a:r>
            <a:r>
              <a:rPr lang="en-US" sz="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including icons by </a:t>
            </a:r>
            <a:r>
              <a:rPr lang="en-US" sz="900" b="1">
                <a:solidFill>
                  <a:schemeClr val="lt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/>
              </a:rPr>
              <a:t>Flaticon</a:t>
            </a:r>
            <a:r>
              <a:rPr lang="en-US" sz="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and infographics &amp; images by </a:t>
            </a:r>
            <a:r>
              <a:rPr lang="en-US" sz="900" b="1">
                <a:solidFill>
                  <a:schemeClr val="lt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4"/>
              </a:rPr>
              <a:t>Freepik</a:t>
            </a:r>
            <a:r>
              <a:rPr lang="en-US" sz="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. </a:t>
            </a:r>
            <a:endParaRPr sz="9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Please keep this slide for attribution.</a:t>
            </a:r>
            <a:endParaRPr sz="9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2"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3">
    <p:bg>
      <p:bgPr>
        <a:solidFill>
          <a:srgbClr val="F3F3F3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330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9" r:id="rId4"/>
    <p:sldLayoutId id="2147483667" r:id="rId5"/>
    <p:sldLayoutId id="2147483670" r:id="rId6"/>
    <p:sldLayoutId id="2147483671" r:id="rId7"/>
    <p:sldLayoutId id="2147483672" r:id="rId8"/>
    <p:sldLayoutId id="214748367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7.xml"/><Relationship Id="rId5" Type="http://schemas.openxmlformats.org/officeDocument/2006/relationships/image" Target="../media/image3.png"/><Relationship Id="rId10" Type="http://schemas.microsoft.com/office/2007/relationships/diagramDrawing" Target="../diagrams/drawing7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8.xml"/><Relationship Id="rId5" Type="http://schemas.openxmlformats.org/officeDocument/2006/relationships/image" Target="../media/image3.png"/><Relationship Id="rId10" Type="http://schemas.microsoft.com/office/2007/relationships/diagramDrawing" Target="../diagrams/drawing8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9.xml"/><Relationship Id="rId5" Type="http://schemas.openxmlformats.org/officeDocument/2006/relationships/image" Target="../media/image3.png"/><Relationship Id="rId10" Type="http://schemas.microsoft.com/office/2007/relationships/diagramDrawing" Target="../diagrams/drawing9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.xml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3.xml"/><Relationship Id="rId5" Type="http://schemas.openxmlformats.org/officeDocument/2006/relationships/image" Target="../media/image3.png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4.xml"/><Relationship Id="rId5" Type="http://schemas.openxmlformats.org/officeDocument/2006/relationships/image" Target="../media/image3.png"/><Relationship Id="rId10" Type="http://schemas.microsoft.com/office/2007/relationships/diagramDrawing" Target="../diagrams/drawing4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5.xml"/><Relationship Id="rId5" Type="http://schemas.openxmlformats.org/officeDocument/2006/relationships/image" Target="../media/image3.png"/><Relationship Id="rId10" Type="http://schemas.microsoft.com/office/2007/relationships/diagramDrawing" Target="../diagrams/drawing5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6.xml"/><Relationship Id="rId5" Type="http://schemas.openxmlformats.org/officeDocument/2006/relationships/image" Target="../media/image3.png"/><Relationship Id="rId10" Type="http://schemas.microsoft.com/office/2007/relationships/diagramDrawing" Target="../diagrams/drawing6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30"/>
          <p:cNvGrpSpPr/>
          <p:nvPr/>
        </p:nvGrpSpPr>
        <p:grpSpPr>
          <a:xfrm>
            <a:off x="143107" y="1584106"/>
            <a:ext cx="577809" cy="937231"/>
            <a:chOff x="143107" y="1584106"/>
            <a:chExt cx="577809" cy="937231"/>
          </a:xfrm>
        </p:grpSpPr>
        <p:sp>
          <p:nvSpPr>
            <p:cNvPr id="163" name="Google Shape;163;p30"/>
            <p:cNvSpPr/>
            <p:nvPr/>
          </p:nvSpPr>
          <p:spPr>
            <a:xfrm rot="-994034" flipH="1">
              <a:off x="233005" y="1790382"/>
              <a:ext cx="398012" cy="68850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0"/>
            <p:cNvSpPr/>
            <p:nvPr/>
          </p:nvSpPr>
          <p:spPr>
            <a:xfrm>
              <a:off x="420313" y="1789725"/>
              <a:ext cx="23400" cy="2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0"/>
            <p:cNvSpPr/>
            <p:nvPr/>
          </p:nvSpPr>
          <p:spPr>
            <a:xfrm>
              <a:off x="244909" y="1584106"/>
              <a:ext cx="35400" cy="3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0"/>
            <p:cNvSpPr/>
            <p:nvPr/>
          </p:nvSpPr>
          <p:spPr>
            <a:xfrm>
              <a:off x="333066" y="2376822"/>
              <a:ext cx="35400" cy="354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5795700" y="3506275"/>
            <a:ext cx="1181700" cy="28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3F3F3"/>
                </a:solidFill>
              </a:rPr>
              <a:t>World’s teacher day</a:t>
            </a:r>
            <a:endParaRPr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8" name="Google Shape;168;p30"/>
          <p:cNvSpPr txBox="1">
            <a:spLocks noGrp="1"/>
          </p:cNvSpPr>
          <p:nvPr>
            <p:ph type="subTitle" idx="1"/>
          </p:nvPr>
        </p:nvSpPr>
        <p:spPr>
          <a:xfrm>
            <a:off x="54847" y="2369795"/>
            <a:ext cx="4300592" cy="17731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400" dirty="0">
                <a:solidFill>
                  <a:schemeClr val="accent4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Galada"/>
              </a:rPr>
              <a:t>الصف الأول الثانوي</a:t>
            </a:r>
          </a:p>
        </p:txBody>
      </p:sp>
      <p:sp>
        <p:nvSpPr>
          <p:cNvPr id="169" name="Google Shape;169;p30"/>
          <p:cNvSpPr txBox="1">
            <a:spLocks noGrp="1"/>
          </p:cNvSpPr>
          <p:nvPr>
            <p:ph type="subTitle" idx="1"/>
          </p:nvPr>
        </p:nvSpPr>
        <p:spPr>
          <a:xfrm>
            <a:off x="328327" y="862195"/>
            <a:ext cx="4403859" cy="86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5400" b="1" dirty="0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Galada"/>
              </a:rPr>
              <a:t>مادة الجغرافيا</a:t>
            </a:r>
            <a:endParaRPr sz="5400" b="1" dirty="0">
              <a:solidFill>
                <a:schemeClr val="accent1">
                  <a:lumMod val="50000"/>
                </a:schemeClr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Galada"/>
            </a:endParaRPr>
          </a:p>
        </p:txBody>
      </p:sp>
      <p:sp>
        <p:nvSpPr>
          <p:cNvPr id="170" name="Google Shape;170;p30"/>
          <p:cNvSpPr/>
          <p:nvPr/>
        </p:nvSpPr>
        <p:spPr>
          <a:xfrm>
            <a:off x="2507252" y="4608085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30"/>
          <p:cNvGrpSpPr/>
          <p:nvPr/>
        </p:nvGrpSpPr>
        <p:grpSpPr>
          <a:xfrm>
            <a:off x="3757424" y="1177725"/>
            <a:ext cx="5258215" cy="3965780"/>
            <a:chOff x="3757424" y="1177725"/>
            <a:chExt cx="5258215" cy="3965780"/>
          </a:xfrm>
        </p:grpSpPr>
        <p:grpSp>
          <p:nvGrpSpPr>
            <p:cNvPr id="172" name="Google Shape;172;p30"/>
            <p:cNvGrpSpPr/>
            <p:nvPr/>
          </p:nvGrpSpPr>
          <p:grpSpPr>
            <a:xfrm>
              <a:off x="7138596" y="1579007"/>
              <a:ext cx="1094496" cy="1422467"/>
              <a:chOff x="7138596" y="1579007"/>
              <a:chExt cx="1094496" cy="1422467"/>
            </a:xfrm>
          </p:grpSpPr>
          <p:sp>
            <p:nvSpPr>
              <p:cNvPr id="173" name="Google Shape;173;p30"/>
              <p:cNvSpPr/>
              <p:nvPr/>
            </p:nvSpPr>
            <p:spPr>
              <a:xfrm>
                <a:off x="7285069" y="2466741"/>
                <a:ext cx="735985" cy="298104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2764" extrusionOk="0">
                    <a:moveTo>
                      <a:pt x="0" y="0"/>
                    </a:moveTo>
                    <a:lnTo>
                      <a:pt x="51" y="489"/>
                    </a:lnTo>
                    <a:lnTo>
                      <a:pt x="6823" y="2763"/>
                    </a:lnTo>
                    <a:lnTo>
                      <a:pt x="6813" y="20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0"/>
              <p:cNvSpPr/>
              <p:nvPr/>
            </p:nvSpPr>
            <p:spPr>
              <a:xfrm>
                <a:off x="7290461" y="2519481"/>
                <a:ext cx="731995" cy="353433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3277" extrusionOk="0">
                    <a:moveTo>
                      <a:pt x="1" y="0"/>
                    </a:moveTo>
                    <a:lnTo>
                      <a:pt x="58" y="540"/>
                    </a:lnTo>
                    <a:lnTo>
                      <a:pt x="6786" y="3277"/>
                    </a:lnTo>
                    <a:lnTo>
                      <a:pt x="6773" y="227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0"/>
              <p:cNvSpPr/>
              <p:nvPr/>
            </p:nvSpPr>
            <p:spPr>
              <a:xfrm>
                <a:off x="7296717" y="2577721"/>
                <a:ext cx="726818" cy="364326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378" extrusionOk="0">
                    <a:moveTo>
                      <a:pt x="0" y="0"/>
                    </a:moveTo>
                    <a:lnTo>
                      <a:pt x="20" y="199"/>
                    </a:lnTo>
                    <a:lnTo>
                      <a:pt x="6739" y="3377"/>
                    </a:lnTo>
                    <a:lnTo>
                      <a:pt x="6739" y="3377"/>
                    </a:lnTo>
                    <a:lnTo>
                      <a:pt x="6728" y="27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0"/>
              <p:cNvSpPr/>
              <p:nvPr/>
            </p:nvSpPr>
            <p:spPr>
              <a:xfrm>
                <a:off x="7298874" y="2599076"/>
                <a:ext cx="725416" cy="402398"/>
              </a:xfrm>
              <a:custGeom>
                <a:avLst/>
                <a:gdLst/>
                <a:ahLst/>
                <a:cxnLst/>
                <a:rect l="l" t="t" r="r" b="b"/>
                <a:pathLst>
                  <a:path w="6726" h="3731" extrusionOk="0">
                    <a:moveTo>
                      <a:pt x="0" y="1"/>
                    </a:moveTo>
                    <a:lnTo>
                      <a:pt x="38" y="362"/>
                    </a:lnTo>
                    <a:lnTo>
                      <a:pt x="6725" y="3730"/>
                    </a:lnTo>
                    <a:lnTo>
                      <a:pt x="6719" y="31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0"/>
              <p:cNvSpPr/>
              <p:nvPr/>
            </p:nvSpPr>
            <p:spPr>
              <a:xfrm>
                <a:off x="7271479" y="2266459"/>
                <a:ext cx="748388" cy="41760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3872" extrusionOk="0">
                    <a:moveTo>
                      <a:pt x="902" y="1"/>
                    </a:moveTo>
                    <a:lnTo>
                      <a:pt x="1" y="652"/>
                    </a:lnTo>
                    <a:lnTo>
                      <a:pt x="126" y="1857"/>
                    </a:lnTo>
                    <a:lnTo>
                      <a:pt x="6939" y="3871"/>
                    </a:lnTo>
                    <a:lnTo>
                      <a:pt x="6919" y="2424"/>
                    </a:lnTo>
                    <a:lnTo>
                      <a:pt x="902" y="1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0"/>
              <p:cNvSpPr/>
              <p:nvPr/>
            </p:nvSpPr>
            <p:spPr>
              <a:xfrm>
                <a:off x="7377283" y="2082894"/>
                <a:ext cx="542175" cy="430439"/>
              </a:xfrm>
              <a:custGeom>
                <a:avLst/>
                <a:gdLst/>
                <a:ahLst/>
                <a:cxnLst/>
                <a:rect l="l" t="t" r="r" b="b"/>
                <a:pathLst>
                  <a:path w="5027" h="3991" extrusionOk="0">
                    <a:moveTo>
                      <a:pt x="2409" y="0"/>
                    </a:moveTo>
                    <a:cubicBezTo>
                      <a:pt x="799" y="0"/>
                      <a:pt x="1" y="1205"/>
                      <a:pt x="130" y="2331"/>
                    </a:cubicBezTo>
                    <a:cubicBezTo>
                      <a:pt x="243" y="3310"/>
                      <a:pt x="972" y="3991"/>
                      <a:pt x="2076" y="3991"/>
                    </a:cubicBezTo>
                    <a:cubicBezTo>
                      <a:pt x="2360" y="3991"/>
                      <a:pt x="2669" y="3946"/>
                      <a:pt x="2999" y="3849"/>
                    </a:cubicBezTo>
                    <a:cubicBezTo>
                      <a:pt x="4612" y="3374"/>
                      <a:pt x="5027" y="2290"/>
                      <a:pt x="4871" y="1740"/>
                    </a:cubicBezTo>
                    <a:cubicBezTo>
                      <a:pt x="4871" y="1740"/>
                      <a:pt x="4810" y="292"/>
                      <a:pt x="2884" y="33"/>
                    </a:cubicBezTo>
                    <a:cubicBezTo>
                      <a:pt x="2718" y="11"/>
                      <a:pt x="2560" y="0"/>
                      <a:pt x="2409" y="0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0"/>
              <p:cNvSpPr/>
              <p:nvPr/>
            </p:nvSpPr>
            <p:spPr>
              <a:xfrm>
                <a:off x="7940812" y="1714236"/>
                <a:ext cx="292280" cy="827229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7670" extrusionOk="0">
                    <a:moveTo>
                      <a:pt x="1861" y="1"/>
                    </a:moveTo>
                    <a:cubicBezTo>
                      <a:pt x="1846" y="1"/>
                      <a:pt x="1827" y="14"/>
                      <a:pt x="1803" y="44"/>
                    </a:cubicBezTo>
                    <a:cubicBezTo>
                      <a:pt x="1519" y="402"/>
                      <a:pt x="1448" y="1411"/>
                      <a:pt x="1448" y="1411"/>
                    </a:cubicBezTo>
                    <a:cubicBezTo>
                      <a:pt x="1448" y="1411"/>
                      <a:pt x="1375" y="410"/>
                      <a:pt x="1229" y="410"/>
                    </a:cubicBezTo>
                    <a:cubicBezTo>
                      <a:pt x="1209" y="410"/>
                      <a:pt x="1187" y="429"/>
                      <a:pt x="1165" y="472"/>
                    </a:cubicBezTo>
                    <a:cubicBezTo>
                      <a:pt x="976" y="827"/>
                      <a:pt x="1266" y="1633"/>
                      <a:pt x="1266" y="1633"/>
                    </a:cubicBezTo>
                    <a:lnTo>
                      <a:pt x="1" y="7181"/>
                    </a:lnTo>
                    <a:lnTo>
                      <a:pt x="713" y="7670"/>
                    </a:lnTo>
                    <a:lnTo>
                      <a:pt x="1756" y="2059"/>
                    </a:lnTo>
                    <a:cubicBezTo>
                      <a:pt x="1756" y="2059"/>
                      <a:pt x="2710" y="922"/>
                      <a:pt x="2495" y="922"/>
                    </a:cubicBezTo>
                    <a:cubicBezTo>
                      <a:pt x="2478" y="922"/>
                      <a:pt x="2453" y="929"/>
                      <a:pt x="2420" y="945"/>
                    </a:cubicBezTo>
                    <a:cubicBezTo>
                      <a:pt x="1971" y="1157"/>
                      <a:pt x="1708" y="1633"/>
                      <a:pt x="1708" y="1633"/>
                    </a:cubicBezTo>
                    <a:cubicBezTo>
                      <a:pt x="1708" y="1633"/>
                      <a:pt x="2028" y="1"/>
                      <a:pt x="1861" y="1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0"/>
              <p:cNvSpPr/>
              <p:nvPr/>
            </p:nvSpPr>
            <p:spPr>
              <a:xfrm>
                <a:off x="7174088" y="1579007"/>
                <a:ext cx="209557" cy="75788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027" extrusionOk="0">
                    <a:moveTo>
                      <a:pt x="408" y="1"/>
                    </a:moveTo>
                    <a:cubicBezTo>
                      <a:pt x="393" y="1"/>
                      <a:pt x="387" y="30"/>
                      <a:pt x="391" y="99"/>
                    </a:cubicBezTo>
                    <a:cubicBezTo>
                      <a:pt x="429" y="605"/>
                      <a:pt x="655" y="1266"/>
                      <a:pt x="655" y="1266"/>
                    </a:cubicBezTo>
                    <a:cubicBezTo>
                      <a:pt x="655" y="1266"/>
                      <a:pt x="165" y="176"/>
                      <a:pt x="33" y="176"/>
                    </a:cubicBezTo>
                    <a:cubicBezTo>
                      <a:pt x="12" y="176"/>
                      <a:pt x="0" y="202"/>
                      <a:pt x="0" y="264"/>
                    </a:cubicBezTo>
                    <a:cubicBezTo>
                      <a:pt x="0" y="723"/>
                      <a:pt x="547" y="1600"/>
                      <a:pt x="547" y="1600"/>
                    </a:cubicBezTo>
                    <a:lnTo>
                      <a:pt x="904" y="7026"/>
                    </a:lnTo>
                    <a:lnTo>
                      <a:pt x="1704" y="6908"/>
                    </a:lnTo>
                    <a:lnTo>
                      <a:pt x="1195" y="1648"/>
                    </a:lnTo>
                    <a:cubicBezTo>
                      <a:pt x="1195" y="1648"/>
                      <a:pt x="1943" y="777"/>
                      <a:pt x="1784" y="777"/>
                    </a:cubicBezTo>
                    <a:cubicBezTo>
                      <a:pt x="1768" y="777"/>
                      <a:pt x="1742" y="787"/>
                      <a:pt x="1704" y="807"/>
                    </a:cubicBezTo>
                    <a:cubicBezTo>
                      <a:pt x="1302" y="1030"/>
                      <a:pt x="1042" y="1408"/>
                      <a:pt x="1042" y="1408"/>
                    </a:cubicBezTo>
                    <a:cubicBezTo>
                      <a:pt x="1042" y="1408"/>
                      <a:pt x="1167" y="7"/>
                      <a:pt x="943" y="7"/>
                    </a:cubicBezTo>
                    <a:cubicBezTo>
                      <a:pt x="939" y="7"/>
                      <a:pt x="935" y="7"/>
                      <a:pt x="931" y="8"/>
                    </a:cubicBezTo>
                    <a:cubicBezTo>
                      <a:pt x="689" y="58"/>
                      <a:pt x="931" y="1219"/>
                      <a:pt x="931" y="1219"/>
                    </a:cubicBezTo>
                    <a:cubicBezTo>
                      <a:pt x="931" y="1219"/>
                      <a:pt x="502" y="1"/>
                      <a:pt x="408" y="1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0"/>
              <p:cNvSpPr/>
              <p:nvPr/>
            </p:nvSpPr>
            <p:spPr>
              <a:xfrm>
                <a:off x="7497970" y="2191609"/>
                <a:ext cx="263268" cy="150023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1391" extrusionOk="0">
                    <a:moveTo>
                      <a:pt x="189" y="0"/>
                    </a:moveTo>
                    <a:cubicBezTo>
                      <a:pt x="189" y="0"/>
                      <a:pt x="0" y="1080"/>
                      <a:pt x="931" y="1346"/>
                    </a:cubicBezTo>
                    <a:cubicBezTo>
                      <a:pt x="1038" y="1377"/>
                      <a:pt x="1140" y="1390"/>
                      <a:pt x="1237" y="1390"/>
                    </a:cubicBezTo>
                    <a:cubicBezTo>
                      <a:pt x="1987" y="1390"/>
                      <a:pt x="2440" y="584"/>
                      <a:pt x="2440" y="584"/>
                    </a:cubicBezTo>
                    <a:lnTo>
                      <a:pt x="2440" y="584"/>
                    </a:lnTo>
                    <a:cubicBezTo>
                      <a:pt x="2440" y="584"/>
                      <a:pt x="1814" y="1177"/>
                      <a:pt x="1093" y="1177"/>
                    </a:cubicBezTo>
                    <a:cubicBezTo>
                      <a:pt x="1039" y="1177"/>
                      <a:pt x="986" y="1174"/>
                      <a:pt x="931" y="1167"/>
                    </a:cubicBezTo>
                    <a:cubicBezTo>
                      <a:pt x="145" y="1063"/>
                      <a:pt x="189" y="0"/>
                      <a:pt x="189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0"/>
              <p:cNvSpPr/>
              <p:nvPr/>
            </p:nvSpPr>
            <p:spPr>
              <a:xfrm>
                <a:off x="7572496" y="2089257"/>
                <a:ext cx="66437" cy="17633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635" extrusionOk="0">
                    <a:moveTo>
                      <a:pt x="1" y="1"/>
                    </a:moveTo>
                    <a:lnTo>
                      <a:pt x="271" y="1634"/>
                    </a:lnTo>
                    <a:lnTo>
                      <a:pt x="112" y="453"/>
                    </a:lnTo>
                    <a:lnTo>
                      <a:pt x="615" y="13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95B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0"/>
              <p:cNvSpPr/>
              <p:nvPr/>
            </p:nvSpPr>
            <p:spPr>
              <a:xfrm>
                <a:off x="7787338" y="2121289"/>
                <a:ext cx="230373" cy="47358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391" extrusionOk="0">
                    <a:moveTo>
                      <a:pt x="118" y="1"/>
                    </a:moveTo>
                    <a:lnTo>
                      <a:pt x="0" y="3878"/>
                    </a:lnTo>
                    <a:lnTo>
                      <a:pt x="1737" y="4390"/>
                    </a:lnTo>
                    <a:cubicBezTo>
                      <a:pt x="1737" y="4390"/>
                      <a:pt x="2136" y="2373"/>
                      <a:pt x="1357" y="1212"/>
                    </a:cubicBezTo>
                    <a:cubicBezTo>
                      <a:pt x="577" y="54"/>
                      <a:pt x="118" y="1"/>
                      <a:pt x="118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0"/>
              <p:cNvSpPr/>
              <p:nvPr/>
            </p:nvSpPr>
            <p:spPr>
              <a:xfrm>
                <a:off x="7138596" y="2099503"/>
                <a:ext cx="405849" cy="258846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2400" extrusionOk="0">
                    <a:moveTo>
                      <a:pt x="3763" y="0"/>
                    </a:moveTo>
                    <a:cubicBezTo>
                      <a:pt x="3763" y="0"/>
                      <a:pt x="2409" y="142"/>
                      <a:pt x="1205" y="854"/>
                    </a:cubicBezTo>
                    <a:cubicBezTo>
                      <a:pt x="0" y="1563"/>
                      <a:pt x="0" y="1762"/>
                      <a:pt x="0" y="1762"/>
                    </a:cubicBezTo>
                    <a:lnTo>
                      <a:pt x="2393" y="2399"/>
                    </a:lnTo>
                    <a:cubicBezTo>
                      <a:pt x="2393" y="2399"/>
                      <a:pt x="1978" y="685"/>
                      <a:pt x="3763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" name="Google Shape;185;p30"/>
            <p:cNvGrpSpPr/>
            <p:nvPr/>
          </p:nvGrpSpPr>
          <p:grpSpPr>
            <a:xfrm>
              <a:off x="4335273" y="1991238"/>
              <a:ext cx="795196" cy="1374688"/>
              <a:chOff x="2690045" y="913035"/>
              <a:chExt cx="795196" cy="1374688"/>
            </a:xfrm>
          </p:grpSpPr>
          <p:sp>
            <p:nvSpPr>
              <p:cNvPr id="186" name="Google Shape;186;p30"/>
              <p:cNvSpPr/>
              <p:nvPr/>
            </p:nvSpPr>
            <p:spPr>
              <a:xfrm>
                <a:off x="2792397" y="937517"/>
                <a:ext cx="692844" cy="532791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940" extrusionOk="0">
                    <a:moveTo>
                      <a:pt x="3867" y="0"/>
                    </a:moveTo>
                    <a:cubicBezTo>
                      <a:pt x="3051" y="0"/>
                      <a:pt x="2195" y="316"/>
                      <a:pt x="1727" y="647"/>
                    </a:cubicBezTo>
                    <a:cubicBezTo>
                      <a:pt x="819" y="1286"/>
                      <a:pt x="947" y="2176"/>
                      <a:pt x="981" y="2615"/>
                    </a:cubicBezTo>
                    <a:cubicBezTo>
                      <a:pt x="981" y="2615"/>
                      <a:pt x="904" y="2217"/>
                      <a:pt x="666" y="2217"/>
                    </a:cubicBezTo>
                    <a:cubicBezTo>
                      <a:pt x="597" y="2217"/>
                      <a:pt x="513" y="2251"/>
                      <a:pt x="414" y="2338"/>
                    </a:cubicBezTo>
                    <a:cubicBezTo>
                      <a:pt x="0" y="2707"/>
                      <a:pt x="197" y="3852"/>
                      <a:pt x="629" y="3852"/>
                    </a:cubicBezTo>
                    <a:cubicBezTo>
                      <a:pt x="652" y="3852"/>
                      <a:pt x="674" y="3849"/>
                      <a:pt x="698" y="3843"/>
                    </a:cubicBezTo>
                    <a:cubicBezTo>
                      <a:pt x="698" y="3843"/>
                      <a:pt x="1046" y="4939"/>
                      <a:pt x="2942" y="4939"/>
                    </a:cubicBezTo>
                    <a:cubicBezTo>
                      <a:pt x="3108" y="4939"/>
                      <a:pt x="3285" y="4931"/>
                      <a:pt x="3474" y="4913"/>
                    </a:cubicBezTo>
                    <a:cubicBezTo>
                      <a:pt x="5837" y="4687"/>
                      <a:pt x="6424" y="2703"/>
                      <a:pt x="5702" y="1063"/>
                    </a:cubicBezTo>
                    <a:cubicBezTo>
                      <a:pt x="5354" y="274"/>
                      <a:pt x="4627" y="0"/>
                      <a:pt x="3867" y="0"/>
                    </a:cubicBezTo>
                    <a:close/>
                  </a:path>
                </a:pathLst>
              </a:custGeom>
              <a:solidFill>
                <a:srgbClr val="EAAB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0"/>
              <p:cNvSpPr/>
              <p:nvPr/>
            </p:nvSpPr>
            <p:spPr>
              <a:xfrm>
                <a:off x="3096109" y="982923"/>
                <a:ext cx="51122" cy="176231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634" extrusionOk="0">
                    <a:moveTo>
                      <a:pt x="473" y="0"/>
                    </a:moveTo>
                    <a:lnTo>
                      <a:pt x="1" y="1452"/>
                    </a:lnTo>
                    <a:lnTo>
                      <a:pt x="473" y="1634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0"/>
              <p:cNvSpPr/>
              <p:nvPr/>
            </p:nvSpPr>
            <p:spPr>
              <a:xfrm>
                <a:off x="2950509" y="1042566"/>
                <a:ext cx="104293" cy="82399"/>
              </a:xfrm>
              <a:custGeom>
                <a:avLst/>
                <a:gdLst/>
                <a:ahLst/>
                <a:cxnLst/>
                <a:rect l="l" t="t" r="r" b="b"/>
                <a:pathLst>
                  <a:path w="967" h="764" extrusionOk="0">
                    <a:moveTo>
                      <a:pt x="602" y="1"/>
                    </a:moveTo>
                    <a:lnTo>
                      <a:pt x="602" y="1"/>
                    </a:lnTo>
                    <a:cubicBezTo>
                      <a:pt x="602" y="1"/>
                      <a:pt x="760" y="524"/>
                      <a:pt x="507" y="645"/>
                    </a:cubicBezTo>
                    <a:cubicBezTo>
                      <a:pt x="474" y="661"/>
                      <a:pt x="442" y="668"/>
                      <a:pt x="410" y="668"/>
                    </a:cubicBezTo>
                    <a:cubicBezTo>
                      <a:pt x="201" y="668"/>
                      <a:pt x="33" y="361"/>
                      <a:pt x="1" y="335"/>
                    </a:cubicBezTo>
                    <a:lnTo>
                      <a:pt x="1" y="335"/>
                    </a:lnTo>
                    <a:cubicBezTo>
                      <a:pt x="1" y="335"/>
                      <a:pt x="125" y="763"/>
                      <a:pt x="478" y="763"/>
                    </a:cubicBezTo>
                    <a:cubicBezTo>
                      <a:pt x="502" y="763"/>
                      <a:pt x="528" y="761"/>
                      <a:pt x="554" y="757"/>
                    </a:cubicBezTo>
                    <a:cubicBezTo>
                      <a:pt x="966" y="693"/>
                      <a:pt x="602" y="1"/>
                      <a:pt x="602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0"/>
              <p:cNvSpPr/>
              <p:nvPr/>
            </p:nvSpPr>
            <p:spPr>
              <a:xfrm>
                <a:off x="3031290" y="1003307"/>
                <a:ext cx="73663" cy="6374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91" extrusionOk="0">
                    <a:moveTo>
                      <a:pt x="602" y="0"/>
                    </a:moveTo>
                    <a:cubicBezTo>
                      <a:pt x="602" y="1"/>
                      <a:pt x="635" y="328"/>
                      <a:pt x="450" y="497"/>
                    </a:cubicBezTo>
                    <a:cubicBezTo>
                      <a:pt x="425" y="519"/>
                      <a:pt x="398" y="529"/>
                      <a:pt x="371" y="529"/>
                    </a:cubicBezTo>
                    <a:cubicBezTo>
                      <a:pt x="198" y="529"/>
                      <a:pt x="1" y="132"/>
                      <a:pt x="1" y="132"/>
                    </a:cubicBezTo>
                    <a:lnTo>
                      <a:pt x="1" y="132"/>
                    </a:lnTo>
                    <a:cubicBezTo>
                      <a:pt x="52" y="385"/>
                      <a:pt x="197" y="590"/>
                      <a:pt x="406" y="590"/>
                    </a:cubicBezTo>
                    <a:cubicBezTo>
                      <a:pt x="420" y="590"/>
                      <a:pt x="435" y="589"/>
                      <a:pt x="450" y="587"/>
                    </a:cubicBezTo>
                    <a:cubicBezTo>
                      <a:pt x="683" y="561"/>
                      <a:pt x="602" y="1"/>
                      <a:pt x="602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0"/>
              <p:cNvSpPr/>
              <p:nvPr/>
            </p:nvSpPr>
            <p:spPr>
              <a:xfrm>
                <a:off x="2874796" y="1070931"/>
                <a:ext cx="57701" cy="148621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378" extrusionOk="0">
                    <a:moveTo>
                      <a:pt x="413" y="1"/>
                    </a:moveTo>
                    <a:lnTo>
                      <a:pt x="413" y="1"/>
                    </a:lnTo>
                    <a:cubicBezTo>
                      <a:pt x="8" y="359"/>
                      <a:pt x="1" y="1003"/>
                      <a:pt x="1" y="1003"/>
                    </a:cubicBezTo>
                    <a:lnTo>
                      <a:pt x="217" y="1378"/>
                    </a:lnTo>
                    <a:cubicBezTo>
                      <a:pt x="534" y="865"/>
                      <a:pt x="413" y="1"/>
                      <a:pt x="413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30"/>
              <p:cNvSpPr/>
              <p:nvPr/>
            </p:nvSpPr>
            <p:spPr>
              <a:xfrm>
                <a:off x="2787112" y="1177058"/>
                <a:ext cx="142365" cy="180329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672" extrusionOk="0">
                    <a:moveTo>
                      <a:pt x="769" y="0"/>
                    </a:moveTo>
                    <a:cubicBezTo>
                      <a:pt x="315" y="0"/>
                      <a:pt x="0" y="806"/>
                      <a:pt x="372" y="1390"/>
                    </a:cubicBezTo>
                    <a:cubicBezTo>
                      <a:pt x="507" y="1601"/>
                      <a:pt x="658" y="1671"/>
                      <a:pt x="798" y="1671"/>
                    </a:cubicBezTo>
                    <a:cubicBezTo>
                      <a:pt x="1079" y="1671"/>
                      <a:pt x="1320" y="1390"/>
                      <a:pt x="1320" y="1390"/>
                    </a:cubicBezTo>
                    <a:lnTo>
                      <a:pt x="1013" y="333"/>
                    </a:lnTo>
                    <a:lnTo>
                      <a:pt x="891" y="19"/>
                    </a:lnTo>
                    <a:cubicBezTo>
                      <a:pt x="850" y="6"/>
                      <a:pt x="809" y="0"/>
                      <a:pt x="769" y="0"/>
                    </a:cubicBez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0"/>
              <p:cNvSpPr/>
              <p:nvPr/>
            </p:nvSpPr>
            <p:spPr>
              <a:xfrm>
                <a:off x="2939292" y="917996"/>
                <a:ext cx="37533" cy="12467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156" extrusionOk="0">
                    <a:moveTo>
                      <a:pt x="259" y="0"/>
                    </a:moveTo>
                    <a:cubicBezTo>
                      <a:pt x="237" y="0"/>
                      <a:pt x="210" y="9"/>
                      <a:pt x="176" y="32"/>
                    </a:cubicBezTo>
                    <a:cubicBezTo>
                      <a:pt x="10" y="147"/>
                      <a:pt x="0" y="1156"/>
                      <a:pt x="0" y="1156"/>
                    </a:cubicBezTo>
                    <a:lnTo>
                      <a:pt x="348" y="137"/>
                    </a:lnTo>
                    <a:cubicBezTo>
                      <a:pt x="348" y="137"/>
                      <a:pt x="344" y="0"/>
                      <a:pt x="259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0"/>
              <p:cNvSpPr/>
              <p:nvPr/>
            </p:nvSpPr>
            <p:spPr>
              <a:xfrm>
                <a:off x="2984051" y="913035"/>
                <a:ext cx="80458" cy="58025"/>
              </a:xfrm>
              <a:custGeom>
                <a:avLst/>
                <a:gdLst/>
                <a:ahLst/>
                <a:cxnLst/>
                <a:rect l="l" t="t" r="r" b="b"/>
                <a:pathLst>
                  <a:path w="746" h="538" extrusionOk="0">
                    <a:moveTo>
                      <a:pt x="248" y="0"/>
                    </a:moveTo>
                    <a:cubicBezTo>
                      <a:pt x="237" y="0"/>
                      <a:pt x="227" y="1"/>
                      <a:pt x="216" y="4"/>
                    </a:cubicBezTo>
                    <a:cubicBezTo>
                      <a:pt x="0" y="61"/>
                      <a:pt x="216" y="227"/>
                      <a:pt x="216" y="227"/>
                    </a:cubicBezTo>
                    <a:cubicBezTo>
                      <a:pt x="217" y="227"/>
                      <a:pt x="218" y="227"/>
                      <a:pt x="218" y="227"/>
                    </a:cubicBezTo>
                    <a:cubicBezTo>
                      <a:pt x="359" y="227"/>
                      <a:pt x="746" y="538"/>
                      <a:pt x="746" y="538"/>
                    </a:cubicBezTo>
                    <a:lnTo>
                      <a:pt x="746" y="473"/>
                    </a:lnTo>
                    <a:cubicBezTo>
                      <a:pt x="746" y="473"/>
                      <a:pt x="459" y="0"/>
                      <a:pt x="248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0"/>
              <p:cNvSpPr/>
              <p:nvPr/>
            </p:nvSpPr>
            <p:spPr>
              <a:xfrm>
                <a:off x="3007347" y="1145241"/>
                <a:ext cx="228647" cy="143336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1329" extrusionOk="0">
                    <a:moveTo>
                      <a:pt x="2096" y="0"/>
                    </a:moveTo>
                    <a:lnTo>
                      <a:pt x="2096" y="0"/>
                    </a:lnTo>
                    <a:cubicBezTo>
                      <a:pt x="2096" y="1"/>
                      <a:pt x="1934" y="1151"/>
                      <a:pt x="1421" y="1208"/>
                    </a:cubicBezTo>
                    <a:cubicBezTo>
                      <a:pt x="1407" y="1210"/>
                      <a:pt x="1392" y="1211"/>
                      <a:pt x="1378" y="1211"/>
                    </a:cubicBezTo>
                    <a:cubicBezTo>
                      <a:pt x="856" y="1211"/>
                      <a:pt x="0" y="294"/>
                      <a:pt x="0" y="294"/>
                    </a:cubicBezTo>
                    <a:lnTo>
                      <a:pt x="0" y="294"/>
                    </a:lnTo>
                    <a:cubicBezTo>
                      <a:pt x="119" y="594"/>
                      <a:pt x="952" y="1328"/>
                      <a:pt x="1483" y="1328"/>
                    </a:cubicBezTo>
                    <a:cubicBezTo>
                      <a:pt x="1526" y="1328"/>
                      <a:pt x="1567" y="1323"/>
                      <a:pt x="1606" y="1313"/>
                    </a:cubicBezTo>
                    <a:cubicBezTo>
                      <a:pt x="2120" y="1179"/>
                      <a:pt x="2096" y="1"/>
                      <a:pt x="2096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0"/>
              <p:cNvSpPr/>
              <p:nvPr/>
            </p:nvSpPr>
            <p:spPr>
              <a:xfrm>
                <a:off x="3007334" y="1452395"/>
                <a:ext cx="272676" cy="258849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2134" extrusionOk="0">
                    <a:moveTo>
                      <a:pt x="1660" y="0"/>
                    </a:moveTo>
                    <a:lnTo>
                      <a:pt x="1094" y="1168"/>
                    </a:lnTo>
                    <a:lnTo>
                      <a:pt x="0" y="1580"/>
                    </a:lnTo>
                    <a:cubicBezTo>
                      <a:pt x="0" y="1580"/>
                      <a:pt x="325" y="2134"/>
                      <a:pt x="1023" y="2134"/>
                    </a:cubicBezTo>
                    <a:cubicBezTo>
                      <a:pt x="1078" y="2134"/>
                      <a:pt x="1135" y="2130"/>
                      <a:pt x="1195" y="2123"/>
                    </a:cubicBezTo>
                    <a:cubicBezTo>
                      <a:pt x="2011" y="2025"/>
                      <a:pt x="2528" y="1505"/>
                      <a:pt x="2528" y="1505"/>
                    </a:cubicBezTo>
                    <a:lnTo>
                      <a:pt x="1863" y="1458"/>
                    </a:lnTo>
                    <a:lnTo>
                      <a:pt x="2204" y="0"/>
                    </a:lnTo>
                    <a:close/>
                  </a:path>
                </a:pathLst>
              </a:custGeom>
              <a:solidFill>
                <a:srgbClr val="D1A2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0"/>
              <p:cNvSpPr/>
              <p:nvPr/>
            </p:nvSpPr>
            <p:spPr>
              <a:xfrm>
                <a:off x="2690045" y="1613968"/>
                <a:ext cx="726818" cy="673755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6247" extrusionOk="0">
                    <a:moveTo>
                      <a:pt x="3159" y="1"/>
                    </a:moveTo>
                    <a:cubicBezTo>
                      <a:pt x="3159" y="1"/>
                      <a:pt x="2187" y="257"/>
                      <a:pt x="1714" y="989"/>
                    </a:cubicBezTo>
                    <a:cubicBezTo>
                      <a:pt x="1238" y="1722"/>
                      <a:pt x="0" y="6247"/>
                      <a:pt x="0" y="6247"/>
                    </a:cubicBezTo>
                    <a:lnTo>
                      <a:pt x="6739" y="1192"/>
                    </a:lnTo>
                    <a:lnTo>
                      <a:pt x="5470" y="7"/>
                    </a:lnTo>
                    <a:cubicBezTo>
                      <a:pt x="5470" y="7"/>
                      <a:pt x="4956" y="604"/>
                      <a:pt x="4272" y="604"/>
                    </a:cubicBezTo>
                    <a:cubicBezTo>
                      <a:pt x="3929" y="604"/>
                      <a:pt x="3543" y="453"/>
                      <a:pt x="3159" y="1"/>
                    </a:cubicBezTo>
                    <a:close/>
                  </a:path>
                </a:pathLst>
              </a:custGeom>
              <a:solidFill>
                <a:srgbClr val="88CA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" name="Google Shape;197;p30"/>
            <p:cNvGrpSpPr/>
            <p:nvPr/>
          </p:nvGrpSpPr>
          <p:grpSpPr>
            <a:xfrm>
              <a:off x="3757424" y="1177725"/>
              <a:ext cx="5258215" cy="3965780"/>
              <a:chOff x="3757424" y="1116650"/>
              <a:chExt cx="5258215" cy="3965780"/>
            </a:xfrm>
          </p:grpSpPr>
          <p:sp>
            <p:nvSpPr>
              <p:cNvPr id="198" name="Google Shape;198;p30"/>
              <p:cNvSpPr/>
              <p:nvPr/>
            </p:nvSpPr>
            <p:spPr>
              <a:xfrm>
                <a:off x="4513420" y="2322847"/>
                <a:ext cx="3684540" cy="2758475"/>
              </a:xfrm>
              <a:custGeom>
                <a:avLst/>
                <a:gdLst/>
                <a:ahLst/>
                <a:cxnLst/>
                <a:rect l="l" t="t" r="r" b="b"/>
                <a:pathLst>
                  <a:path w="41665" h="31193" extrusionOk="0">
                    <a:moveTo>
                      <a:pt x="24921" y="0"/>
                    </a:moveTo>
                    <a:cubicBezTo>
                      <a:pt x="23970" y="0"/>
                      <a:pt x="23382" y="48"/>
                      <a:pt x="23382" y="48"/>
                    </a:cubicBezTo>
                    <a:lnTo>
                      <a:pt x="15782" y="48"/>
                    </a:lnTo>
                    <a:cubicBezTo>
                      <a:pt x="15782" y="48"/>
                      <a:pt x="7137" y="1246"/>
                      <a:pt x="3567" y="6405"/>
                    </a:cubicBezTo>
                    <a:cubicBezTo>
                      <a:pt x="1" y="11568"/>
                      <a:pt x="638" y="31193"/>
                      <a:pt x="638" y="31193"/>
                    </a:cubicBezTo>
                    <a:lnTo>
                      <a:pt x="41664" y="31193"/>
                    </a:lnTo>
                    <a:cubicBezTo>
                      <a:pt x="41664" y="31193"/>
                      <a:pt x="41283" y="7542"/>
                      <a:pt x="36761" y="3439"/>
                    </a:cubicBezTo>
                    <a:cubicBezTo>
                      <a:pt x="33402" y="393"/>
                      <a:pt x="27659" y="0"/>
                      <a:pt x="24921" y="0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0"/>
              <p:cNvSpPr/>
              <p:nvPr/>
            </p:nvSpPr>
            <p:spPr>
              <a:xfrm>
                <a:off x="7558271" y="4397613"/>
                <a:ext cx="77732" cy="289263"/>
              </a:xfrm>
              <a:custGeom>
                <a:avLst/>
                <a:gdLst/>
                <a:ahLst/>
                <a:cxnLst/>
                <a:rect l="l" t="t" r="r" b="b"/>
                <a:pathLst>
                  <a:path w="879" h="3271" extrusionOk="0">
                    <a:moveTo>
                      <a:pt x="247" y="0"/>
                    </a:moveTo>
                    <a:cubicBezTo>
                      <a:pt x="247" y="0"/>
                      <a:pt x="0" y="3132"/>
                      <a:pt x="0" y="3172"/>
                    </a:cubicBezTo>
                    <a:lnTo>
                      <a:pt x="581" y="3270"/>
                    </a:lnTo>
                    <a:lnTo>
                      <a:pt x="878" y="34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0"/>
              <p:cNvSpPr/>
              <p:nvPr/>
            </p:nvSpPr>
            <p:spPr>
              <a:xfrm>
                <a:off x="7549694" y="4427768"/>
                <a:ext cx="59692" cy="140519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589" extrusionOk="0">
                    <a:moveTo>
                      <a:pt x="393" y="1"/>
                    </a:moveTo>
                    <a:cubicBezTo>
                      <a:pt x="269" y="1"/>
                      <a:pt x="148" y="2"/>
                      <a:pt x="138" y="3"/>
                    </a:cubicBezTo>
                    <a:lnTo>
                      <a:pt x="94" y="3"/>
                    </a:lnTo>
                    <a:lnTo>
                      <a:pt x="0" y="1586"/>
                    </a:lnTo>
                    <a:lnTo>
                      <a:pt x="94" y="1589"/>
                    </a:lnTo>
                    <a:lnTo>
                      <a:pt x="185" y="98"/>
                    </a:lnTo>
                    <a:cubicBezTo>
                      <a:pt x="261" y="96"/>
                      <a:pt x="373" y="96"/>
                      <a:pt x="470" y="96"/>
                    </a:cubicBezTo>
                    <a:cubicBezTo>
                      <a:pt x="567" y="96"/>
                      <a:pt x="650" y="96"/>
                      <a:pt x="668" y="98"/>
                    </a:cubicBezTo>
                    <a:lnTo>
                      <a:pt x="675" y="3"/>
                    </a:lnTo>
                    <a:cubicBezTo>
                      <a:pt x="648" y="2"/>
                      <a:pt x="518" y="1"/>
                      <a:pt x="393" y="1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0"/>
              <p:cNvSpPr/>
              <p:nvPr/>
            </p:nvSpPr>
            <p:spPr>
              <a:xfrm>
                <a:off x="7653777" y="4400619"/>
                <a:ext cx="61284" cy="286256"/>
              </a:xfrm>
              <a:custGeom>
                <a:avLst/>
                <a:gdLst/>
                <a:ahLst/>
                <a:cxnLst/>
                <a:rect l="l" t="t" r="r" b="b"/>
                <a:pathLst>
                  <a:path w="693" h="3237" extrusionOk="0">
                    <a:moveTo>
                      <a:pt x="122" y="0"/>
                    </a:moveTo>
                    <a:lnTo>
                      <a:pt x="1" y="3138"/>
                    </a:lnTo>
                    <a:lnTo>
                      <a:pt x="601" y="3236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0"/>
              <p:cNvSpPr/>
              <p:nvPr/>
            </p:nvSpPr>
            <p:spPr>
              <a:xfrm>
                <a:off x="7684197" y="4433074"/>
                <a:ext cx="51114" cy="146356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655" extrusionOk="0">
                    <a:moveTo>
                      <a:pt x="1" y="1"/>
                    </a:moveTo>
                    <a:lnTo>
                      <a:pt x="1" y="95"/>
                    </a:lnTo>
                    <a:lnTo>
                      <a:pt x="476" y="95"/>
                    </a:lnTo>
                    <a:lnTo>
                      <a:pt x="406" y="1650"/>
                    </a:lnTo>
                    <a:lnTo>
                      <a:pt x="500" y="165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0"/>
              <p:cNvSpPr/>
              <p:nvPr/>
            </p:nvSpPr>
            <p:spPr>
              <a:xfrm>
                <a:off x="3757424" y="2496437"/>
                <a:ext cx="1583561" cy="2202411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24905" extrusionOk="0">
                    <a:moveTo>
                      <a:pt x="17907" y="1"/>
                    </a:moveTo>
                    <a:lnTo>
                      <a:pt x="17907" y="1"/>
                    </a:lnTo>
                    <a:cubicBezTo>
                      <a:pt x="911" y="7946"/>
                      <a:pt x="0" y="24904"/>
                      <a:pt x="4576" y="24904"/>
                    </a:cubicBezTo>
                    <a:cubicBezTo>
                      <a:pt x="4833" y="24904"/>
                      <a:pt x="5108" y="24850"/>
                      <a:pt x="5398" y="24738"/>
                    </a:cubicBezTo>
                    <a:cubicBezTo>
                      <a:pt x="10844" y="22636"/>
                      <a:pt x="13689" y="15500"/>
                      <a:pt x="13689" y="15500"/>
                    </a:cubicBezTo>
                    <a:lnTo>
                      <a:pt x="12690" y="10850"/>
                    </a:lnTo>
                    <a:cubicBezTo>
                      <a:pt x="12690" y="10850"/>
                      <a:pt x="10668" y="11390"/>
                      <a:pt x="10223" y="11538"/>
                    </a:cubicBezTo>
                    <a:cubicBezTo>
                      <a:pt x="10215" y="11541"/>
                      <a:pt x="10207" y="11542"/>
                      <a:pt x="10199" y="11542"/>
                    </a:cubicBezTo>
                    <a:cubicBezTo>
                      <a:pt x="9968" y="11542"/>
                      <a:pt x="9809" y="10360"/>
                      <a:pt x="10939" y="6855"/>
                    </a:cubicBezTo>
                    <a:cubicBezTo>
                      <a:pt x="12275" y="2705"/>
                      <a:pt x="17905" y="2"/>
                      <a:pt x="17907" y="1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0"/>
              <p:cNvSpPr/>
              <p:nvPr/>
            </p:nvSpPr>
            <p:spPr>
              <a:xfrm>
                <a:off x="5627649" y="2316062"/>
                <a:ext cx="1425797" cy="1228946"/>
              </a:xfrm>
              <a:custGeom>
                <a:avLst/>
                <a:gdLst/>
                <a:ahLst/>
                <a:cxnLst/>
                <a:rect l="l" t="t" r="r" b="b"/>
                <a:pathLst>
                  <a:path w="16123" h="13897" extrusionOk="0">
                    <a:moveTo>
                      <a:pt x="12314" y="1"/>
                    </a:moveTo>
                    <a:cubicBezTo>
                      <a:pt x="11368" y="1"/>
                      <a:pt x="10782" y="48"/>
                      <a:pt x="10782" y="48"/>
                    </a:cubicBezTo>
                    <a:lnTo>
                      <a:pt x="3182" y="48"/>
                    </a:lnTo>
                    <a:cubicBezTo>
                      <a:pt x="3182" y="48"/>
                      <a:pt x="1843" y="233"/>
                      <a:pt x="0" y="773"/>
                    </a:cubicBezTo>
                    <a:cubicBezTo>
                      <a:pt x="328" y="2554"/>
                      <a:pt x="2204" y="9070"/>
                      <a:pt x="8531" y="13896"/>
                    </a:cubicBezTo>
                    <a:cubicBezTo>
                      <a:pt x="8531" y="13896"/>
                      <a:pt x="14135" y="9125"/>
                      <a:pt x="16123" y="250"/>
                    </a:cubicBezTo>
                    <a:cubicBezTo>
                      <a:pt x="14635" y="50"/>
                      <a:pt x="13285" y="1"/>
                      <a:pt x="12314" y="1"/>
                    </a:cubicBezTo>
                    <a:close/>
                  </a:path>
                </a:pathLst>
              </a:custGeom>
              <a:solidFill>
                <a:srgbClr val="F8F0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0"/>
              <p:cNvSpPr/>
              <p:nvPr/>
            </p:nvSpPr>
            <p:spPr>
              <a:xfrm>
                <a:off x="6167784" y="2671088"/>
                <a:ext cx="341084" cy="242924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747" extrusionOk="0">
                    <a:moveTo>
                      <a:pt x="1829" y="0"/>
                    </a:moveTo>
                    <a:lnTo>
                      <a:pt x="0" y="1343"/>
                    </a:lnTo>
                    <a:lnTo>
                      <a:pt x="1829" y="2746"/>
                    </a:lnTo>
                    <a:lnTo>
                      <a:pt x="3857" y="1343"/>
                    </a:lnTo>
                    <a:lnTo>
                      <a:pt x="1829" y="0"/>
                    </a:ln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0"/>
              <p:cNvSpPr/>
              <p:nvPr/>
            </p:nvSpPr>
            <p:spPr>
              <a:xfrm>
                <a:off x="6257542" y="2913919"/>
                <a:ext cx="182702" cy="418197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4729" extrusionOk="0">
                    <a:moveTo>
                      <a:pt x="814" y="0"/>
                    </a:moveTo>
                    <a:lnTo>
                      <a:pt x="1" y="3517"/>
                    </a:lnTo>
                    <a:lnTo>
                      <a:pt x="1013" y="4728"/>
                    </a:lnTo>
                    <a:lnTo>
                      <a:pt x="2066" y="3389"/>
                    </a:lnTo>
                    <a:lnTo>
                      <a:pt x="814" y="0"/>
                    </a:ln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0"/>
              <p:cNvSpPr/>
              <p:nvPr/>
            </p:nvSpPr>
            <p:spPr>
              <a:xfrm>
                <a:off x="5706971" y="2357070"/>
                <a:ext cx="622565" cy="486821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5505" extrusionOk="0">
                    <a:moveTo>
                      <a:pt x="2282" y="1"/>
                    </a:moveTo>
                    <a:lnTo>
                      <a:pt x="2282" y="1"/>
                    </a:lnTo>
                    <a:cubicBezTo>
                      <a:pt x="1" y="2407"/>
                      <a:pt x="4631" y="5505"/>
                      <a:pt x="4631" y="5505"/>
                    </a:cubicBezTo>
                    <a:lnTo>
                      <a:pt x="7040" y="3551"/>
                    </a:lnTo>
                    <a:lnTo>
                      <a:pt x="2282" y="1"/>
                    </a:lnTo>
                    <a:close/>
                  </a:path>
                </a:pathLst>
              </a:custGeom>
              <a:solidFill>
                <a:srgbClr val="DCD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0"/>
              <p:cNvSpPr/>
              <p:nvPr/>
            </p:nvSpPr>
            <p:spPr>
              <a:xfrm>
                <a:off x="6329436" y="2349907"/>
                <a:ext cx="582328" cy="493984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5586" extrusionOk="0">
                    <a:moveTo>
                      <a:pt x="4300" y="1"/>
                    </a:moveTo>
                    <a:lnTo>
                      <a:pt x="1" y="3632"/>
                    </a:lnTo>
                    <a:lnTo>
                      <a:pt x="2407" y="5586"/>
                    </a:lnTo>
                    <a:cubicBezTo>
                      <a:pt x="2407" y="5586"/>
                      <a:pt x="6584" y="2407"/>
                      <a:pt x="4300" y="1"/>
                    </a:cubicBezTo>
                    <a:close/>
                  </a:path>
                </a:pathLst>
              </a:custGeom>
              <a:solidFill>
                <a:srgbClr val="DCD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0"/>
              <p:cNvSpPr/>
              <p:nvPr/>
            </p:nvSpPr>
            <p:spPr>
              <a:xfrm>
                <a:off x="5572114" y="2338146"/>
                <a:ext cx="1531209" cy="1287577"/>
              </a:xfrm>
              <a:custGeom>
                <a:avLst/>
                <a:gdLst/>
                <a:ahLst/>
                <a:cxnLst/>
                <a:rect l="l" t="t" r="r" b="b"/>
                <a:pathLst>
                  <a:path w="17315" h="14560" extrusionOk="0">
                    <a:moveTo>
                      <a:pt x="17165" y="0"/>
                    </a:moveTo>
                    <a:cubicBezTo>
                      <a:pt x="17101" y="0"/>
                      <a:pt x="17047" y="48"/>
                      <a:pt x="17034" y="114"/>
                    </a:cubicBezTo>
                    <a:cubicBezTo>
                      <a:pt x="16265" y="5236"/>
                      <a:pt x="14146" y="8824"/>
                      <a:pt x="12503" y="10932"/>
                    </a:cubicBezTo>
                    <a:cubicBezTo>
                      <a:pt x="10927" y="12946"/>
                      <a:pt x="9479" y="14030"/>
                      <a:pt x="9152" y="14262"/>
                    </a:cubicBezTo>
                    <a:cubicBezTo>
                      <a:pt x="5140" y="11881"/>
                      <a:pt x="2947" y="8347"/>
                      <a:pt x="1806" y="5796"/>
                    </a:cubicBezTo>
                    <a:cubicBezTo>
                      <a:pt x="564" y="3006"/>
                      <a:pt x="281" y="755"/>
                      <a:pt x="278" y="732"/>
                    </a:cubicBezTo>
                    <a:cubicBezTo>
                      <a:pt x="271" y="663"/>
                      <a:pt x="211" y="612"/>
                      <a:pt x="146" y="612"/>
                    </a:cubicBezTo>
                    <a:cubicBezTo>
                      <a:pt x="140" y="612"/>
                      <a:pt x="134" y="613"/>
                      <a:pt x="129" y="613"/>
                    </a:cubicBezTo>
                    <a:cubicBezTo>
                      <a:pt x="55" y="624"/>
                      <a:pt x="1" y="691"/>
                      <a:pt x="11" y="766"/>
                    </a:cubicBezTo>
                    <a:cubicBezTo>
                      <a:pt x="11" y="786"/>
                      <a:pt x="298" y="3074"/>
                      <a:pt x="1557" y="5898"/>
                    </a:cubicBezTo>
                    <a:cubicBezTo>
                      <a:pt x="2717" y="8503"/>
                      <a:pt x="4964" y="12120"/>
                      <a:pt x="9088" y="14539"/>
                    </a:cubicBezTo>
                    <a:cubicBezTo>
                      <a:pt x="9112" y="14553"/>
                      <a:pt x="9135" y="14560"/>
                      <a:pt x="9159" y="14560"/>
                    </a:cubicBezTo>
                    <a:cubicBezTo>
                      <a:pt x="9183" y="14560"/>
                      <a:pt x="9210" y="14553"/>
                      <a:pt x="9233" y="14536"/>
                    </a:cubicBezTo>
                    <a:cubicBezTo>
                      <a:pt x="9250" y="14526"/>
                      <a:pt x="10900" y="13423"/>
                      <a:pt x="12709" y="11107"/>
                    </a:cubicBezTo>
                    <a:cubicBezTo>
                      <a:pt x="14372" y="8975"/>
                      <a:pt x="16525" y="5341"/>
                      <a:pt x="17305" y="154"/>
                    </a:cubicBezTo>
                    <a:cubicBezTo>
                      <a:pt x="17314" y="80"/>
                      <a:pt x="17264" y="12"/>
                      <a:pt x="17190" y="3"/>
                    </a:cubicBezTo>
                    <a:cubicBezTo>
                      <a:pt x="17182" y="1"/>
                      <a:pt x="17173" y="0"/>
                      <a:pt x="17165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0"/>
              <p:cNvSpPr/>
              <p:nvPr/>
            </p:nvSpPr>
            <p:spPr>
              <a:xfrm>
                <a:off x="4968750" y="2984929"/>
                <a:ext cx="2757060" cy="1363541"/>
              </a:xfrm>
              <a:custGeom>
                <a:avLst/>
                <a:gdLst/>
                <a:ahLst/>
                <a:cxnLst/>
                <a:rect l="l" t="t" r="r" b="b"/>
                <a:pathLst>
                  <a:path w="31177" h="15419" extrusionOk="0">
                    <a:moveTo>
                      <a:pt x="166" y="1"/>
                    </a:moveTo>
                    <a:cubicBezTo>
                      <a:pt x="75" y="1"/>
                      <a:pt x="1" y="75"/>
                      <a:pt x="1" y="166"/>
                    </a:cubicBezTo>
                    <a:lnTo>
                      <a:pt x="1" y="15253"/>
                    </a:lnTo>
                    <a:cubicBezTo>
                      <a:pt x="1" y="15344"/>
                      <a:pt x="75" y="15419"/>
                      <a:pt x="166" y="15419"/>
                    </a:cubicBezTo>
                    <a:lnTo>
                      <a:pt x="31011" y="15419"/>
                    </a:lnTo>
                    <a:cubicBezTo>
                      <a:pt x="31102" y="15419"/>
                      <a:pt x="31177" y="15344"/>
                      <a:pt x="31177" y="15253"/>
                    </a:cubicBezTo>
                    <a:lnTo>
                      <a:pt x="31177" y="166"/>
                    </a:lnTo>
                    <a:cubicBezTo>
                      <a:pt x="31177" y="75"/>
                      <a:pt x="31102" y="1"/>
                      <a:pt x="31011" y="1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0"/>
              <p:cNvSpPr/>
              <p:nvPr/>
            </p:nvSpPr>
            <p:spPr>
              <a:xfrm>
                <a:off x="5042767" y="3060715"/>
                <a:ext cx="2609112" cy="1211967"/>
              </a:xfrm>
              <a:custGeom>
                <a:avLst/>
                <a:gdLst/>
                <a:ahLst/>
                <a:cxnLst/>
                <a:rect l="l" t="t" r="r" b="b"/>
                <a:pathLst>
                  <a:path w="29504" h="13705" extrusionOk="0">
                    <a:moveTo>
                      <a:pt x="153" y="1"/>
                    </a:moveTo>
                    <a:cubicBezTo>
                      <a:pt x="68" y="1"/>
                      <a:pt x="0" y="69"/>
                      <a:pt x="0" y="153"/>
                    </a:cubicBezTo>
                    <a:lnTo>
                      <a:pt x="0" y="13553"/>
                    </a:lnTo>
                    <a:cubicBezTo>
                      <a:pt x="0" y="13637"/>
                      <a:pt x="68" y="13704"/>
                      <a:pt x="153" y="13704"/>
                    </a:cubicBezTo>
                    <a:lnTo>
                      <a:pt x="29351" y="13704"/>
                    </a:lnTo>
                    <a:cubicBezTo>
                      <a:pt x="29435" y="13704"/>
                      <a:pt x="29503" y="13637"/>
                      <a:pt x="29503" y="13553"/>
                    </a:cubicBezTo>
                    <a:lnTo>
                      <a:pt x="29503" y="153"/>
                    </a:lnTo>
                    <a:cubicBezTo>
                      <a:pt x="29503" y="69"/>
                      <a:pt x="29435" y="1"/>
                      <a:pt x="29351" y="1"/>
                    </a:cubicBezTo>
                    <a:close/>
                  </a:path>
                </a:pathLst>
              </a:custGeom>
              <a:solidFill>
                <a:srgbClr val="2A2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0"/>
              <p:cNvSpPr/>
              <p:nvPr/>
            </p:nvSpPr>
            <p:spPr>
              <a:xfrm>
                <a:off x="5032421" y="3060715"/>
                <a:ext cx="2627418" cy="751499"/>
              </a:xfrm>
              <a:custGeom>
                <a:avLst/>
                <a:gdLst/>
                <a:ahLst/>
                <a:cxnLst/>
                <a:rect l="l" t="t" r="r" b="b"/>
                <a:pathLst>
                  <a:path w="29711" h="8498" extrusionOk="0">
                    <a:moveTo>
                      <a:pt x="1195" y="1"/>
                    </a:moveTo>
                    <a:cubicBezTo>
                      <a:pt x="603" y="1"/>
                      <a:pt x="117" y="487"/>
                      <a:pt x="117" y="1078"/>
                    </a:cubicBezTo>
                    <a:lnTo>
                      <a:pt x="117" y="8362"/>
                    </a:lnTo>
                    <a:cubicBezTo>
                      <a:pt x="258" y="8433"/>
                      <a:pt x="433" y="8497"/>
                      <a:pt x="603" y="8497"/>
                    </a:cubicBezTo>
                    <a:cubicBezTo>
                      <a:pt x="935" y="8497"/>
                      <a:pt x="1253" y="8254"/>
                      <a:pt x="1282" y="7347"/>
                    </a:cubicBezTo>
                    <a:cubicBezTo>
                      <a:pt x="1343" y="5390"/>
                      <a:pt x="550" y="2187"/>
                      <a:pt x="550" y="2187"/>
                    </a:cubicBezTo>
                    <a:cubicBezTo>
                      <a:pt x="550" y="2187"/>
                      <a:pt x="0" y="446"/>
                      <a:pt x="2028" y="446"/>
                    </a:cubicBezTo>
                    <a:lnTo>
                      <a:pt x="27636" y="446"/>
                    </a:lnTo>
                    <a:cubicBezTo>
                      <a:pt x="27636" y="446"/>
                      <a:pt x="27642" y="446"/>
                      <a:pt x="27652" y="446"/>
                    </a:cubicBezTo>
                    <a:cubicBezTo>
                      <a:pt x="27825" y="446"/>
                      <a:pt x="29289" y="493"/>
                      <a:pt x="29491" y="2097"/>
                    </a:cubicBezTo>
                    <a:cubicBezTo>
                      <a:pt x="29711" y="3800"/>
                      <a:pt x="29239" y="6247"/>
                      <a:pt x="29239" y="6247"/>
                    </a:cubicBezTo>
                    <a:cubicBezTo>
                      <a:pt x="29239" y="6247"/>
                      <a:pt x="28854" y="7320"/>
                      <a:pt x="29620" y="7664"/>
                    </a:cubicBezTo>
                    <a:lnTo>
                      <a:pt x="29620" y="1078"/>
                    </a:lnTo>
                    <a:cubicBezTo>
                      <a:pt x="29620" y="487"/>
                      <a:pt x="29134" y="1"/>
                      <a:pt x="28543" y="1"/>
                    </a:cubicBezTo>
                    <a:close/>
                  </a:path>
                </a:pathLst>
              </a:custGeom>
              <a:solidFill>
                <a:srgbClr val="2022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0"/>
              <p:cNvSpPr/>
              <p:nvPr/>
            </p:nvSpPr>
            <p:spPr>
              <a:xfrm>
                <a:off x="5523831" y="3521616"/>
                <a:ext cx="13795" cy="12204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38" extrusionOk="0">
                    <a:moveTo>
                      <a:pt x="104" y="0"/>
                    </a:moveTo>
                    <a:cubicBezTo>
                      <a:pt x="93" y="0"/>
                      <a:pt x="81" y="4"/>
                      <a:pt x="71" y="12"/>
                    </a:cubicBezTo>
                    <a:lnTo>
                      <a:pt x="24" y="53"/>
                    </a:lnTo>
                    <a:cubicBezTo>
                      <a:pt x="3" y="70"/>
                      <a:pt x="0" y="100"/>
                      <a:pt x="17" y="121"/>
                    </a:cubicBezTo>
                    <a:cubicBezTo>
                      <a:pt x="27" y="130"/>
                      <a:pt x="41" y="138"/>
                      <a:pt x="54" y="138"/>
                    </a:cubicBezTo>
                    <a:cubicBezTo>
                      <a:pt x="64" y="138"/>
                      <a:pt x="75" y="134"/>
                      <a:pt x="84" y="127"/>
                    </a:cubicBezTo>
                    <a:lnTo>
                      <a:pt x="132" y="83"/>
                    </a:lnTo>
                    <a:cubicBezTo>
                      <a:pt x="152" y="66"/>
                      <a:pt x="156" y="36"/>
                      <a:pt x="139" y="16"/>
                    </a:cubicBezTo>
                    <a:cubicBezTo>
                      <a:pt x="130" y="5"/>
                      <a:pt x="117" y="0"/>
                      <a:pt x="104" y="0"/>
                    </a:cubicBezTo>
                    <a:close/>
                  </a:path>
                </a:pathLst>
              </a:custGeom>
              <a:solidFill>
                <a:srgbClr val="BA4A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4" name="Google Shape;214;p30"/>
              <p:cNvGrpSpPr/>
              <p:nvPr/>
            </p:nvGrpSpPr>
            <p:grpSpPr>
              <a:xfrm>
                <a:off x="5274367" y="3272153"/>
                <a:ext cx="305976" cy="363102"/>
                <a:chOff x="5274367" y="3272153"/>
                <a:chExt cx="305976" cy="363102"/>
              </a:xfrm>
            </p:grpSpPr>
            <p:sp>
              <p:nvSpPr>
                <p:cNvPr id="215" name="Google Shape;215;p30"/>
                <p:cNvSpPr/>
                <p:nvPr/>
              </p:nvSpPr>
              <p:spPr>
                <a:xfrm>
                  <a:off x="5274367" y="3356428"/>
                  <a:ext cx="305976" cy="278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0" h="3153" extrusionOk="0">
                      <a:moveTo>
                        <a:pt x="2362" y="97"/>
                      </a:moveTo>
                      <a:cubicBezTo>
                        <a:pt x="2374" y="97"/>
                        <a:pt x="2387" y="98"/>
                        <a:pt x="2399" y="98"/>
                      </a:cubicBezTo>
                      <a:cubicBezTo>
                        <a:pt x="2720" y="112"/>
                        <a:pt x="3030" y="305"/>
                        <a:pt x="3189" y="584"/>
                      </a:cubicBezTo>
                      <a:cubicBezTo>
                        <a:pt x="3321" y="818"/>
                        <a:pt x="3361" y="1118"/>
                        <a:pt x="3324" y="1523"/>
                      </a:cubicBezTo>
                      <a:cubicBezTo>
                        <a:pt x="3287" y="1894"/>
                        <a:pt x="3206" y="2168"/>
                        <a:pt x="3064" y="2383"/>
                      </a:cubicBezTo>
                      <a:cubicBezTo>
                        <a:pt x="2892" y="2654"/>
                        <a:pt x="2619" y="2825"/>
                        <a:pt x="2349" y="2832"/>
                      </a:cubicBezTo>
                      <a:lnTo>
                        <a:pt x="2265" y="2832"/>
                      </a:lnTo>
                      <a:cubicBezTo>
                        <a:pt x="2245" y="2831"/>
                        <a:pt x="2226" y="2830"/>
                        <a:pt x="2206" y="2830"/>
                      </a:cubicBezTo>
                      <a:cubicBezTo>
                        <a:pt x="2170" y="2830"/>
                        <a:pt x="2134" y="2832"/>
                        <a:pt x="2099" y="2839"/>
                      </a:cubicBezTo>
                      <a:cubicBezTo>
                        <a:pt x="2002" y="2852"/>
                        <a:pt x="1917" y="2900"/>
                        <a:pt x="1836" y="2943"/>
                      </a:cubicBezTo>
                      <a:cubicBezTo>
                        <a:pt x="1785" y="2970"/>
                        <a:pt x="1738" y="2998"/>
                        <a:pt x="1687" y="3018"/>
                      </a:cubicBezTo>
                      <a:cubicBezTo>
                        <a:pt x="1619" y="3044"/>
                        <a:pt x="1544" y="3057"/>
                        <a:pt x="1467" y="3057"/>
                      </a:cubicBezTo>
                      <a:cubicBezTo>
                        <a:pt x="1278" y="3057"/>
                        <a:pt x="1074" y="2981"/>
                        <a:pt x="904" y="2842"/>
                      </a:cubicBezTo>
                      <a:cubicBezTo>
                        <a:pt x="682" y="2657"/>
                        <a:pt x="530" y="2394"/>
                        <a:pt x="392" y="2140"/>
                      </a:cubicBezTo>
                      <a:cubicBezTo>
                        <a:pt x="256" y="1891"/>
                        <a:pt x="135" y="1648"/>
                        <a:pt x="119" y="1381"/>
                      </a:cubicBezTo>
                      <a:cubicBezTo>
                        <a:pt x="98" y="1061"/>
                        <a:pt x="250" y="730"/>
                        <a:pt x="507" y="534"/>
                      </a:cubicBezTo>
                      <a:cubicBezTo>
                        <a:pt x="739" y="358"/>
                        <a:pt x="972" y="355"/>
                        <a:pt x="1242" y="352"/>
                      </a:cubicBezTo>
                      <a:cubicBezTo>
                        <a:pt x="1313" y="349"/>
                        <a:pt x="1387" y="349"/>
                        <a:pt x="1465" y="345"/>
                      </a:cubicBezTo>
                      <a:cubicBezTo>
                        <a:pt x="1627" y="335"/>
                        <a:pt x="1772" y="274"/>
                        <a:pt x="1910" y="217"/>
                      </a:cubicBezTo>
                      <a:cubicBezTo>
                        <a:pt x="2061" y="154"/>
                        <a:pt x="2203" y="97"/>
                        <a:pt x="2362" y="97"/>
                      </a:cubicBezTo>
                      <a:close/>
                      <a:moveTo>
                        <a:pt x="2367" y="0"/>
                      </a:moveTo>
                      <a:cubicBezTo>
                        <a:pt x="2185" y="0"/>
                        <a:pt x="2027" y="67"/>
                        <a:pt x="1873" y="129"/>
                      </a:cubicBezTo>
                      <a:cubicBezTo>
                        <a:pt x="1734" y="187"/>
                        <a:pt x="1603" y="240"/>
                        <a:pt x="1458" y="247"/>
                      </a:cubicBezTo>
                      <a:cubicBezTo>
                        <a:pt x="1384" y="254"/>
                        <a:pt x="1313" y="254"/>
                        <a:pt x="1242" y="254"/>
                      </a:cubicBezTo>
                      <a:cubicBezTo>
                        <a:pt x="965" y="260"/>
                        <a:pt x="706" y="264"/>
                        <a:pt x="449" y="460"/>
                      </a:cubicBezTo>
                      <a:cubicBezTo>
                        <a:pt x="166" y="673"/>
                        <a:pt x="0" y="1037"/>
                        <a:pt x="24" y="1388"/>
                      </a:cubicBezTo>
                      <a:cubicBezTo>
                        <a:pt x="41" y="1671"/>
                        <a:pt x="172" y="1938"/>
                        <a:pt x="307" y="2184"/>
                      </a:cubicBezTo>
                      <a:cubicBezTo>
                        <a:pt x="449" y="2447"/>
                        <a:pt x="608" y="2721"/>
                        <a:pt x="844" y="2913"/>
                      </a:cubicBezTo>
                      <a:cubicBezTo>
                        <a:pt x="999" y="3041"/>
                        <a:pt x="1225" y="3152"/>
                        <a:pt x="1461" y="3152"/>
                      </a:cubicBezTo>
                      <a:cubicBezTo>
                        <a:pt x="1549" y="3152"/>
                        <a:pt x="1637" y="3139"/>
                        <a:pt x="1721" y="3105"/>
                      </a:cubicBezTo>
                      <a:cubicBezTo>
                        <a:pt x="1779" y="3085"/>
                        <a:pt x="1829" y="3054"/>
                        <a:pt x="1883" y="3028"/>
                      </a:cubicBezTo>
                      <a:cubicBezTo>
                        <a:pt x="1961" y="2984"/>
                        <a:pt x="2032" y="2947"/>
                        <a:pt x="2113" y="2930"/>
                      </a:cubicBezTo>
                      <a:cubicBezTo>
                        <a:pt x="2140" y="2926"/>
                        <a:pt x="2169" y="2924"/>
                        <a:pt x="2198" y="2924"/>
                      </a:cubicBezTo>
                      <a:cubicBezTo>
                        <a:pt x="2219" y="2924"/>
                        <a:pt x="2240" y="2925"/>
                        <a:pt x="2261" y="2926"/>
                      </a:cubicBezTo>
                      <a:lnTo>
                        <a:pt x="2352" y="2926"/>
                      </a:lnTo>
                      <a:cubicBezTo>
                        <a:pt x="2653" y="2920"/>
                        <a:pt x="2956" y="2730"/>
                        <a:pt x="3145" y="2434"/>
                      </a:cubicBezTo>
                      <a:cubicBezTo>
                        <a:pt x="3293" y="2204"/>
                        <a:pt x="3378" y="1917"/>
                        <a:pt x="3419" y="1533"/>
                      </a:cubicBezTo>
                      <a:cubicBezTo>
                        <a:pt x="3459" y="1108"/>
                        <a:pt x="3412" y="791"/>
                        <a:pt x="3270" y="537"/>
                      </a:cubicBezTo>
                      <a:cubicBezTo>
                        <a:pt x="3098" y="230"/>
                        <a:pt x="2757" y="22"/>
                        <a:pt x="2407" y="1"/>
                      </a:cubicBezTo>
                      <a:cubicBezTo>
                        <a:pt x="2393" y="1"/>
                        <a:pt x="2380" y="0"/>
                        <a:pt x="236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30"/>
                <p:cNvSpPr/>
                <p:nvPr/>
              </p:nvSpPr>
              <p:spPr>
                <a:xfrm>
                  <a:off x="5387117" y="3272153"/>
                  <a:ext cx="52087" cy="13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1474" extrusionOk="0">
                      <a:moveTo>
                        <a:pt x="536" y="1"/>
                      </a:moveTo>
                      <a:cubicBezTo>
                        <a:pt x="522" y="1"/>
                        <a:pt x="507" y="7"/>
                        <a:pt x="497" y="19"/>
                      </a:cubicBezTo>
                      <a:cubicBezTo>
                        <a:pt x="1" y="637"/>
                        <a:pt x="261" y="1409"/>
                        <a:pt x="271" y="1443"/>
                      </a:cubicBezTo>
                      <a:cubicBezTo>
                        <a:pt x="277" y="1464"/>
                        <a:pt x="297" y="1473"/>
                        <a:pt x="314" y="1473"/>
                      </a:cubicBezTo>
                      <a:lnTo>
                        <a:pt x="331" y="1473"/>
                      </a:lnTo>
                      <a:cubicBezTo>
                        <a:pt x="355" y="1464"/>
                        <a:pt x="369" y="1436"/>
                        <a:pt x="362" y="1413"/>
                      </a:cubicBezTo>
                      <a:cubicBezTo>
                        <a:pt x="358" y="1403"/>
                        <a:pt x="109" y="654"/>
                        <a:pt x="571" y="76"/>
                      </a:cubicBezTo>
                      <a:cubicBezTo>
                        <a:pt x="588" y="56"/>
                        <a:pt x="585" y="26"/>
                        <a:pt x="565" y="9"/>
                      </a:cubicBezTo>
                      <a:cubicBezTo>
                        <a:pt x="556" y="4"/>
                        <a:pt x="547" y="1"/>
                        <a:pt x="53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30"/>
                <p:cNvSpPr/>
                <p:nvPr/>
              </p:nvSpPr>
              <p:spPr>
                <a:xfrm>
                  <a:off x="5404449" y="3281792"/>
                  <a:ext cx="143614" cy="67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" h="765" extrusionOk="0">
                      <a:moveTo>
                        <a:pt x="1252" y="91"/>
                      </a:moveTo>
                      <a:cubicBezTo>
                        <a:pt x="1343" y="91"/>
                        <a:pt x="1420" y="98"/>
                        <a:pt x="1475" y="106"/>
                      </a:cubicBezTo>
                      <a:cubicBezTo>
                        <a:pt x="934" y="618"/>
                        <a:pt x="377" y="670"/>
                        <a:pt x="154" y="670"/>
                      </a:cubicBezTo>
                      <a:cubicBezTo>
                        <a:pt x="146" y="670"/>
                        <a:pt x="139" y="670"/>
                        <a:pt x="132" y="670"/>
                      </a:cubicBezTo>
                      <a:cubicBezTo>
                        <a:pt x="457" y="181"/>
                        <a:pt x="938" y="91"/>
                        <a:pt x="1252" y="91"/>
                      </a:cubicBezTo>
                      <a:close/>
                      <a:moveTo>
                        <a:pt x="1263" y="0"/>
                      </a:moveTo>
                      <a:cubicBezTo>
                        <a:pt x="912" y="0"/>
                        <a:pt x="355" y="104"/>
                        <a:pt x="11" y="687"/>
                      </a:cubicBezTo>
                      <a:cubicBezTo>
                        <a:pt x="0" y="700"/>
                        <a:pt x="0" y="717"/>
                        <a:pt x="7" y="730"/>
                      </a:cubicBezTo>
                      <a:cubicBezTo>
                        <a:pt x="14" y="744"/>
                        <a:pt x="28" y="754"/>
                        <a:pt x="45" y="757"/>
                      </a:cubicBezTo>
                      <a:cubicBezTo>
                        <a:pt x="51" y="757"/>
                        <a:pt x="98" y="764"/>
                        <a:pt x="179" y="764"/>
                      </a:cubicBezTo>
                      <a:cubicBezTo>
                        <a:pt x="439" y="764"/>
                        <a:pt x="1037" y="693"/>
                        <a:pt x="1610" y="109"/>
                      </a:cubicBezTo>
                      <a:cubicBezTo>
                        <a:pt x="1620" y="99"/>
                        <a:pt x="1624" y="79"/>
                        <a:pt x="1620" y="62"/>
                      </a:cubicBezTo>
                      <a:cubicBezTo>
                        <a:pt x="1617" y="48"/>
                        <a:pt x="1604" y="35"/>
                        <a:pt x="1587" y="31"/>
                      </a:cubicBezTo>
                      <a:cubicBezTo>
                        <a:pt x="1583" y="30"/>
                        <a:pt x="1453" y="0"/>
                        <a:pt x="1263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30"/>
                <p:cNvSpPr/>
                <p:nvPr/>
              </p:nvSpPr>
              <p:spPr>
                <a:xfrm>
                  <a:off x="5301516" y="3398167"/>
                  <a:ext cx="44570" cy="5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656" extrusionOk="0">
                      <a:moveTo>
                        <a:pt x="448" y="0"/>
                      </a:moveTo>
                      <a:cubicBezTo>
                        <a:pt x="438" y="0"/>
                        <a:pt x="428" y="3"/>
                        <a:pt x="419" y="8"/>
                      </a:cubicBezTo>
                      <a:cubicBezTo>
                        <a:pt x="223" y="153"/>
                        <a:pt x="78" y="359"/>
                        <a:pt x="7" y="592"/>
                      </a:cubicBezTo>
                      <a:cubicBezTo>
                        <a:pt x="0" y="619"/>
                        <a:pt x="14" y="646"/>
                        <a:pt x="38" y="653"/>
                      </a:cubicBezTo>
                      <a:cubicBezTo>
                        <a:pt x="44" y="656"/>
                        <a:pt x="47" y="656"/>
                        <a:pt x="51" y="656"/>
                      </a:cubicBezTo>
                      <a:cubicBezTo>
                        <a:pt x="75" y="656"/>
                        <a:pt x="91" y="643"/>
                        <a:pt x="98" y="623"/>
                      </a:cubicBezTo>
                      <a:cubicBezTo>
                        <a:pt x="162" y="410"/>
                        <a:pt x="298" y="218"/>
                        <a:pt x="476" y="86"/>
                      </a:cubicBezTo>
                      <a:cubicBezTo>
                        <a:pt x="496" y="69"/>
                        <a:pt x="503" y="42"/>
                        <a:pt x="486" y="18"/>
                      </a:cubicBezTo>
                      <a:cubicBezTo>
                        <a:pt x="476" y="6"/>
                        <a:pt x="462" y="0"/>
                        <a:pt x="448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30"/>
                <p:cNvSpPr/>
                <p:nvPr/>
              </p:nvSpPr>
              <p:spPr>
                <a:xfrm>
                  <a:off x="5312570" y="3432832"/>
                  <a:ext cx="28122" cy="2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" h="339" extrusionOk="0">
                      <a:moveTo>
                        <a:pt x="263" y="1"/>
                      </a:moveTo>
                      <a:cubicBezTo>
                        <a:pt x="254" y="1"/>
                        <a:pt x="245" y="3"/>
                        <a:pt x="237" y="8"/>
                      </a:cubicBezTo>
                      <a:cubicBezTo>
                        <a:pt x="135" y="65"/>
                        <a:pt x="54" y="159"/>
                        <a:pt x="11" y="271"/>
                      </a:cubicBezTo>
                      <a:cubicBezTo>
                        <a:pt x="0" y="298"/>
                        <a:pt x="14" y="325"/>
                        <a:pt x="37" y="335"/>
                      </a:cubicBezTo>
                      <a:cubicBezTo>
                        <a:pt x="44" y="335"/>
                        <a:pt x="51" y="338"/>
                        <a:pt x="54" y="338"/>
                      </a:cubicBezTo>
                      <a:cubicBezTo>
                        <a:pt x="75" y="338"/>
                        <a:pt x="92" y="325"/>
                        <a:pt x="98" y="304"/>
                      </a:cubicBezTo>
                      <a:cubicBezTo>
                        <a:pt x="135" y="217"/>
                        <a:pt x="203" y="136"/>
                        <a:pt x="284" y="89"/>
                      </a:cubicBezTo>
                      <a:cubicBezTo>
                        <a:pt x="307" y="75"/>
                        <a:pt x="318" y="48"/>
                        <a:pt x="304" y="24"/>
                      </a:cubicBezTo>
                      <a:cubicBezTo>
                        <a:pt x="295" y="9"/>
                        <a:pt x="279" y="1"/>
                        <a:pt x="263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30"/>
                <p:cNvSpPr/>
                <p:nvPr/>
              </p:nvSpPr>
              <p:spPr>
                <a:xfrm>
                  <a:off x="5490316" y="3558404"/>
                  <a:ext cx="40414" cy="24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275" extrusionOk="0">
                      <a:moveTo>
                        <a:pt x="406" y="1"/>
                      </a:moveTo>
                      <a:cubicBezTo>
                        <a:pt x="393" y="1"/>
                        <a:pt x="380" y="6"/>
                        <a:pt x="369" y="15"/>
                      </a:cubicBezTo>
                      <a:cubicBezTo>
                        <a:pt x="281" y="102"/>
                        <a:pt x="167" y="160"/>
                        <a:pt x="46" y="180"/>
                      </a:cubicBezTo>
                      <a:cubicBezTo>
                        <a:pt x="18" y="183"/>
                        <a:pt x="1" y="208"/>
                        <a:pt x="5" y="234"/>
                      </a:cubicBezTo>
                      <a:cubicBezTo>
                        <a:pt x="8" y="258"/>
                        <a:pt x="29" y="275"/>
                        <a:pt x="52" y="275"/>
                      </a:cubicBezTo>
                      <a:lnTo>
                        <a:pt x="58" y="275"/>
                      </a:lnTo>
                      <a:cubicBezTo>
                        <a:pt x="200" y="251"/>
                        <a:pt x="335" y="183"/>
                        <a:pt x="437" y="82"/>
                      </a:cubicBezTo>
                      <a:cubicBezTo>
                        <a:pt x="457" y="66"/>
                        <a:pt x="457" y="35"/>
                        <a:pt x="437" y="15"/>
                      </a:cubicBezTo>
                      <a:cubicBezTo>
                        <a:pt x="429" y="5"/>
                        <a:pt x="417" y="1"/>
                        <a:pt x="40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30"/>
                <p:cNvSpPr/>
                <p:nvPr/>
              </p:nvSpPr>
              <p:spPr>
                <a:xfrm>
                  <a:off x="5510389" y="3538684"/>
                  <a:ext cx="19809" cy="13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" h="157" extrusionOk="0">
                      <a:moveTo>
                        <a:pt x="170" y="0"/>
                      </a:moveTo>
                      <a:cubicBezTo>
                        <a:pt x="160" y="0"/>
                        <a:pt x="151" y="3"/>
                        <a:pt x="142" y="9"/>
                      </a:cubicBezTo>
                      <a:cubicBezTo>
                        <a:pt x="108" y="32"/>
                        <a:pt x="74" y="52"/>
                        <a:pt x="37" y="66"/>
                      </a:cubicBezTo>
                      <a:cubicBezTo>
                        <a:pt x="14" y="73"/>
                        <a:pt x="1" y="103"/>
                        <a:pt x="7" y="127"/>
                      </a:cubicBezTo>
                      <a:cubicBezTo>
                        <a:pt x="14" y="147"/>
                        <a:pt x="34" y="157"/>
                        <a:pt x="54" y="157"/>
                      </a:cubicBezTo>
                      <a:lnTo>
                        <a:pt x="68" y="157"/>
                      </a:lnTo>
                      <a:cubicBezTo>
                        <a:pt x="115" y="140"/>
                        <a:pt x="159" y="116"/>
                        <a:pt x="199" y="86"/>
                      </a:cubicBezTo>
                      <a:cubicBezTo>
                        <a:pt x="219" y="69"/>
                        <a:pt x="223" y="42"/>
                        <a:pt x="206" y="18"/>
                      </a:cubicBezTo>
                      <a:cubicBezTo>
                        <a:pt x="198" y="6"/>
                        <a:pt x="184" y="0"/>
                        <a:pt x="170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2" name="Google Shape;222;p30"/>
              <p:cNvGrpSpPr/>
              <p:nvPr/>
            </p:nvGrpSpPr>
            <p:grpSpPr>
              <a:xfrm>
                <a:off x="7117532" y="3242086"/>
                <a:ext cx="332771" cy="264501"/>
                <a:chOff x="7117532" y="3242086"/>
                <a:chExt cx="332771" cy="264501"/>
              </a:xfrm>
            </p:grpSpPr>
            <p:sp>
              <p:nvSpPr>
                <p:cNvPr id="223" name="Google Shape;223;p30"/>
                <p:cNvSpPr/>
                <p:nvPr/>
              </p:nvSpPr>
              <p:spPr>
                <a:xfrm>
                  <a:off x="7117532" y="3242086"/>
                  <a:ext cx="332771" cy="247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3" h="2796" extrusionOk="0">
                      <a:moveTo>
                        <a:pt x="1055" y="95"/>
                      </a:moveTo>
                      <a:cubicBezTo>
                        <a:pt x="1372" y="95"/>
                        <a:pt x="1733" y="191"/>
                        <a:pt x="2062" y="511"/>
                      </a:cubicBezTo>
                      <a:cubicBezTo>
                        <a:pt x="2071" y="520"/>
                        <a:pt x="2083" y="526"/>
                        <a:pt x="2095" y="526"/>
                      </a:cubicBezTo>
                      <a:cubicBezTo>
                        <a:pt x="2101" y="526"/>
                        <a:pt x="2107" y="524"/>
                        <a:pt x="2113" y="521"/>
                      </a:cubicBezTo>
                      <a:cubicBezTo>
                        <a:pt x="2120" y="519"/>
                        <a:pt x="2557" y="328"/>
                        <a:pt x="3021" y="328"/>
                      </a:cubicBezTo>
                      <a:cubicBezTo>
                        <a:pt x="3243" y="328"/>
                        <a:pt x="3472" y="372"/>
                        <a:pt x="3662" y="501"/>
                      </a:cubicBezTo>
                      <a:lnTo>
                        <a:pt x="3412" y="2671"/>
                      </a:lnTo>
                      <a:cubicBezTo>
                        <a:pt x="3277" y="2603"/>
                        <a:pt x="2947" y="2461"/>
                        <a:pt x="2531" y="2461"/>
                      </a:cubicBezTo>
                      <a:cubicBezTo>
                        <a:pt x="2312" y="2461"/>
                        <a:pt x="2073" y="2502"/>
                        <a:pt x="1823" y="2614"/>
                      </a:cubicBezTo>
                      <a:cubicBezTo>
                        <a:pt x="1700" y="2533"/>
                        <a:pt x="1125" y="2182"/>
                        <a:pt x="470" y="2182"/>
                      </a:cubicBezTo>
                      <a:cubicBezTo>
                        <a:pt x="349" y="2182"/>
                        <a:pt x="226" y="2194"/>
                        <a:pt x="102" y="2222"/>
                      </a:cubicBezTo>
                      <a:lnTo>
                        <a:pt x="226" y="302"/>
                      </a:lnTo>
                      <a:cubicBezTo>
                        <a:pt x="312" y="257"/>
                        <a:pt x="646" y="95"/>
                        <a:pt x="1055" y="95"/>
                      </a:cubicBezTo>
                      <a:close/>
                      <a:moveTo>
                        <a:pt x="1057" y="0"/>
                      </a:moveTo>
                      <a:cubicBezTo>
                        <a:pt x="555" y="0"/>
                        <a:pt x="162" y="229"/>
                        <a:pt x="156" y="231"/>
                      </a:cubicBezTo>
                      <a:cubicBezTo>
                        <a:pt x="142" y="241"/>
                        <a:pt x="132" y="254"/>
                        <a:pt x="132" y="271"/>
                      </a:cubicBezTo>
                      <a:lnTo>
                        <a:pt x="0" y="2282"/>
                      </a:lnTo>
                      <a:cubicBezTo>
                        <a:pt x="0" y="2296"/>
                        <a:pt x="8" y="2313"/>
                        <a:pt x="17" y="2323"/>
                      </a:cubicBezTo>
                      <a:cubicBezTo>
                        <a:pt x="28" y="2331"/>
                        <a:pt x="40" y="2335"/>
                        <a:pt x="51" y="2335"/>
                      </a:cubicBezTo>
                      <a:cubicBezTo>
                        <a:pt x="55" y="2335"/>
                        <a:pt x="58" y="2334"/>
                        <a:pt x="61" y="2333"/>
                      </a:cubicBezTo>
                      <a:cubicBezTo>
                        <a:pt x="198" y="2295"/>
                        <a:pt x="336" y="2280"/>
                        <a:pt x="471" y="2280"/>
                      </a:cubicBezTo>
                      <a:cubicBezTo>
                        <a:pt x="1167" y="2280"/>
                        <a:pt x="1784" y="2702"/>
                        <a:pt x="1793" y="2707"/>
                      </a:cubicBezTo>
                      <a:cubicBezTo>
                        <a:pt x="1800" y="2713"/>
                        <a:pt x="1808" y="2716"/>
                        <a:pt x="1818" y="2716"/>
                      </a:cubicBezTo>
                      <a:cubicBezTo>
                        <a:pt x="1825" y="2716"/>
                        <a:pt x="1832" y="2714"/>
                        <a:pt x="1840" y="2712"/>
                      </a:cubicBezTo>
                      <a:cubicBezTo>
                        <a:pt x="2078" y="2600"/>
                        <a:pt x="2314" y="2560"/>
                        <a:pt x="2528" y="2560"/>
                      </a:cubicBezTo>
                      <a:cubicBezTo>
                        <a:pt x="3038" y="2560"/>
                        <a:pt x="3424" y="2784"/>
                        <a:pt x="3429" y="2788"/>
                      </a:cubicBezTo>
                      <a:cubicBezTo>
                        <a:pt x="3436" y="2792"/>
                        <a:pt x="3446" y="2796"/>
                        <a:pt x="3453" y="2796"/>
                      </a:cubicBezTo>
                      <a:cubicBezTo>
                        <a:pt x="3459" y="2796"/>
                        <a:pt x="3466" y="2792"/>
                        <a:pt x="3473" y="2788"/>
                      </a:cubicBezTo>
                      <a:cubicBezTo>
                        <a:pt x="3490" y="2782"/>
                        <a:pt x="3500" y="2768"/>
                        <a:pt x="3500" y="2752"/>
                      </a:cubicBezTo>
                      <a:lnTo>
                        <a:pt x="3760" y="484"/>
                      </a:lnTo>
                      <a:cubicBezTo>
                        <a:pt x="3763" y="467"/>
                        <a:pt x="3756" y="450"/>
                        <a:pt x="3743" y="440"/>
                      </a:cubicBezTo>
                      <a:cubicBezTo>
                        <a:pt x="3527" y="284"/>
                        <a:pt x="3268" y="231"/>
                        <a:pt x="3019" y="231"/>
                      </a:cubicBezTo>
                      <a:cubicBezTo>
                        <a:pt x="2604" y="231"/>
                        <a:pt x="2216" y="377"/>
                        <a:pt x="2106" y="424"/>
                      </a:cubicBezTo>
                      <a:cubicBezTo>
                        <a:pt x="1763" y="99"/>
                        <a:pt x="1387" y="0"/>
                        <a:pt x="105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30"/>
                <p:cNvSpPr/>
                <p:nvPr/>
              </p:nvSpPr>
              <p:spPr>
                <a:xfrm>
                  <a:off x="7273966" y="3280023"/>
                  <a:ext cx="140608" cy="226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" h="2562" extrusionOk="0">
                      <a:moveTo>
                        <a:pt x="326" y="1"/>
                      </a:moveTo>
                      <a:cubicBezTo>
                        <a:pt x="304" y="1"/>
                        <a:pt x="283" y="20"/>
                        <a:pt x="280" y="45"/>
                      </a:cubicBezTo>
                      <a:lnTo>
                        <a:pt x="3" y="2231"/>
                      </a:lnTo>
                      <a:cubicBezTo>
                        <a:pt x="0" y="2245"/>
                        <a:pt x="7" y="2258"/>
                        <a:pt x="13" y="2272"/>
                      </a:cubicBezTo>
                      <a:cubicBezTo>
                        <a:pt x="24" y="2283"/>
                        <a:pt x="37" y="2286"/>
                        <a:pt x="50" y="2286"/>
                      </a:cubicBezTo>
                      <a:cubicBezTo>
                        <a:pt x="391" y="2289"/>
                        <a:pt x="1316" y="2336"/>
                        <a:pt x="1502" y="2546"/>
                      </a:cubicBezTo>
                      <a:cubicBezTo>
                        <a:pt x="1511" y="2555"/>
                        <a:pt x="1525" y="2562"/>
                        <a:pt x="1539" y="2562"/>
                      </a:cubicBezTo>
                      <a:cubicBezTo>
                        <a:pt x="1542" y="2562"/>
                        <a:pt x="1549" y="2562"/>
                        <a:pt x="1555" y="2559"/>
                      </a:cubicBezTo>
                      <a:cubicBezTo>
                        <a:pt x="1572" y="2552"/>
                        <a:pt x="1586" y="2535"/>
                        <a:pt x="1586" y="2515"/>
                      </a:cubicBezTo>
                      <a:lnTo>
                        <a:pt x="1589" y="2248"/>
                      </a:lnTo>
                      <a:cubicBezTo>
                        <a:pt x="1589" y="2222"/>
                        <a:pt x="1569" y="2202"/>
                        <a:pt x="1542" y="2202"/>
                      </a:cubicBezTo>
                      <a:cubicBezTo>
                        <a:pt x="1515" y="2202"/>
                        <a:pt x="1494" y="2222"/>
                        <a:pt x="1494" y="2248"/>
                      </a:cubicBezTo>
                      <a:lnTo>
                        <a:pt x="1491" y="2417"/>
                      </a:lnTo>
                      <a:cubicBezTo>
                        <a:pt x="1170" y="2222"/>
                        <a:pt x="344" y="2194"/>
                        <a:pt x="105" y="2191"/>
                      </a:cubicBezTo>
                      <a:lnTo>
                        <a:pt x="374" y="55"/>
                      </a:lnTo>
                      <a:cubicBezTo>
                        <a:pt x="378" y="28"/>
                        <a:pt x="357" y="4"/>
                        <a:pt x="331" y="1"/>
                      </a:cubicBezTo>
                      <a:cubicBezTo>
                        <a:pt x="329" y="1"/>
                        <a:pt x="327" y="1"/>
                        <a:pt x="32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30"/>
                <p:cNvSpPr/>
                <p:nvPr/>
              </p:nvSpPr>
              <p:spPr>
                <a:xfrm>
                  <a:off x="7128232" y="3439906"/>
                  <a:ext cx="155022" cy="42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3" h="478" extrusionOk="0">
                      <a:moveTo>
                        <a:pt x="53" y="0"/>
                      </a:moveTo>
                      <a:cubicBezTo>
                        <a:pt x="49" y="0"/>
                        <a:pt x="45" y="1"/>
                        <a:pt x="41" y="2"/>
                      </a:cubicBezTo>
                      <a:cubicBezTo>
                        <a:pt x="18" y="9"/>
                        <a:pt x="1" y="36"/>
                        <a:pt x="11" y="62"/>
                      </a:cubicBezTo>
                      <a:lnTo>
                        <a:pt x="82" y="319"/>
                      </a:lnTo>
                      <a:cubicBezTo>
                        <a:pt x="88" y="340"/>
                        <a:pt x="106" y="354"/>
                        <a:pt x="126" y="354"/>
                      </a:cubicBezTo>
                      <a:cubicBezTo>
                        <a:pt x="128" y="354"/>
                        <a:pt x="131" y="353"/>
                        <a:pt x="133" y="353"/>
                      </a:cubicBezTo>
                      <a:cubicBezTo>
                        <a:pt x="138" y="353"/>
                        <a:pt x="383" y="320"/>
                        <a:pt x="700" y="320"/>
                      </a:cubicBezTo>
                      <a:cubicBezTo>
                        <a:pt x="1008" y="320"/>
                        <a:pt x="1386" y="351"/>
                        <a:pt x="1678" y="475"/>
                      </a:cubicBezTo>
                      <a:cubicBezTo>
                        <a:pt x="1685" y="478"/>
                        <a:pt x="1692" y="478"/>
                        <a:pt x="1698" y="478"/>
                      </a:cubicBezTo>
                      <a:cubicBezTo>
                        <a:pt x="1715" y="478"/>
                        <a:pt x="1736" y="467"/>
                        <a:pt x="1742" y="450"/>
                      </a:cubicBezTo>
                      <a:cubicBezTo>
                        <a:pt x="1753" y="423"/>
                        <a:pt x="1742" y="397"/>
                        <a:pt x="1715" y="386"/>
                      </a:cubicBezTo>
                      <a:cubicBezTo>
                        <a:pt x="1407" y="257"/>
                        <a:pt x="1021" y="224"/>
                        <a:pt x="705" y="224"/>
                      </a:cubicBezTo>
                      <a:cubicBezTo>
                        <a:pt x="454" y="224"/>
                        <a:pt x="248" y="245"/>
                        <a:pt x="163" y="255"/>
                      </a:cubicBezTo>
                      <a:lnTo>
                        <a:pt x="102" y="36"/>
                      </a:lnTo>
                      <a:cubicBezTo>
                        <a:pt x="97" y="16"/>
                        <a:pt x="76" y="0"/>
                        <a:pt x="53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30"/>
                <p:cNvSpPr/>
                <p:nvPr/>
              </p:nvSpPr>
              <p:spPr>
                <a:xfrm>
                  <a:off x="7329059" y="3301335"/>
                  <a:ext cx="74195" cy="19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216" extrusionOk="0">
                      <a:moveTo>
                        <a:pt x="519" y="1"/>
                      </a:moveTo>
                      <a:cubicBezTo>
                        <a:pt x="350" y="1"/>
                        <a:pt x="181" y="43"/>
                        <a:pt x="31" y="128"/>
                      </a:cubicBezTo>
                      <a:cubicBezTo>
                        <a:pt x="8" y="142"/>
                        <a:pt x="1" y="168"/>
                        <a:pt x="14" y="192"/>
                      </a:cubicBezTo>
                      <a:cubicBezTo>
                        <a:pt x="21" y="209"/>
                        <a:pt x="38" y="215"/>
                        <a:pt x="55" y="215"/>
                      </a:cubicBezTo>
                      <a:cubicBezTo>
                        <a:pt x="61" y="215"/>
                        <a:pt x="72" y="215"/>
                        <a:pt x="78" y="212"/>
                      </a:cubicBezTo>
                      <a:cubicBezTo>
                        <a:pt x="212" y="135"/>
                        <a:pt x="368" y="97"/>
                        <a:pt x="524" y="97"/>
                      </a:cubicBezTo>
                      <a:cubicBezTo>
                        <a:pt x="608" y="97"/>
                        <a:pt x="693" y="109"/>
                        <a:pt x="774" y="131"/>
                      </a:cubicBezTo>
                      <a:cubicBezTo>
                        <a:pt x="779" y="133"/>
                        <a:pt x="784" y="134"/>
                        <a:pt x="789" y="134"/>
                      </a:cubicBezTo>
                      <a:cubicBezTo>
                        <a:pt x="808" y="134"/>
                        <a:pt x="826" y="120"/>
                        <a:pt x="831" y="101"/>
                      </a:cubicBezTo>
                      <a:cubicBezTo>
                        <a:pt x="838" y="74"/>
                        <a:pt x="824" y="47"/>
                        <a:pt x="798" y="40"/>
                      </a:cubicBezTo>
                      <a:cubicBezTo>
                        <a:pt x="707" y="14"/>
                        <a:pt x="613" y="1"/>
                        <a:pt x="519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30"/>
                <p:cNvSpPr/>
                <p:nvPr/>
              </p:nvSpPr>
              <p:spPr>
                <a:xfrm>
                  <a:off x="7334807" y="3344578"/>
                  <a:ext cx="50760" cy="8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" h="99" extrusionOk="0">
                      <a:moveTo>
                        <a:pt x="47" y="0"/>
                      </a:moveTo>
                      <a:cubicBezTo>
                        <a:pt x="24" y="0"/>
                        <a:pt x="1" y="24"/>
                        <a:pt x="1" y="47"/>
                      </a:cubicBezTo>
                      <a:cubicBezTo>
                        <a:pt x="1" y="75"/>
                        <a:pt x="24" y="98"/>
                        <a:pt x="47" y="98"/>
                      </a:cubicBezTo>
                      <a:lnTo>
                        <a:pt x="527" y="98"/>
                      </a:lnTo>
                      <a:cubicBezTo>
                        <a:pt x="554" y="98"/>
                        <a:pt x="574" y="75"/>
                        <a:pt x="574" y="47"/>
                      </a:cubicBezTo>
                      <a:cubicBezTo>
                        <a:pt x="574" y="24"/>
                        <a:pt x="554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30"/>
                <p:cNvSpPr/>
                <p:nvPr/>
              </p:nvSpPr>
              <p:spPr>
                <a:xfrm>
                  <a:off x="7338698" y="3381277"/>
                  <a:ext cx="44216" cy="10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122" extrusionOk="0">
                      <a:moveTo>
                        <a:pt x="282" y="1"/>
                      </a:moveTo>
                      <a:cubicBezTo>
                        <a:pt x="200" y="1"/>
                        <a:pt x="119" y="9"/>
                        <a:pt x="41" y="27"/>
                      </a:cubicBezTo>
                      <a:cubicBezTo>
                        <a:pt x="17" y="34"/>
                        <a:pt x="0" y="57"/>
                        <a:pt x="7" y="85"/>
                      </a:cubicBezTo>
                      <a:cubicBezTo>
                        <a:pt x="10" y="108"/>
                        <a:pt x="30" y="121"/>
                        <a:pt x="50" y="121"/>
                      </a:cubicBezTo>
                      <a:lnTo>
                        <a:pt x="64" y="121"/>
                      </a:lnTo>
                      <a:cubicBezTo>
                        <a:pt x="137" y="105"/>
                        <a:pt x="214" y="96"/>
                        <a:pt x="290" y="96"/>
                      </a:cubicBezTo>
                      <a:cubicBezTo>
                        <a:pt x="340" y="96"/>
                        <a:pt x="390" y="100"/>
                        <a:pt x="438" y="108"/>
                      </a:cubicBezTo>
                      <a:cubicBezTo>
                        <a:pt x="441" y="108"/>
                        <a:pt x="443" y="109"/>
                        <a:pt x="445" y="109"/>
                      </a:cubicBezTo>
                      <a:cubicBezTo>
                        <a:pt x="470" y="109"/>
                        <a:pt x="490" y="92"/>
                        <a:pt x="496" y="68"/>
                      </a:cubicBezTo>
                      <a:cubicBezTo>
                        <a:pt x="499" y="40"/>
                        <a:pt x="479" y="17"/>
                        <a:pt x="455" y="13"/>
                      </a:cubicBezTo>
                      <a:cubicBezTo>
                        <a:pt x="398" y="5"/>
                        <a:pt x="340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30"/>
                <p:cNvSpPr/>
                <p:nvPr/>
              </p:nvSpPr>
              <p:spPr>
                <a:xfrm>
                  <a:off x="7321896" y="3410193"/>
                  <a:ext cx="62168" cy="20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234" extrusionOk="0">
                      <a:moveTo>
                        <a:pt x="54" y="0"/>
                      </a:moveTo>
                      <a:cubicBezTo>
                        <a:pt x="30" y="0"/>
                        <a:pt x="8" y="16"/>
                        <a:pt x="5" y="41"/>
                      </a:cubicBezTo>
                      <a:cubicBezTo>
                        <a:pt x="1" y="65"/>
                        <a:pt x="18" y="91"/>
                        <a:pt x="41" y="95"/>
                      </a:cubicBezTo>
                      <a:cubicBezTo>
                        <a:pt x="240" y="135"/>
                        <a:pt x="440" y="179"/>
                        <a:pt x="639" y="233"/>
                      </a:cubicBezTo>
                      <a:lnTo>
                        <a:pt x="649" y="233"/>
                      </a:lnTo>
                      <a:cubicBezTo>
                        <a:pt x="669" y="233"/>
                        <a:pt x="689" y="219"/>
                        <a:pt x="696" y="199"/>
                      </a:cubicBezTo>
                      <a:cubicBezTo>
                        <a:pt x="703" y="172"/>
                        <a:pt x="689" y="149"/>
                        <a:pt x="662" y="142"/>
                      </a:cubicBezTo>
                      <a:cubicBezTo>
                        <a:pt x="463" y="88"/>
                        <a:pt x="261" y="41"/>
                        <a:pt x="61" y="1"/>
                      </a:cubicBezTo>
                      <a:cubicBezTo>
                        <a:pt x="59" y="0"/>
                        <a:pt x="56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30"/>
                <p:cNvSpPr/>
                <p:nvPr/>
              </p:nvSpPr>
              <p:spPr>
                <a:xfrm>
                  <a:off x="7181998" y="3269058"/>
                  <a:ext cx="82684" cy="29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" h="331" extrusionOk="0">
                      <a:moveTo>
                        <a:pt x="246" y="0"/>
                      </a:moveTo>
                      <a:cubicBezTo>
                        <a:pt x="183" y="0"/>
                        <a:pt x="98" y="0"/>
                        <a:pt x="28" y="47"/>
                      </a:cubicBezTo>
                      <a:cubicBezTo>
                        <a:pt x="8" y="61"/>
                        <a:pt x="0" y="91"/>
                        <a:pt x="14" y="115"/>
                      </a:cubicBezTo>
                      <a:cubicBezTo>
                        <a:pt x="25" y="128"/>
                        <a:pt x="40" y="135"/>
                        <a:pt x="56" y="135"/>
                      </a:cubicBezTo>
                      <a:cubicBezTo>
                        <a:pt x="64" y="135"/>
                        <a:pt x="73" y="133"/>
                        <a:pt x="81" y="128"/>
                      </a:cubicBezTo>
                      <a:cubicBezTo>
                        <a:pt x="119" y="105"/>
                        <a:pt x="168" y="97"/>
                        <a:pt x="211" y="97"/>
                      </a:cubicBezTo>
                      <a:cubicBezTo>
                        <a:pt x="222" y="97"/>
                        <a:pt x="233" y="98"/>
                        <a:pt x="243" y="98"/>
                      </a:cubicBezTo>
                      <a:cubicBezTo>
                        <a:pt x="463" y="105"/>
                        <a:pt x="679" y="186"/>
                        <a:pt x="851" y="321"/>
                      </a:cubicBezTo>
                      <a:cubicBezTo>
                        <a:pt x="861" y="328"/>
                        <a:pt x="871" y="331"/>
                        <a:pt x="881" y="331"/>
                      </a:cubicBezTo>
                      <a:cubicBezTo>
                        <a:pt x="894" y="331"/>
                        <a:pt x="908" y="324"/>
                        <a:pt x="919" y="311"/>
                      </a:cubicBezTo>
                      <a:cubicBezTo>
                        <a:pt x="935" y="290"/>
                        <a:pt x="932" y="260"/>
                        <a:pt x="908" y="247"/>
                      </a:cubicBezTo>
                      <a:cubicBezTo>
                        <a:pt x="723" y="98"/>
                        <a:pt x="486" y="10"/>
                        <a:pt x="246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30"/>
                <p:cNvSpPr/>
                <p:nvPr/>
              </p:nvSpPr>
              <p:spPr>
                <a:xfrm>
                  <a:off x="7191902" y="3308586"/>
                  <a:ext cx="58808" cy="16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185" extrusionOk="0">
                      <a:moveTo>
                        <a:pt x="50" y="1"/>
                      </a:moveTo>
                      <a:cubicBezTo>
                        <a:pt x="28" y="1"/>
                        <a:pt x="9" y="19"/>
                        <a:pt x="7" y="39"/>
                      </a:cubicBezTo>
                      <a:cubicBezTo>
                        <a:pt x="0" y="66"/>
                        <a:pt x="20" y="90"/>
                        <a:pt x="44" y="97"/>
                      </a:cubicBezTo>
                      <a:lnTo>
                        <a:pt x="607" y="184"/>
                      </a:lnTo>
                      <a:lnTo>
                        <a:pt x="614" y="184"/>
                      </a:lnTo>
                      <a:cubicBezTo>
                        <a:pt x="637" y="184"/>
                        <a:pt x="658" y="167"/>
                        <a:pt x="661" y="144"/>
                      </a:cubicBezTo>
                      <a:cubicBezTo>
                        <a:pt x="665" y="117"/>
                        <a:pt x="648" y="93"/>
                        <a:pt x="620" y="90"/>
                      </a:cubicBezTo>
                      <a:lnTo>
                        <a:pt x="61" y="2"/>
                      </a:lnTo>
                      <a:cubicBezTo>
                        <a:pt x="57" y="1"/>
                        <a:pt x="54" y="1"/>
                        <a:pt x="50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30"/>
                <p:cNvSpPr/>
                <p:nvPr/>
              </p:nvSpPr>
              <p:spPr>
                <a:xfrm>
                  <a:off x="7195174" y="3345727"/>
                  <a:ext cx="41829" cy="12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146" extrusionOk="0">
                      <a:moveTo>
                        <a:pt x="50" y="0"/>
                      </a:moveTo>
                      <a:cubicBezTo>
                        <a:pt x="28" y="0"/>
                        <a:pt x="6" y="16"/>
                        <a:pt x="4" y="41"/>
                      </a:cubicBezTo>
                      <a:cubicBezTo>
                        <a:pt x="0" y="68"/>
                        <a:pt x="17" y="92"/>
                        <a:pt x="44" y="95"/>
                      </a:cubicBezTo>
                      <a:lnTo>
                        <a:pt x="415" y="146"/>
                      </a:lnTo>
                      <a:lnTo>
                        <a:pt x="421" y="146"/>
                      </a:lnTo>
                      <a:cubicBezTo>
                        <a:pt x="446" y="146"/>
                        <a:pt x="466" y="129"/>
                        <a:pt x="469" y="105"/>
                      </a:cubicBezTo>
                      <a:cubicBezTo>
                        <a:pt x="472" y="78"/>
                        <a:pt x="452" y="54"/>
                        <a:pt x="429" y="51"/>
                      </a:cubicBezTo>
                      <a:lnTo>
                        <a:pt x="57" y="1"/>
                      </a:lnTo>
                      <a:cubicBezTo>
                        <a:pt x="55" y="0"/>
                        <a:pt x="52" y="0"/>
                        <a:pt x="50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30"/>
                <p:cNvSpPr/>
                <p:nvPr/>
              </p:nvSpPr>
              <p:spPr>
                <a:xfrm>
                  <a:off x="7198358" y="3378535"/>
                  <a:ext cx="38645" cy="12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143" extrusionOk="0">
                      <a:moveTo>
                        <a:pt x="52" y="0"/>
                      </a:moveTo>
                      <a:cubicBezTo>
                        <a:pt x="28" y="0"/>
                        <a:pt x="8" y="17"/>
                        <a:pt x="5" y="41"/>
                      </a:cubicBezTo>
                      <a:cubicBezTo>
                        <a:pt x="1" y="68"/>
                        <a:pt x="18" y="91"/>
                        <a:pt x="45" y="95"/>
                      </a:cubicBezTo>
                      <a:lnTo>
                        <a:pt x="379" y="142"/>
                      </a:lnTo>
                      <a:lnTo>
                        <a:pt x="385" y="142"/>
                      </a:lnTo>
                      <a:cubicBezTo>
                        <a:pt x="410" y="142"/>
                        <a:pt x="430" y="125"/>
                        <a:pt x="433" y="102"/>
                      </a:cubicBezTo>
                      <a:cubicBezTo>
                        <a:pt x="436" y="75"/>
                        <a:pt x="419" y="51"/>
                        <a:pt x="393" y="48"/>
                      </a:cubicBezTo>
                      <a:lnTo>
                        <a:pt x="58" y="1"/>
                      </a:lnTo>
                      <a:cubicBezTo>
                        <a:pt x="56" y="0"/>
                        <a:pt x="54" y="0"/>
                        <a:pt x="5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30"/>
                <p:cNvSpPr/>
                <p:nvPr/>
              </p:nvSpPr>
              <p:spPr>
                <a:xfrm>
                  <a:off x="7167053" y="3397902"/>
                  <a:ext cx="74372" cy="18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" h="211" extrusionOk="0">
                      <a:moveTo>
                        <a:pt x="99" y="0"/>
                      </a:moveTo>
                      <a:cubicBezTo>
                        <a:pt x="45" y="0"/>
                        <a:pt x="7" y="26"/>
                        <a:pt x="4" y="68"/>
                      </a:cubicBezTo>
                      <a:cubicBezTo>
                        <a:pt x="1" y="95"/>
                        <a:pt x="18" y="119"/>
                        <a:pt x="45" y="123"/>
                      </a:cubicBezTo>
                      <a:cubicBezTo>
                        <a:pt x="47" y="123"/>
                        <a:pt x="49" y="123"/>
                        <a:pt x="52" y="123"/>
                      </a:cubicBezTo>
                      <a:cubicBezTo>
                        <a:pt x="70" y="123"/>
                        <a:pt x="86" y="113"/>
                        <a:pt x="96" y="95"/>
                      </a:cubicBezTo>
                      <a:lnTo>
                        <a:pt x="109" y="95"/>
                      </a:lnTo>
                      <a:cubicBezTo>
                        <a:pt x="331" y="115"/>
                        <a:pt x="557" y="156"/>
                        <a:pt x="777" y="210"/>
                      </a:cubicBezTo>
                      <a:lnTo>
                        <a:pt x="787" y="210"/>
                      </a:lnTo>
                      <a:cubicBezTo>
                        <a:pt x="807" y="210"/>
                        <a:pt x="828" y="196"/>
                        <a:pt x="834" y="176"/>
                      </a:cubicBezTo>
                      <a:cubicBezTo>
                        <a:pt x="841" y="149"/>
                        <a:pt x="824" y="126"/>
                        <a:pt x="797" y="119"/>
                      </a:cubicBezTo>
                      <a:cubicBezTo>
                        <a:pt x="574" y="62"/>
                        <a:pt x="345" y="21"/>
                        <a:pt x="119" y="1"/>
                      </a:cubicBezTo>
                      <a:cubicBezTo>
                        <a:pt x="112" y="0"/>
                        <a:pt x="106" y="0"/>
                        <a:pt x="99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5" name="Google Shape;235;p30"/>
              <p:cNvSpPr/>
              <p:nvPr/>
            </p:nvSpPr>
            <p:spPr>
              <a:xfrm>
                <a:off x="4879524" y="3232182"/>
                <a:ext cx="429517" cy="634945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180" extrusionOk="0">
                    <a:moveTo>
                      <a:pt x="1690" y="1"/>
                    </a:moveTo>
                    <a:cubicBezTo>
                      <a:pt x="1292" y="1"/>
                      <a:pt x="1140" y="165"/>
                      <a:pt x="1000" y="455"/>
                    </a:cubicBezTo>
                    <a:cubicBezTo>
                      <a:pt x="750" y="974"/>
                      <a:pt x="1" y="2530"/>
                      <a:pt x="1" y="2530"/>
                    </a:cubicBezTo>
                    <a:lnTo>
                      <a:pt x="1000" y="7180"/>
                    </a:lnTo>
                    <a:lnTo>
                      <a:pt x="1762" y="6103"/>
                    </a:lnTo>
                    <a:cubicBezTo>
                      <a:pt x="1762" y="6103"/>
                      <a:pt x="2058" y="6243"/>
                      <a:pt x="2378" y="6243"/>
                    </a:cubicBezTo>
                    <a:cubicBezTo>
                      <a:pt x="2662" y="6243"/>
                      <a:pt x="2965" y="6133"/>
                      <a:pt x="3095" y="5715"/>
                    </a:cubicBezTo>
                    <a:cubicBezTo>
                      <a:pt x="3372" y="4828"/>
                      <a:pt x="4857" y="826"/>
                      <a:pt x="3196" y="323"/>
                    </a:cubicBezTo>
                    <a:cubicBezTo>
                      <a:pt x="2467" y="102"/>
                      <a:pt x="2003" y="1"/>
                      <a:pt x="1690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0"/>
              <p:cNvSpPr/>
              <p:nvPr/>
            </p:nvSpPr>
            <p:spPr>
              <a:xfrm>
                <a:off x="4279520" y="3447511"/>
                <a:ext cx="697113" cy="648829"/>
              </a:xfrm>
              <a:custGeom>
                <a:avLst/>
                <a:gdLst/>
                <a:ahLst/>
                <a:cxnLst/>
                <a:rect l="l" t="t" r="r" b="b"/>
                <a:pathLst>
                  <a:path w="7883" h="7337" extrusionOk="0">
                    <a:moveTo>
                      <a:pt x="6792" y="1"/>
                    </a:moveTo>
                    <a:cubicBezTo>
                      <a:pt x="6784" y="1"/>
                      <a:pt x="6777" y="2"/>
                      <a:pt x="6769" y="4"/>
                    </a:cubicBezTo>
                    <a:cubicBezTo>
                      <a:pt x="6759" y="4"/>
                      <a:pt x="5895" y="182"/>
                      <a:pt x="4741" y="546"/>
                    </a:cubicBezTo>
                    <a:cubicBezTo>
                      <a:pt x="3355" y="982"/>
                      <a:pt x="1414" y="1728"/>
                      <a:pt x="47" y="2804"/>
                    </a:cubicBezTo>
                    <a:cubicBezTo>
                      <a:pt x="7" y="2838"/>
                      <a:pt x="0" y="2895"/>
                      <a:pt x="31" y="2935"/>
                    </a:cubicBezTo>
                    <a:cubicBezTo>
                      <a:pt x="50" y="2961"/>
                      <a:pt x="78" y="2974"/>
                      <a:pt x="106" y="2974"/>
                    </a:cubicBezTo>
                    <a:cubicBezTo>
                      <a:pt x="127" y="2974"/>
                      <a:pt x="148" y="2967"/>
                      <a:pt x="165" y="2952"/>
                    </a:cubicBezTo>
                    <a:cubicBezTo>
                      <a:pt x="1509" y="1896"/>
                      <a:pt x="3425" y="1158"/>
                      <a:pt x="4798" y="725"/>
                    </a:cubicBezTo>
                    <a:cubicBezTo>
                      <a:pt x="5727" y="435"/>
                      <a:pt x="6462" y="263"/>
                      <a:pt x="6715" y="210"/>
                    </a:cubicBezTo>
                    <a:lnTo>
                      <a:pt x="7684" y="4734"/>
                    </a:lnTo>
                    <a:lnTo>
                      <a:pt x="6550" y="6975"/>
                    </a:lnTo>
                    <a:lnTo>
                      <a:pt x="4967" y="803"/>
                    </a:lnTo>
                    <a:cubicBezTo>
                      <a:pt x="4956" y="761"/>
                      <a:pt x="4918" y="733"/>
                      <a:pt x="4877" y="733"/>
                    </a:cubicBezTo>
                    <a:cubicBezTo>
                      <a:pt x="4869" y="733"/>
                      <a:pt x="4861" y="734"/>
                      <a:pt x="4853" y="736"/>
                    </a:cubicBezTo>
                    <a:cubicBezTo>
                      <a:pt x="4802" y="749"/>
                      <a:pt x="4772" y="800"/>
                      <a:pt x="4785" y="850"/>
                    </a:cubicBezTo>
                    <a:lnTo>
                      <a:pt x="6429" y="7265"/>
                    </a:lnTo>
                    <a:cubicBezTo>
                      <a:pt x="6438" y="7305"/>
                      <a:pt x="6472" y="7333"/>
                      <a:pt x="6513" y="7336"/>
                    </a:cubicBezTo>
                    <a:lnTo>
                      <a:pt x="6523" y="7336"/>
                    </a:lnTo>
                    <a:cubicBezTo>
                      <a:pt x="6557" y="7336"/>
                      <a:pt x="6591" y="7319"/>
                      <a:pt x="6607" y="7285"/>
                    </a:cubicBezTo>
                    <a:lnTo>
                      <a:pt x="7869" y="4788"/>
                    </a:lnTo>
                    <a:cubicBezTo>
                      <a:pt x="7879" y="4768"/>
                      <a:pt x="7882" y="4748"/>
                      <a:pt x="7876" y="4724"/>
                    </a:cubicBezTo>
                    <a:lnTo>
                      <a:pt x="6881" y="74"/>
                    </a:lnTo>
                    <a:cubicBezTo>
                      <a:pt x="6869" y="32"/>
                      <a:pt x="6833" y="1"/>
                      <a:pt x="679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0"/>
              <p:cNvSpPr/>
              <p:nvPr/>
            </p:nvSpPr>
            <p:spPr>
              <a:xfrm>
                <a:off x="4723797" y="3484299"/>
                <a:ext cx="152900" cy="6208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702" extrusionOk="0">
                    <a:moveTo>
                      <a:pt x="1621" y="1"/>
                    </a:moveTo>
                    <a:cubicBezTo>
                      <a:pt x="1610" y="1"/>
                      <a:pt x="1600" y="2"/>
                      <a:pt x="1590" y="6"/>
                    </a:cubicBezTo>
                    <a:lnTo>
                      <a:pt x="75" y="515"/>
                    </a:lnTo>
                    <a:cubicBezTo>
                      <a:pt x="28" y="532"/>
                      <a:pt x="0" y="586"/>
                      <a:pt x="17" y="637"/>
                    </a:cubicBezTo>
                    <a:cubicBezTo>
                      <a:pt x="31" y="677"/>
                      <a:pt x="68" y="701"/>
                      <a:pt x="105" y="701"/>
                    </a:cubicBezTo>
                    <a:cubicBezTo>
                      <a:pt x="115" y="701"/>
                      <a:pt x="125" y="701"/>
                      <a:pt x="136" y="697"/>
                    </a:cubicBezTo>
                    <a:lnTo>
                      <a:pt x="1651" y="188"/>
                    </a:lnTo>
                    <a:cubicBezTo>
                      <a:pt x="1701" y="171"/>
                      <a:pt x="1729" y="117"/>
                      <a:pt x="1712" y="66"/>
                    </a:cubicBezTo>
                    <a:cubicBezTo>
                      <a:pt x="1698" y="26"/>
                      <a:pt x="1661" y="1"/>
                      <a:pt x="162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0"/>
              <p:cNvSpPr/>
              <p:nvPr/>
            </p:nvSpPr>
            <p:spPr>
              <a:xfrm>
                <a:off x="4734497" y="3516045"/>
                <a:ext cx="142199" cy="65528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741" extrusionOk="0">
                    <a:moveTo>
                      <a:pt x="1501" y="1"/>
                    </a:moveTo>
                    <a:cubicBezTo>
                      <a:pt x="1489" y="1"/>
                      <a:pt x="1477" y="3"/>
                      <a:pt x="1466" y="8"/>
                    </a:cubicBezTo>
                    <a:lnTo>
                      <a:pt x="75" y="558"/>
                    </a:lnTo>
                    <a:cubicBezTo>
                      <a:pt x="24" y="578"/>
                      <a:pt x="1" y="632"/>
                      <a:pt x="21" y="683"/>
                    </a:cubicBezTo>
                    <a:cubicBezTo>
                      <a:pt x="35" y="720"/>
                      <a:pt x="72" y="740"/>
                      <a:pt x="109" y="740"/>
                    </a:cubicBezTo>
                    <a:cubicBezTo>
                      <a:pt x="122" y="740"/>
                      <a:pt x="133" y="740"/>
                      <a:pt x="143" y="734"/>
                    </a:cubicBezTo>
                    <a:lnTo>
                      <a:pt x="1533" y="184"/>
                    </a:lnTo>
                    <a:cubicBezTo>
                      <a:pt x="1583" y="167"/>
                      <a:pt x="1608" y="109"/>
                      <a:pt x="1587" y="62"/>
                    </a:cubicBezTo>
                    <a:cubicBezTo>
                      <a:pt x="1572" y="24"/>
                      <a:pt x="1537" y="1"/>
                      <a:pt x="150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0"/>
              <p:cNvSpPr/>
              <p:nvPr/>
            </p:nvSpPr>
            <p:spPr>
              <a:xfrm>
                <a:off x="4748292" y="3564859"/>
                <a:ext cx="138839" cy="4112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465" extrusionOk="0">
                    <a:moveTo>
                      <a:pt x="1466" y="1"/>
                    </a:moveTo>
                    <a:cubicBezTo>
                      <a:pt x="1460" y="1"/>
                      <a:pt x="1454" y="1"/>
                      <a:pt x="1448" y="3"/>
                    </a:cubicBezTo>
                    <a:cubicBezTo>
                      <a:pt x="1235" y="43"/>
                      <a:pt x="159" y="252"/>
                      <a:pt x="75" y="280"/>
                    </a:cubicBezTo>
                    <a:cubicBezTo>
                      <a:pt x="24" y="297"/>
                      <a:pt x="0" y="350"/>
                      <a:pt x="14" y="398"/>
                    </a:cubicBezTo>
                    <a:cubicBezTo>
                      <a:pt x="27" y="438"/>
                      <a:pt x="64" y="465"/>
                      <a:pt x="105" y="465"/>
                    </a:cubicBezTo>
                    <a:cubicBezTo>
                      <a:pt x="115" y="465"/>
                      <a:pt x="125" y="462"/>
                      <a:pt x="136" y="458"/>
                    </a:cubicBezTo>
                    <a:cubicBezTo>
                      <a:pt x="200" y="441"/>
                      <a:pt x="996" y="283"/>
                      <a:pt x="1485" y="188"/>
                    </a:cubicBezTo>
                    <a:cubicBezTo>
                      <a:pt x="1536" y="178"/>
                      <a:pt x="1569" y="127"/>
                      <a:pt x="1559" y="77"/>
                    </a:cubicBezTo>
                    <a:cubicBezTo>
                      <a:pt x="1550" y="32"/>
                      <a:pt x="1512" y="1"/>
                      <a:pt x="146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0"/>
              <p:cNvSpPr/>
              <p:nvPr/>
            </p:nvSpPr>
            <p:spPr>
              <a:xfrm>
                <a:off x="4764121" y="3596517"/>
                <a:ext cx="131941" cy="55801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631" extrusionOk="0">
                    <a:moveTo>
                      <a:pt x="1387" y="0"/>
                    </a:moveTo>
                    <a:cubicBezTo>
                      <a:pt x="1376" y="0"/>
                      <a:pt x="1365" y="2"/>
                      <a:pt x="1354" y="6"/>
                    </a:cubicBezTo>
                    <a:cubicBezTo>
                      <a:pt x="871" y="174"/>
                      <a:pt x="132" y="428"/>
                      <a:pt x="81" y="445"/>
                    </a:cubicBezTo>
                    <a:cubicBezTo>
                      <a:pt x="30" y="454"/>
                      <a:pt x="0" y="509"/>
                      <a:pt x="13" y="559"/>
                    </a:cubicBezTo>
                    <a:cubicBezTo>
                      <a:pt x="24" y="599"/>
                      <a:pt x="61" y="630"/>
                      <a:pt x="105" y="630"/>
                    </a:cubicBezTo>
                    <a:cubicBezTo>
                      <a:pt x="111" y="630"/>
                      <a:pt x="119" y="630"/>
                      <a:pt x="128" y="627"/>
                    </a:cubicBezTo>
                    <a:cubicBezTo>
                      <a:pt x="183" y="613"/>
                      <a:pt x="1212" y="255"/>
                      <a:pt x="1418" y="185"/>
                    </a:cubicBezTo>
                    <a:cubicBezTo>
                      <a:pt x="1465" y="168"/>
                      <a:pt x="1491" y="113"/>
                      <a:pt x="1475" y="63"/>
                    </a:cubicBezTo>
                    <a:cubicBezTo>
                      <a:pt x="1462" y="23"/>
                      <a:pt x="1426" y="0"/>
                      <a:pt x="138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0"/>
              <p:cNvSpPr/>
              <p:nvPr/>
            </p:nvSpPr>
            <p:spPr>
              <a:xfrm>
                <a:off x="4774822" y="3635427"/>
                <a:ext cx="128758" cy="6314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714" extrusionOk="0">
                    <a:moveTo>
                      <a:pt x="1346" y="1"/>
                    </a:moveTo>
                    <a:cubicBezTo>
                      <a:pt x="1334" y="1"/>
                      <a:pt x="1321" y="3"/>
                      <a:pt x="1310" y="8"/>
                    </a:cubicBezTo>
                    <a:lnTo>
                      <a:pt x="71" y="531"/>
                    </a:lnTo>
                    <a:cubicBezTo>
                      <a:pt x="21" y="551"/>
                      <a:pt x="1" y="605"/>
                      <a:pt x="21" y="656"/>
                    </a:cubicBezTo>
                    <a:cubicBezTo>
                      <a:pt x="34" y="689"/>
                      <a:pt x="71" y="713"/>
                      <a:pt x="109" y="713"/>
                    </a:cubicBezTo>
                    <a:cubicBezTo>
                      <a:pt x="119" y="713"/>
                      <a:pt x="132" y="709"/>
                      <a:pt x="146" y="706"/>
                    </a:cubicBezTo>
                    <a:lnTo>
                      <a:pt x="1384" y="183"/>
                    </a:lnTo>
                    <a:cubicBezTo>
                      <a:pt x="1431" y="163"/>
                      <a:pt x="1455" y="106"/>
                      <a:pt x="1435" y="58"/>
                    </a:cubicBezTo>
                    <a:cubicBezTo>
                      <a:pt x="1420" y="23"/>
                      <a:pt x="1383" y="1"/>
                      <a:pt x="134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0"/>
              <p:cNvSpPr/>
              <p:nvPr/>
            </p:nvSpPr>
            <p:spPr>
              <a:xfrm>
                <a:off x="4790651" y="3675486"/>
                <a:ext cx="128669" cy="7048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97" extrusionOk="0">
                    <a:moveTo>
                      <a:pt x="1345" y="0"/>
                    </a:moveTo>
                    <a:cubicBezTo>
                      <a:pt x="1331" y="0"/>
                      <a:pt x="1316" y="3"/>
                      <a:pt x="1303" y="10"/>
                    </a:cubicBezTo>
                    <a:lnTo>
                      <a:pt x="65" y="617"/>
                    </a:lnTo>
                    <a:cubicBezTo>
                      <a:pt x="17" y="638"/>
                      <a:pt x="1" y="695"/>
                      <a:pt x="21" y="742"/>
                    </a:cubicBezTo>
                    <a:cubicBezTo>
                      <a:pt x="37" y="776"/>
                      <a:pt x="71" y="796"/>
                      <a:pt x="109" y="796"/>
                    </a:cubicBezTo>
                    <a:cubicBezTo>
                      <a:pt x="122" y="796"/>
                      <a:pt x="135" y="793"/>
                      <a:pt x="149" y="787"/>
                    </a:cubicBezTo>
                    <a:lnTo>
                      <a:pt x="1387" y="183"/>
                    </a:lnTo>
                    <a:cubicBezTo>
                      <a:pt x="1434" y="159"/>
                      <a:pt x="1454" y="102"/>
                      <a:pt x="1431" y="54"/>
                    </a:cubicBezTo>
                    <a:cubicBezTo>
                      <a:pt x="1414" y="20"/>
                      <a:pt x="1380" y="0"/>
                      <a:pt x="1345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0"/>
              <p:cNvSpPr/>
              <p:nvPr/>
            </p:nvSpPr>
            <p:spPr>
              <a:xfrm>
                <a:off x="4796045" y="3729075"/>
                <a:ext cx="123275" cy="6075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687" extrusionOk="0">
                    <a:moveTo>
                      <a:pt x="1285" y="1"/>
                    </a:moveTo>
                    <a:cubicBezTo>
                      <a:pt x="1272" y="1"/>
                      <a:pt x="1260" y="3"/>
                      <a:pt x="1249" y="8"/>
                    </a:cubicBezTo>
                    <a:lnTo>
                      <a:pt x="71" y="505"/>
                    </a:lnTo>
                    <a:cubicBezTo>
                      <a:pt x="24" y="525"/>
                      <a:pt x="1" y="578"/>
                      <a:pt x="21" y="629"/>
                    </a:cubicBezTo>
                    <a:cubicBezTo>
                      <a:pt x="37" y="663"/>
                      <a:pt x="71" y="687"/>
                      <a:pt x="108" y="687"/>
                    </a:cubicBezTo>
                    <a:cubicBezTo>
                      <a:pt x="122" y="687"/>
                      <a:pt x="132" y="683"/>
                      <a:pt x="146" y="680"/>
                    </a:cubicBezTo>
                    <a:lnTo>
                      <a:pt x="1323" y="184"/>
                    </a:lnTo>
                    <a:cubicBezTo>
                      <a:pt x="1370" y="164"/>
                      <a:pt x="1393" y="106"/>
                      <a:pt x="1373" y="59"/>
                    </a:cubicBezTo>
                    <a:cubicBezTo>
                      <a:pt x="1358" y="23"/>
                      <a:pt x="1322" y="1"/>
                      <a:pt x="1285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0"/>
              <p:cNvSpPr/>
              <p:nvPr/>
            </p:nvSpPr>
            <p:spPr>
              <a:xfrm>
                <a:off x="4808602" y="3763563"/>
                <a:ext cx="122921" cy="74902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847" extrusionOk="0">
                    <a:moveTo>
                      <a:pt x="1282" y="0"/>
                    </a:moveTo>
                    <a:cubicBezTo>
                      <a:pt x="1266" y="0"/>
                      <a:pt x="1250" y="4"/>
                      <a:pt x="1235" y="13"/>
                    </a:cubicBezTo>
                    <a:cubicBezTo>
                      <a:pt x="826" y="249"/>
                      <a:pt x="155" y="631"/>
                      <a:pt x="77" y="661"/>
                    </a:cubicBezTo>
                    <a:cubicBezTo>
                      <a:pt x="30" y="674"/>
                      <a:pt x="0" y="722"/>
                      <a:pt x="10" y="772"/>
                    </a:cubicBezTo>
                    <a:cubicBezTo>
                      <a:pt x="21" y="816"/>
                      <a:pt x="61" y="847"/>
                      <a:pt x="105" y="847"/>
                    </a:cubicBezTo>
                    <a:cubicBezTo>
                      <a:pt x="111" y="847"/>
                      <a:pt x="118" y="847"/>
                      <a:pt x="125" y="843"/>
                    </a:cubicBezTo>
                    <a:cubicBezTo>
                      <a:pt x="175" y="833"/>
                      <a:pt x="580" y="607"/>
                      <a:pt x="1329" y="179"/>
                    </a:cubicBezTo>
                    <a:cubicBezTo>
                      <a:pt x="1373" y="151"/>
                      <a:pt x="1390" y="94"/>
                      <a:pt x="1363" y="47"/>
                    </a:cubicBezTo>
                    <a:cubicBezTo>
                      <a:pt x="1345" y="17"/>
                      <a:pt x="1314" y="0"/>
                      <a:pt x="1282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0"/>
              <p:cNvSpPr/>
              <p:nvPr/>
            </p:nvSpPr>
            <p:spPr>
              <a:xfrm>
                <a:off x="4820452" y="3808221"/>
                <a:ext cx="121860" cy="8012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906" extrusionOk="0">
                    <a:moveTo>
                      <a:pt x="1272" y="0"/>
                    </a:moveTo>
                    <a:cubicBezTo>
                      <a:pt x="1255" y="0"/>
                      <a:pt x="1238" y="5"/>
                      <a:pt x="1223" y="15"/>
                    </a:cubicBezTo>
                    <a:lnTo>
                      <a:pt x="58" y="730"/>
                    </a:lnTo>
                    <a:cubicBezTo>
                      <a:pt x="14" y="756"/>
                      <a:pt x="1" y="817"/>
                      <a:pt x="28" y="861"/>
                    </a:cubicBezTo>
                    <a:cubicBezTo>
                      <a:pt x="44" y="888"/>
                      <a:pt x="75" y="905"/>
                      <a:pt x="109" y="905"/>
                    </a:cubicBezTo>
                    <a:cubicBezTo>
                      <a:pt x="125" y="905"/>
                      <a:pt x="142" y="901"/>
                      <a:pt x="156" y="892"/>
                    </a:cubicBezTo>
                    <a:lnTo>
                      <a:pt x="1320" y="177"/>
                    </a:lnTo>
                    <a:cubicBezTo>
                      <a:pt x="1364" y="149"/>
                      <a:pt x="1377" y="88"/>
                      <a:pt x="1351" y="45"/>
                    </a:cubicBezTo>
                    <a:cubicBezTo>
                      <a:pt x="1333" y="16"/>
                      <a:pt x="1303" y="0"/>
                      <a:pt x="1272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0"/>
              <p:cNvSpPr/>
              <p:nvPr/>
            </p:nvSpPr>
            <p:spPr>
              <a:xfrm>
                <a:off x="4829383" y="3845981"/>
                <a:ext cx="118942" cy="92147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1042" extrusionOk="0">
                    <a:moveTo>
                      <a:pt x="1240" y="0"/>
                    </a:moveTo>
                    <a:cubicBezTo>
                      <a:pt x="1220" y="0"/>
                      <a:pt x="1199" y="6"/>
                      <a:pt x="1182" y="19"/>
                    </a:cubicBezTo>
                    <a:lnTo>
                      <a:pt x="52" y="873"/>
                    </a:lnTo>
                    <a:cubicBezTo>
                      <a:pt x="11" y="904"/>
                      <a:pt x="1" y="964"/>
                      <a:pt x="35" y="1005"/>
                    </a:cubicBezTo>
                    <a:cubicBezTo>
                      <a:pt x="52" y="1032"/>
                      <a:pt x="82" y="1041"/>
                      <a:pt x="109" y="1041"/>
                    </a:cubicBezTo>
                    <a:cubicBezTo>
                      <a:pt x="130" y="1041"/>
                      <a:pt x="150" y="1038"/>
                      <a:pt x="166" y="1025"/>
                    </a:cubicBezTo>
                    <a:lnTo>
                      <a:pt x="1297" y="171"/>
                    </a:lnTo>
                    <a:cubicBezTo>
                      <a:pt x="1337" y="137"/>
                      <a:pt x="1344" y="80"/>
                      <a:pt x="1314" y="36"/>
                    </a:cubicBezTo>
                    <a:cubicBezTo>
                      <a:pt x="1296" y="13"/>
                      <a:pt x="1268" y="0"/>
                      <a:pt x="124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0"/>
              <p:cNvSpPr/>
              <p:nvPr/>
            </p:nvSpPr>
            <p:spPr>
              <a:xfrm>
                <a:off x="4857770" y="3883652"/>
                <a:ext cx="84541" cy="107003"/>
              </a:xfrm>
              <a:custGeom>
                <a:avLst/>
                <a:gdLst/>
                <a:ahLst/>
                <a:cxnLst/>
                <a:rect l="l" t="t" r="r" b="b"/>
                <a:pathLst>
                  <a:path w="956" h="1210" extrusionOk="0">
                    <a:moveTo>
                      <a:pt x="849" y="1"/>
                    </a:moveTo>
                    <a:cubicBezTo>
                      <a:pt x="818" y="1"/>
                      <a:pt x="789" y="14"/>
                      <a:pt x="770" y="39"/>
                    </a:cubicBezTo>
                    <a:cubicBezTo>
                      <a:pt x="510" y="406"/>
                      <a:pt x="78" y="1000"/>
                      <a:pt x="38" y="1048"/>
                    </a:cubicBezTo>
                    <a:cubicBezTo>
                      <a:pt x="1" y="1085"/>
                      <a:pt x="1" y="1146"/>
                      <a:pt x="38" y="1182"/>
                    </a:cubicBezTo>
                    <a:cubicBezTo>
                      <a:pt x="58" y="1199"/>
                      <a:pt x="82" y="1210"/>
                      <a:pt x="105" y="1210"/>
                    </a:cubicBezTo>
                    <a:cubicBezTo>
                      <a:pt x="129" y="1210"/>
                      <a:pt x="153" y="1199"/>
                      <a:pt x="173" y="1182"/>
                    </a:cubicBezTo>
                    <a:cubicBezTo>
                      <a:pt x="214" y="1138"/>
                      <a:pt x="712" y="447"/>
                      <a:pt x="925" y="150"/>
                    </a:cubicBezTo>
                    <a:cubicBezTo>
                      <a:pt x="955" y="109"/>
                      <a:pt x="946" y="48"/>
                      <a:pt x="905" y="18"/>
                    </a:cubicBezTo>
                    <a:cubicBezTo>
                      <a:pt x="888" y="6"/>
                      <a:pt x="868" y="1"/>
                      <a:pt x="84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0"/>
              <p:cNvSpPr/>
              <p:nvPr/>
            </p:nvSpPr>
            <p:spPr>
              <a:xfrm>
                <a:off x="5089635" y="3392861"/>
                <a:ext cx="141580" cy="67209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760" extrusionOk="0">
                    <a:moveTo>
                      <a:pt x="48" y="1"/>
                    </a:moveTo>
                    <a:cubicBezTo>
                      <a:pt x="21" y="1"/>
                      <a:pt x="1" y="21"/>
                      <a:pt x="1" y="48"/>
                    </a:cubicBezTo>
                    <a:cubicBezTo>
                      <a:pt x="1" y="75"/>
                      <a:pt x="21" y="95"/>
                      <a:pt x="48" y="95"/>
                    </a:cubicBezTo>
                    <a:cubicBezTo>
                      <a:pt x="1094" y="95"/>
                      <a:pt x="1502" y="733"/>
                      <a:pt x="1506" y="739"/>
                    </a:cubicBezTo>
                    <a:cubicBezTo>
                      <a:pt x="1515" y="753"/>
                      <a:pt x="1529" y="760"/>
                      <a:pt x="1546" y="760"/>
                    </a:cubicBezTo>
                    <a:cubicBezTo>
                      <a:pt x="1556" y="760"/>
                      <a:pt x="1563" y="760"/>
                      <a:pt x="1573" y="753"/>
                    </a:cubicBezTo>
                    <a:cubicBezTo>
                      <a:pt x="1593" y="739"/>
                      <a:pt x="1600" y="709"/>
                      <a:pt x="1587" y="689"/>
                    </a:cubicBezTo>
                    <a:cubicBezTo>
                      <a:pt x="1570" y="658"/>
                      <a:pt x="1148" y="1"/>
                      <a:pt x="48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0"/>
              <p:cNvSpPr/>
              <p:nvPr/>
            </p:nvSpPr>
            <p:spPr>
              <a:xfrm>
                <a:off x="5075310" y="3487924"/>
                <a:ext cx="141227" cy="54209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613" extrusionOk="0">
                    <a:moveTo>
                      <a:pt x="184" y="0"/>
                    </a:moveTo>
                    <a:cubicBezTo>
                      <a:pt x="137" y="0"/>
                      <a:pt x="90" y="3"/>
                      <a:pt x="45" y="8"/>
                    </a:cubicBezTo>
                    <a:cubicBezTo>
                      <a:pt x="21" y="12"/>
                      <a:pt x="1" y="36"/>
                      <a:pt x="4" y="63"/>
                    </a:cubicBezTo>
                    <a:cubicBezTo>
                      <a:pt x="7" y="87"/>
                      <a:pt x="27" y="104"/>
                      <a:pt x="51" y="104"/>
                    </a:cubicBezTo>
                    <a:cubicBezTo>
                      <a:pt x="53" y="104"/>
                      <a:pt x="55" y="103"/>
                      <a:pt x="58" y="103"/>
                    </a:cubicBezTo>
                    <a:cubicBezTo>
                      <a:pt x="99" y="98"/>
                      <a:pt x="142" y="95"/>
                      <a:pt x="184" y="95"/>
                    </a:cubicBezTo>
                    <a:cubicBezTo>
                      <a:pt x="796" y="95"/>
                      <a:pt x="1506" y="600"/>
                      <a:pt x="1515" y="603"/>
                    </a:cubicBezTo>
                    <a:cubicBezTo>
                      <a:pt x="1523" y="609"/>
                      <a:pt x="1532" y="613"/>
                      <a:pt x="1543" y="613"/>
                    </a:cubicBezTo>
                    <a:cubicBezTo>
                      <a:pt x="1556" y="613"/>
                      <a:pt x="1573" y="606"/>
                      <a:pt x="1580" y="592"/>
                    </a:cubicBezTo>
                    <a:cubicBezTo>
                      <a:pt x="1596" y="572"/>
                      <a:pt x="1590" y="542"/>
                      <a:pt x="1570" y="525"/>
                    </a:cubicBezTo>
                    <a:cubicBezTo>
                      <a:pt x="1538" y="503"/>
                      <a:pt x="826" y="0"/>
                      <a:pt x="184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0"/>
              <p:cNvSpPr/>
              <p:nvPr/>
            </p:nvSpPr>
            <p:spPr>
              <a:xfrm>
                <a:off x="5058861" y="3600231"/>
                <a:ext cx="129377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41" extrusionOk="0">
                    <a:moveTo>
                      <a:pt x="146" y="1"/>
                    </a:moveTo>
                    <a:cubicBezTo>
                      <a:pt x="113" y="1"/>
                      <a:pt x="79" y="2"/>
                      <a:pt x="45" y="4"/>
                    </a:cubicBezTo>
                    <a:cubicBezTo>
                      <a:pt x="18" y="7"/>
                      <a:pt x="1" y="28"/>
                      <a:pt x="1" y="54"/>
                    </a:cubicBezTo>
                    <a:cubicBezTo>
                      <a:pt x="4" y="80"/>
                      <a:pt x="22" y="99"/>
                      <a:pt x="46" y="99"/>
                    </a:cubicBezTo>
                    <a:cubicBezTo>
                      <a:pt x="48" y="99"/>
                      <a:pt x="50" y="99"/>
                      <a:pt x="52" y="99"/>
                    </a:cubicBezTo>
                    <a:cubicBezTo>
                      <a:pt x="82" y="97"/>
                      <a:pt x="113" y="96"/>
                      <a:pt x="143" y="96"/>
                    </a:cubicBezTo>
                    <a:cubicBezTo>
                      <a:pt x="790" y="96"/>
                      <a:pt x="1371" y="528"/>
                      <a:pt x="1377" y="531"/>
                    </a:cubicBezTo>
                    <a:cubicBezTo>
                      <a:pt x="1388" y="537"/>
                      <a:pt x="1398" y="540"/>
                      <a:pt x="1408" y="540"/>
                    </a:cubicBezTo>
                    <a:cubicBezTo>
                      <a:pt x="1422" y="540"/>
                      <a:pt x="1435" y="534"/>
                      <a:pt x="1445" y="520"/>
                    </a:cubicBezTo>
                    <a:cubicBezTo>
                      <a:pt x="1462" y="500"/>
                      <a:pt x="1455" y="470"/>
                      <a:pt x="1435" y="453"/>
                    </a:cubicBezTo>
                    <a:cubicBezTo>
                      <a:pt x="1409" y="434"/>
                      <a:pt x="826" y="1"/>
                      <a:pt x="14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0"/>
              <p:cNvSpPr/>
              <p:nvPr/>
            </p:nvSpPr>
            <p:spPr>
              <a:xfrm>
                <a:off x="4632183" y="2960169"/>
                <a:ext cx="177661" cy="563227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6369" extrusionOk="0">
                    <a:moveTo>
                      <a:pt x="1898" y="1"/>
                    </a:moveTo>
                    <a:cubicBezTo>
                      <a:pt x="1867" y="1"/>
                      <a:pt x="1837" y="16"/>
                      <a:pt x="1820" y="44"/>
                    </a:cubicBezTo>
                    <a:cubicBezTo>
                      <a:pt x="254" y="2586"/>
                      <a:pt x="7" y="6233"/>
                      <a:pt x="4" y="6270"/>
                    </a:cubicBezTo>
                    <a:cubicBezTo>
                      <a:pt x="1" y="6321"/>
                      <a:pt x="41" y="6365"/>
                      <a:pt x="92" y="6368"/>
                    </a:cubicBezTo>
                    <a:lnTo>
                      <a:pt x="99" y="6368"/>
                    </a:lnTo>
                    <a:cubicBezTo>
                      <a:pt x="149" y="6368"/>
                      <a:pt x="189" y="6331"/>
                      <a:pt x="193" y="6280"/>
                    </a:cubicBezTo>
                    <a:cubicBezTo>
                      <a:pt x="197" y="6244"/>
                      <a:pt x="440" y="2646"/>
                      <a:pt x="1981" y="146"/>
                    </a:cubicBezTo>
                    <a:cubicBezTo>
                      <a:pt x="2008" y="102"/>
                      <a:pt x="1995" y="41"/>
                      <a:pt x="1947" y="14"/>
                    </a:cubicBezTo>
                    <a:cubicBezTo>
                      <a:pt x="1932" y="5"/>
                      <a:pt x="1915" y="1"/>
                      <a:pt x="1898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0"/>
              <p:cNvSpPr/>
              <p:nvPr/>
            </p:nvSpPr>
            <p:spPr>
              <a:xfrm>
                <a:off x="4152091" y="4079527"/>
                <a:ext cx="713916" cy="627605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7097" extrusionOk="0">
                    <a:moveTo>
                      <a:pt x="7964" y="1"/>
                    </a:moveTo>
                    <a:cubicBezTo>
                      <a:pt x="7931" y="1"/>
                      <a:pt x="7898" y="18"/>
                      <a:pt x="7883" y="47"/>
                    </a:cubicBezTo>
                    <a:cubicBezTo>
                      <a:pt x="7842" y="111"/>
                      <a:pt x="4084" y="6374"/>
                      <a:pt x="88" y="6908"/>
                    </a:cubicBezTo>
                    <a:cubicBezTo>
                      <a:pt x="38" y="6914"/>
                      <a:pt x="0" y="6961"/>
                      <a:pt x="7" y="7015"/>
                    </a:cubicBezTo>
                    <a:cubicBezTo>
                      <a:pt x="14" y="7062"/>
                      <a:pt x="55" y="7096"/>
                      <a:pt x="102" y="7096"/>
                    </a:cubicBezTo>
                    <a:lnTo>
                      <a:pt x="115" y="7096"/>
                    </a:lnTo>
                    <a:cubicBezTo>
                      <a:pt x="4201" y="6550"/>
                      <a:pt x="7890" y="405"/>
                      <a:pt x="8045" y="145"/>
                    </a:cubicBezTo>
                    <a:cubicBezTo>
                      <a:pt x="8072" y="98"/>
                      <a:pt x="8055" y="40"/>
                      <a:pt x="8011" y="13"/>
                    </a:cubicBezTo>
                    <a:cubicBezTo>
                      <a:pt x="7997" y="5"/>
                      <a:pt x="7981" y="1"/>
                      <a:pt x="7964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0"/>
              <p:cNvSpPr/>
              <p:nvPr/>
            </p:nvSpPr>
            <p:spPr>
              <a:xfrm>
                <a:off x="7511668" y="2466282"/>
                <a:ext cx="1503972" cy="2161821"/>
              </a:xfrm>
              <a:custGeom>
                <a:avLst/>
                <a:gdLst/>
                <a:ahLst/>
                <a:cxnLst/>
                <a:rect l="l" t="t" r="r" b="b"/>
                <a:pathLst>
                  <a:path w="17007" h="24446" extrusionOk="0">
                    <a:moveTo>
                      <a:pt x="1" y="1"/>
                    </a:moveTo>
                    <a:lnTo>
                      <a:pt x="4212" y="10391"/>
                    </a:lnTo>
                    <a:lnTo>
                      <a:pt x="3213" y="15041"/>
                    </a:lnTo>
                    <a:cubicBezTo>
                      <a:pt x="3213" y="15041"/>
                      <a:pt x="6058" y="22174"/>
                      <a:pt x="11505" y="24276"/>
                    </a:cubicBezTo>
                    <a:cubicBezTo>
                      <a:pt x="11802" y="24391"/>
                      <a:pt x="12086" y="24446"/>
                      <a:pt x="12354" y="24446"/>
                    </a:cubicBezTo>
                    <a:cubicBezTo>
                      <a:pt x="17007" y="24446"/>
                      <a:pt x="16974" y="7936"/>
                      <a:pt x="1" y="1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0"/>
              <p:cNvSpPr/>
              <p:nvPr/>
            </p:nvSpPr>
            <p:spPr>
              <a:xfrm>
                <a:off x="7454719" y="3161261"/>
                <a:ext cx="429517" cy="635122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182" extrusionOk="0">
                    <a:moveTo>
                      <a:pt x="3169" y="1"/>
                    </a:moveTo>
                    <a:cubicBezTo>
                      <a:pt x="2857" y="1"/>
                      <a:pt x="2392" y="103"/>
                      <a:pt x="1661" y="325"/>
                    </a:cubicBezTo>
                    <a:cubicBezTo>
                      <a:pt x="1" y="827"/>
                      <a:pt x="1485" y="4827"/>
                      <a:pt x="1762" y="5714"/>
                    </a:cubicBezTo>
                    <a:cubicBezTo>
                      <a:pt x="1893" y="6134"/>
                      <a:pt x="2196" y="6245"/>
                      <a:pt x="2480" y="6245"/>
                    </a:cubicBezTo>
                    <a:cubicBezTo>
                      <a:pt x="2799" y="6245"/>
                      <a:pt x="3095" y="6105"/>
                      <a:pt x="3095" y="6105"/>
                    </a:cubicBezTo>
                    <a:lnTo>
                      <a:pt x="3857" y="7182"/>
                    </a:lnTo>
                    <a:lnTo>
                      <a:pt x="4856" y="2532"/>
                    </a:lnTo>
                    <a:cubicBezTo>
                      <a:pt x="4856" y="2532"/>
                      <a:pt x="4107" y="973"/>
                      <a:pt x="3857" y="457"/>
                    </a:cubicBezTo>
                    <a:cubicBezTo>
                      <a:pt x="3718" y="166"/>
                      <a:pt x="3567" y="1"/>
                      <a:pt x="3169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0"/>
              <p:cNvSpPr/>
              <p:nvPr/>
            </p:nvSpPr>
            <p:spPr>
              <a:xfrm>
                <a:off x="7787130" y="3376590"/>
                <a:ext cx="697202" cy="649006"/>
              </a:xfrm>
              <a:custGeom>
                <a:avLst/>
                <a:gdLst/>
                <a:ahLst/>
                <a:cxnLst/>
                <a:rect l="l" t="t" r="r" b="b"/>
                <a:pathLst>
                  <a:path w="7884" h="7339" extrusionOk="0">
                    <a:moveTo>
                      <a:pt x="1096" y="1"/>
                    </a:moveTo>
                    <a:cubicBezTo>
                      <a:pt x="1052" y="1"/>
                      <a:pt x="1012" y="32"/>
                      <a:pt x="1003" y="77"/>
                    </a:cubicBezTo>
                    <a:lnTo>
                      <a:pt x="8" y="4726"/>
                    </a:lnTo>
                    <a:cubicBezTo>
                      <a:pt x="0" y="4747"/>
                      <a:pt x="4" y="4770"/>
                      <a:pt x="14" y="4790"/>
                    </a:cubicBezTo>
                    <a:lnTo>
                      <a:pt x="1276" y="7288"/>
                    </a:lnTo>
                    <a:cubicBezTo>
                      <a:pt x="1293" y="7318"/>
                      <a:pt x="1327" y="7338"/>
                      <a:pt x="1360" y="7338"/>
                    </a:cubicBezTo>
                    <a:lnTo>
                      <a:pt x="1371" y="7338"/>
                    </a:lnTo>
                    <a:cubicBezTo>
                      <a:pt x="1411" y="7335"/>
                      <a:pt x="1441" y="7305"/>
                      <a:pt x="1452" y="7268"/>
                    </a:cubicBezTo>
                    <a:lnTo>
                      <a:pt x="3098" y="853"/>
                    </a:lnTo>
                    <a:cubicBezTo>
                      <a:pt x="3112" y="802"/>
                      <a:pt x="3081" y="748"/>
                      <a:pt x="3031" y="738"/>
                    </a:cubicBezTo>
                    <a:cubicBezTo>
                      <a:pt x="3023" y="736"/>
                      <a:pt x="3015" y="735"/>
                      <a:pt x="3007" y="735"/>
                    </a:cubicBezTo>
                    <a:cubicBezTo>
                      <a:pt x="2965" y="735"/>
                      <a:pt x="2928" y="763"/>
                      <a:pt x="2916" y="806"/>
                    </a:cubicBezTo>
                    <a:lnTo>
                      <a:pt x="1333" y="6977"/>
                    </a:lnTo>
                    <a:lnTo>
                      <a:pt x="200" y="4734"/>
                    </a:lnTo>
                    <a:lnTo>
                      <a:pt x="1168" y="208"/>
                    </a:lnTo>
                    <a:cubicBezTo>
                      <a:pt x="1418" y="262"/>
                      <a:pt x="2157" y="434"/>
                      <a:pt x="3085" y="728"/>
                    </a:cubicBezTo>
                    <a:cubicBezTo>
                      <a:pt x="4455" y="1160"/>
                      <a:pt x="6372" y="1895"/>
                      <a:pt x="7717" y="2955"/>
                    </a:cubicBezTo>
                    <a:cubicBezTo>
                      <a:pt x="7734" y="2968"/>
                      <a:pt x="7755" y="2974"/>
                      <a:pt x="7775" y="2974"/>
                    </a:cubicBezTo>
                    <a:cubicBezTo>
                      <a:pt x="7803" y="2974"/>
                      <a:pt x="7832" y="2962"/>
                      <a:pt x="7849" y="2938"/>
                    </a:cubicBezTo>
                    <a:cubicBezTo>
                      <a:pt x="7883" y="2898"/>
                      <a:pt x="7876" y="2837"/>
                      <a:pt x="7836" y="2806"/>
                    </a:cubicBezTo>
                    <a:cubicBezTo>
                      <a:pt x="6466" y="1730"/>
                      <a:pt x="4529" y="984"/>
                      <a:pt x="3142" y="546"/>
                    </a:cubicBezTo>
                    <a:cubicBezTo>
                      <a:pt x="1988" y="185"/>
                      <a:pt x="1125" y="6"/>
                      <a:pt x="1114" y="2"/>
                    </a:cubicBezTo>
                    <a:cubicBezTo>
                      <a:pt x="1108" y="1"/>
                      <a:pt x="1102" y="1"/>
                      <a:pt x="109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0"/>
              <p:cNvSpPr/>
              <p:nvPr/>
            </p:nvSpPr>
            <p:spPr>
              <a:xfrm>
                <a:off x="7887146" y="3413642"/>
                <a:ext cx="152811" cy="61991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01" extrusionOk="0">
                    <a:moveTo>
                      <a:pt x="107" y="0"/>
                    </a:moveTo>
                    <a:cubicBezTo>
                      <a:pt x="67" y="0"/>
                      <a:pt x="31" y="26"/>
                      <a:pt x="17" y="66"/>
                    </a:cubicBezTo>
                    <a:cubicBezTo>
                      <a:pt x="0" y="113"/>
                      <a:pt x="27" y="167"/>
                      <a:pt x="78" y="184"/>
                    </a:cubicBezTo>
                    <a:lnTo>
                      <a:pt x="1593" y="694"/>
                    </a:lnTo>
                    <a:cubicBezTo>
                      <a:pt x="1603" y="697"/>
                      <a:pt x="1613" y="700"/>
                      <a:pt x="1620" y="700"/>
                    </a:cubicBezTo>
                    <a:cubicBezTo>
                      <a:pt x="1660" y="700"/>
                      <a:pt x="1697" y="674"/>
                      <a:pt x="1711" y="633"/>
                    </a:cubicBezTo>
                    <a:cubicBezTo>
                      <a:pt x="1727" y="585"/>
                      <a:pt x="1701" y="532"/>
                      <a:pt x="1650" y="515"/>
                    </a:cubicBezTo>
                    <a:lnTo>
                      <a:pt x="139" y="5"/>
                    </a:lnTo>
                    <a:cubicBezTo>
                      <a:pt x="128" y="2"/>
                      <a:pt x="118" y="0"/>
                      <a:pt x="10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0"/>
              <p:cNvSpPr/>
              <p:nvPr/>
            </p:nvSpPr>
            <p:spPr>
              <a:xfrm>
                <a:off x="7887146" y="3445212"/>
                <a:ext cx="142023" cy="65617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742" extrusionOk="0">
                    <a:moveTo>
                      <a:pt x="111" y="0"/>
                    </a:moveTo>
                    <a:cubicBezTo>
                      <a:pt x="72" y="0"/>
                      <a:pt x="34" y="23"/>
                      <a:pt x="20" y="60"/>
                    </a:cubicBezTo>
                    <a:cubicBezTo>
                      <a:pt x="0" y="111"/>
                      <a:pt x="24" y="164"/>
                      <a:pt x="71" y="185"/>
                    </a:cubicBezTo>
                    <a:lnTo>
                      <a:pt x="1461" y="734"/>
                    </a:lnTo>
                    <a:cubicBezTo>
                      <a:pt x="1475" y="738"/>
                      <a:pt x="1484" y="742"/>
                      <a:pt x="1498" y="742"/>
                    </a:cubicBezTo>
                    <a:cubicBezTo>
                      <a:pt x="1535" y="742"/>
                      <a:pt x="1573" y="718"/>
                      <a:pt x="1586" y="681"/>
                    </a:cubicBezTo>
                    <a:cubicBezTo>
                      <a:pt x="1606" y="633"/>
                      <a:pt x="1582" y="576"/>
                      <a:pt x="1532" y="559"/>
                    </a:cubicBezTo>
                    <a:lnTo>
                      <a:pt x="142" y="6"/>
                    </a:lnTo>
                    <a:cubicBezTo>
                      <a:pt x="132" y="2"/>
                      <a:pt x="121" y="0"/>
                      <a:pt x="11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0"/>
              <p:cNvSpPr/>
              <p:nvPr/>
            </p:nvSpPr>
            <p:spPr>
              <a:xfrm>
                <a:off x="7876622" y="3493849"/>
                <a:ext cx="138927" cy="41121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465" extrusionOk="0">
                    <a:moveTo>
                      <a:pt x="102" y="1"/>
                    </a:moveTo>
                    <a:cubicBezTo>
                      <a:pt x="58" y="1"/>
                      <a:pt x="20" y="32"/>
                      <a:pt x="11" y="77"/>
                    </a:cubicBezTo>
                    <a:cubicBezTo>
                      <a:pt x="1" y="131"/>
                      <a:pt x="35" y="178"/>
                      <a:pt x="85" y="188"/>
                    </a:cubicBezTo>
                    <a:cubicBezTo>
                      <a:pt x="575" y="282"/>
                      <a:pt x="1371" y="441"/>
                      <a:pt x="1435" y="461"/>
                    </a:cubicBezTo>
                    <a:cubicBezTo>
                      <a:pt x="1446" y="465"/>
                      <a:pt x="1455" y="465"/>
                      <a:pt x="1466" y="465"/>
                    </a:cubicBezTo>
                    <a:cubicBezTo>
                      <a:pt x="1506" y="465"/>
                      <a:pt x="1543" y="441"/>
                      <a:pt x="1556" y="401"/>
                    </a:cubicBezTo>
                    <a:cubicBezTo>
                      <a:pt x="1570" y="350"/>
                      <a:pt x="1543" y="299"/>
                      <a:pt x="1496" y="282"/>
                    </a:cubicBezTo>
                    <a:cubicBezTo>
                      <a:pt x="1412" y="252"/>
                      <a:pt x="335" y="43"/>
                      <a:pt x="119" y="2"/>
                    </a:cubicBezTo>
                    <a:cubicBezTo>
                      <a:pt x="113" y="1"/>
                      <a:pt x="107" y="1"/>
                      <a:pt x="10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0"/>
              <p:cNvSpPr/>
              <p:nvPr/>
            </p:nvSpPr>
            <p:spPr>
              <a:xfrm>
                <a:off x="7867691" y="3525507"/>
                <a:ext cx="132030" cy="55712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30" extrusionOk="0">
                    <a:moveTo>
                      <a:pt x="109" y="0"/>
                    </a:moveTo>
                    <a:cubicBezTo>
                      <a:pt x="69" y="0"/>
                      <a:pt x="31" y="26"/>
                      <a:pt x="18" y="66"/>
                    </a:cubicBezTo>
                    <a:cubicBezTo>
                      <a:pt x="1" y="114"/>
                      <a:pt x="28" y="167"/>
                      <a:pt x="75" y="184"/>
                    </a:cubicBezTo>
                    <a:cubicBezTo>
                      <a:pt x="281" y="259"/>
                      <a:pt x="1307" y="613"/>
                      <a:pt x="1364" y="630"/>
                    </a:cubicBezTo>
                    <a:lnTo>
                      <a:pt x="1388" y="630"/>
                    </a:lnTo>
                    <a:cubicBezTo>
                      <a:pt x="1428" y="630"/>
                      <a:pt x="1469" y="603"/>
                      <a:pt x="1479" y="559"/>
                    </a:cubicBezTo>
                    <a:cubicBezTo>
                      <a:pt x="1492" y="512"/>
                      <a:pt x="1462" y="458"/>
                      <a:pt x="1411" y="444"/>
                    </a:cubicBezTo>
                    <a:cubicBezTo>
                      <a:pt x="1360" y="431"/>
                      <a:pt x="622" y="175"/>
                      <a:pt x="139" y="5"/>
                    </a:cubicBezTo>
                    <a:cubicBezTo>
                      <a:pt x="129" y="2"/>
                      <a:pt x="119" y="0"/>
                      <a:pt x="10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0"/>
              <p:cNvSpPr/>
              <p:nvPr/>
            </p:nvSpPr>
            <p:spPr>
              <a:xfrm>
                <a:off x="7860263" y="3564417"/>
                <a:ext cx="128669" cy="63052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13" extrusionOk="0">
                    <a:moveTo>
                      <a:pt x="110" y="0"/>
                    </a:moveTo>
                    <a:cubicBezTo>
                      <a:pt x="72" y="0"/>
                      <a:pt x="36" y="22"/>
                      <a:pt x="21" y="59"/>
                    </a:cubicBezTo>
                    <a:cubicBezTo>
                      <a:pt x="0" y="109"/>
                      <a:pt x="24" y="163"/>
                      <a:pt x="72" y="183"/>
                    </a:cubicBezTo>
                    <a:lnTo>
                      <a:pt x="1310" y="706"/>
                    </a:lnTo>
                    <a:cubicBezTo>
                      <a:pt x="1323" y="713"/>
                      <a:pt x="1337" y="713"/>
                      <a:pt x="1347" y="713"/>
                    </a:cubicBezTo>
                    <a:cubicBezTo>
                      <a:pt x="1384" y="713"/>
                      <a:pt x="1421" y="693"/>
                      <a:pt x="1435" y="655"/>
                    </a:cubicBezTo>
                    <a:cubicBezTo>
                      <a:pt x="1455" y="608"/>
                      <a:pt x="1431" y="551"/>
                      <a:pt x="1384" y="531"/>
                    </a:cubicBezTo>
                    <a:lnTo>
                      <a:pt x="145" y="8"/>
                    </a:lnTo>
                    <a:cubicBezTo>
                      <a:pt x="134" y="3"/>
                      <a:pt x="122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0"/>
              <p:cNvSpPr/>
              <p:nvPr/>
            </p:nvSpPr>
            <p:spPr>
              <a:xfrm>
                <a:off x="7844434" y="3604741"/>
                <a:ext cx="128669" cy="7021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94" extrusionOk="0">
                    <a:moveTo>
                      <a:pt x="109" y="1"/>
                    </a:moveTo>
                    <a:cubicBezTo>
                      <a:pt x="75" y="1"/>
                      <a:pt x="41" y="21"/>
                      <a:pt x="24" y="54"/>
                    </a:cubicBezTo>
                    <a:cubicBezTo>
                      <a:pt x="0" y="101"/>
                      <a:pt x="21" y="156"/>
                      <a:pt x="68" y="179"/>
                    </a:cubicBezTo>
                    <a:lnTo>
                      <a:pt x="1307" y="787"/>
                    </a:lnTo>
                    <a:cubicBezTo>
                      <a:pt x="1320" y="793"/>
                      <a:pt x="1333" y="793"/>
                      <a:pt x="1347" y="793"/>
                    </a:cubicBezTo>
                    <a:cubicBezTo>
                      <a:pt x="1384" y="793"/>
                      <a:pt x="1418" y="777"/>
                      <a:pt x="1431" y="743"/>
                    </a:cubicBezTo>
                    <a:cubicBezTo>
                      <a:pt x="1455" y="696"/>
                      <a:pt x="1435" y="638"/>
                      <a:pt x="1391" y="615"/>
                    </a:cubicBezTo>
                    <a:lnTo>
                      <a:pt x="149" y="11"/>
                    </a:lnTo>
                    <a:cubicBezTo>
                      <a:pt x="137" y="4"/>
                      <a:pt x="123" y="1"/>
                      <a:pt x="10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0"/>
              <p:cNvSpPr/>
              <p:nvPr/>
            </p:nvSpPr>
            <p:spPr>
              <a:xfrm>
                <a:off x="7844434" y="3658065"/>
                <a:ext cx="123363" cy="60753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687" extrusionOk="0">
                    <a:moveTo>
                      <a:pt x="110" y="1"/>
                    </a:moveTo>
                    <a:cubicBezTo>
                      <a:pt x="73" y="1"/>
                      <a:pt x="36" y="23"/>
                      <a:pt x="21" y="59"/>
                    </a:cubicBezTo>
                    <a:cubicBezTo>
                      <a:pt x="0" y="109"/>
                      <a:pt x="24" y="163"/>
                      <a:pt x="72" y="184"/>
                    </a:cubicBezTo>
                    <a:lnTo>
                      <a:pt x="1249" y="680"/>
                    </a:lnTo>
                    <a:cubicBezTo>
                      <a:pt x="1259" y="686"/>
                      <a:pt x="1273" y="686"/>
                      <a:pt x="1286" y="686"/>
                    </a:cubicBezTo>
                    <a:cubicBezTo>
                      <a:pt x="1324" y="686"/>
                      <a:pt x="1357" y="666"/>
                      <a:pt x="1374" y="629"/>
                    </a:cubicBezTo>
                    <a:cubicBezTo>
                      <a:pt x="1394" y="582"/>
                      <a:pt x="1371" y="525"/>
                      <a:pt x="1324" y="504"/>
                    </a:cubicBezTo>
                    <a:lnTo>
                      <a:pt x="145" y="8"/>
                    </a:lnTo>
                    <a:cubicBezTo>
                      <a:pt x="134" y="3"/>
                      <a:pt x="122" y="1"/>
                      <a:pt x="110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0"/>
              <p:cNvSpPr/>
              <p:nvPr/>
            </p:nvSpPr>
            <p:spPr>
              <a:xfrm>
                <a:off x="7832142" y="3692642"/>
                <a:ext cx="123363" cy="74814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846" extrusionOk="0">
                    <a:moveTo>
                      <a:pt x="111" y="1"/>
                    </a:moveTo>
                    <a:cubicBezTo>
                      <a:pt x="79" y="1"/>
                      <a:pt x="46" y="17"/>
                      <a:pt x="28" y="49"/>
                    </a:cubicBezTo>
                    <a:cubicBezTo>
                      <a:pt x="1" y="93"/>
                      <a:pt x="18" y="151"/>
                      <a:pt x="62" y="177"/>
                    </a:cubicBezTo>
                    <a:cubicBezTo>
                      <a:pt x="811" y="609"/>
                      <a:pt x="1216" y="832"/>
                      <a:pt x="1267" y="845"/>
                    </a:cubicBezTo>
                    <a:lnTo>
                      <a:pt x="1287" y="845"/>
                    </a:lnTo>
                    <a:cubicBezTo>
                      <a:pt x="1331" y="845"/>
                      <a:pt x="1374" y="819"/>
                      <a:pt x="1385" y="775"/>
                    </a:cubicBezTo>
                    <a:cubicBezTo>
                      <a:pt x="1395" y="724"/>
                      <a:pt x="1365" y="674"/>
                      <a:pt x="1314" y="663"/>
                    </a:cubicBezTo>
                    <a:cubicBezTo>
                      <a:pt x="1243" y="636"/>
                      <a:pt x="568" y="249"/>
                      <a:pt x="156" y="12"/>
                    </a:cubicBezTo>
                    <a:cubicBezTo>
                      <a:pt x="142" y="4"/>
                      <a:pt x="127" y="1"/>
                      <a:pt x="11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0"/>
              <p:cNvSpPr/>
              <p:nvPr/>
            </p:nvSpPr>
            <p:spPr>
              <a:xfrm>
                <a:off x="7821442" y="3737388"/>
                <a:ext cx="121860" cy="80208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907" extrusionOk="0">
                    <a:moveTo>
                      <a:pt x="107" y="0"/>
                    </a:moveTo>
                    <a:cubicBezTo>
                      <a:pt x="76" y="0"/>
                      <a:pt x="45" y="17"/>
                      <a:pt x="28" y="46"/>
                    </a:cubicBezTo>
                    <a:cubicBezTo>
                      <a:pt x="0" y="90"/>
                      <a:pt x="14" y="147"/>
                      <a:pt x="58" y="174"/>
                    </a:cubicBezTo>
                    <a:lnTo>
                      <a:pt x="1222" y="889"/>
                    </a:lnTo>
                    <a:cubicBezTo>
                      <a:pt x="1235" y="900"/>
                      <a:pt x="1252" y="906"/>
                      <a:pt x="1269" y="906"/>
                    </a:cubicBezTo>
                    <a:cubicBezTo>
                      <a:pt x="1303" y="906"/>
                      <a:pt x="1333" y="889"/>
                      <a:pt x="1350" y="859"/>
                    </a:cubicBezTo>
                    <a:cubicBezTo>
                      <a:pt x="1377" y="816"/>
                      <a:pt x="1364" y="758"/>
                      <a:pt x="1320" y="731"/>
                    </a:cubicBezTo>
                    <a:lnTo>
                      <a:pt x="156" y="15"/>
                    </a:lnTo>
                    <a:cubicBezTo>
                      <a:pt x="141" y="5"/>
                      <a:pt x="124" y="0"/>
                      <a:pt x="10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0"/>
              <p:cNvSpPr/>
              <p:nvPr/>
            </p:nvSpPr>
            <p:spPr>
              <a:xfrm>
                <a:off x="7815163" y="3775148"/>
                <a:ext cx="118853" cy="92235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043" extrusionOk="0">
                    <a:moveTo>
                      <a:pt x="110" y="0"/>
                    </a:moveTo>
                    <a:cubicBezTo>
                      <a:pt x="81" y="0"/>
                      <a:pt x="53" y="13"/>
                      <a:pt x="35" y="37"/>
                    </a:cubicBezTo>
                    <a:cubicBezTo>
                      <a:pt x="1" y="78"/>
                      <a:pt x="11" y="138"/>
                      <a:pt x="51" y="169"/>
                    </a:cubicBezTo>
                    <a:lnTo>
                      <a:pt x="1182" y="1023"/>
                    </a:lnTo>
                    <a:cubicBezTo>
                      <a:pt x="1199" y="1036"/>
                      <a:pt x="1219" y="1043"/>
                      <a:pt x="1239" y="1043"/>
                    </a:cubicBezTo>
                    <a:cubicBezTo>
                      <a:pt x="1266" y="1043"/>
                      <a:pt x="1297" y="1029"/>
                      <a:pt x="1314" y="1006"/>
                    </a:cubicBezTo>
                    <a:cubicBezTo>
                      <a:pt x="1344" y="962"/>
                      <a:pt x="1337" y="904"/>
                      <a:pt x="1297" y="870"/>
                    </a:cubicBezTo>
                    <a:lnTo>
                      <a:pt x="166" y="20"/>
                    </a:lnTo>
                    <a:cubicBezTo>
                      <a:pt x="150" y="6"/>
                      <a:pt x="129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0"/>
              <p:cNvSpPr/>
              <p:nvPr/>
            </p:nvSpPr>
            <p:spPr>
              <a:xfrm>
                <a:off x="7821442" y="3812731"/>
                <a:ext cx="84188" cy="10691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09" extrusionOk="0">
                    <a:moveTo>
                      <a:pt x="108" y="0"/>
                    </a:moveTo>
                    <a:cubicBezTo>
                      <a:pt x="89" y="0"/>
                      <a:pt x="69" y="7"/>
                      <a:pt x="51" y="20"/>
                    </a:cubicBezTo>
                    <a:cubicBezTo>
                      <a:pt x="11" y="51"/>
                      <a:pt x="0" y="109"/>
                      <a:pt x="31" y="152"/>
                    </a:cubicBezTo>
                    <a:cubicBezTo>
                      <a:pt x="243" y="445"/>
                      <a:pt x="740" y="1138"/>
                      <a:pt x="784" y="1182"/>
                    </a:cubicBezTo>
                    <a:cubicBezTo>
                      <a:pt x="801" y="1199"/>
                      <a:pt x="824" y="1208"/>
                      <a:pt x="847" y="1208"/>
                    </a:cubicBezTo>
                    <a:cubicBezTo>
                      <a:pt x="871" y="1208"/>
                      <a:pt x="895" y="1199"/>
                      <a:pt x="916" y="1182"/>
                    </a:cubicBezTo>
                    <a:cubicBezTo>
                      <a:pt x="952" y="1148"/>
                      <a:pt x="952" y="1087"/>
                      <a:pt x="919" y="1050"/>
                    </a:cubicBezTo>
                    <a:cubicBezTo>
                      <a:pt x="878" y="1006"/>
                      <a:pt x="446" y="405"/>
                      <a:pt x="183" y="40"/>
                    </a:cubicBezTo>
                    <a:cubicBezTo>
                      <a:pt x="165" y="14"/>
                      <a:pt x="137" y="0"/>
                      <a:pt x="108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0"/>
              <p:cNvSpPr/>
              <p:nvPr/>
            </p:nvSpPr>
            <p:spPr>
              <a:xfrm>
                <a:off x="7532626" y="3321851"/>
                <a:ext cx="141492" cy="67562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764" extrusionOk="0">
                    <a:moveTo>
                      <a:pt x="1553" y="0"/>
                    </a:moveTo>
                    <a:cubicBezTo>
                      <a:pt x="452" y="0"/>
                      <a:pt x="31" y="662"/>
                      <a:pt x="14" y="689"/>
                    </a:cubicBezTo>
                    <a:cubicBezTo>
                      <a:pt x="0" y="712"/>
                      <a:pt x="7" y="743"/>
                      <a:pt x="27" y="757"/>
                    </a:cubicBezTo>
                    <a:cubicBezTo>
                      <a:pt x="38" y="760"/>
                      <a:pt x="44" y="763"/>
                      <a:pt x="55" y="763"/>
                    </a:cubicBezTo>
                    <a:cubicBezTo>
                      <a:pt x="68" y="763"/>
                      <a:pt x="85" y="753"/>
                      <a:pt x="95" y="740"/>
                    </a:cubicBezTo>
                    <a:cubicBezTo>
                      <a:pt x="98" y="732"/>
                      <a:pt x="506" y="98"/>
                      <a:pt x="1553" y="98"/>
                    </a:cubicBezTo>
                    <a:cubicBezTo>
                      <a:pt x="1579" y="98"/>
                      <a:pt x="1600" y="75"/>
                      <a:pt x="1600" y="51"/>
                    </a:cubicBezTo>
                    <a:cubicBezTo>
                      <a:pt x="1600" y="24"/>
                      <a:pt x="1579" y="0"/>
                      <a:pt x="155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0"/>
              <p:cNvSpPr/>
              <p:nvPr/>
            </p:nvSpPr>
            <p:spPr>
              <a:xfrm>
                <a:off x="7547218" y="3417180"/>
                <a:ext cx="141227" cy="54298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614" extrusionOk="0">
                    <a:moveTo>
                      <a:pt x="1412" y="1"/>
                    </a:moveTo>
                    <a:cubicBezTo>
                      <a:pt x="774" y="1"/>
                      <a:pt x="59" y="503"/>
                      <a:pt x="28" y="525"/>
                    </a:cubicBezTo>
                    <a:cubicBezTo>
                      <a:pt x="4" y="542"/>
                      <a:pt x="1" y="570"/>
                      <a:pt x="14" y="593"/>
                    </a:cubicBezTo>
                    <a:cubicBezTo>
                      <a:pt x="24" y="606"/>
                      <a:pt x="41" y="613"/>
                      <a:pt x="55" y="613"/>
                    </a:cubicBezTo>
                    <a:cubicBezTo>
                      <a:pt x="64" y="613"/>
                      <a:pt x="75" y="610"/>
                      <a:pt x="81" y="603"/>
                    </a:cubicBezTo>
                    <a:cubicBezTo>
                      <a:pt x="91" y="597"/>
                      <a:pt x="799" y="96"/>
                      <a:pt x="1411" y="96"/>
                    </a:cubicBezTo>
                    <a:cubicBezTo>
                      <a:pt x="1454" y="96"/>
                      <a:pt x="1497" y="99"/>
                      <a:pt x="1539" y="104"/>
                    </a:cubicBezTo>
                    <a:cubicBezTo>
                      <a:pt x="1541" y="104"/>
                      <a:pt x="1543" y="104"/>
                      <a:pt x="1544" y="104"/>
                    </a:cubicBezTo>
                    <a:cubicBezTo>
                      <a:pt x="1566" y="104"/>
                      <a:pt x="1590" y="85"/>
                      <a:pt x="1593" y="59"/>
                    </a:cubicBezTo>
                    <a:cubicBezTo>
                      <a:pt x="1597" y="36"/>
                      <a:pt x="1576" y="9"/>
                      <a:pt x="1550" y="9"/>
                    </a:cubicBezTo>
                    <a:cubicBezTo>
                      <a:pt x="1504" y="3"/>
                      <a:pt x="1458" y="1"/>
                      <a:pt x="141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0"/>
              <p:cNvSpPr/>
              <p:nvPr/>
            </p:nvSpPr>
            <p:spPr>
              <a:xfrm>
                <a:off x="7575604" y="3529487"/>
                <a:ext cx="129288" cy="47577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538" extrusionOk="0">
                    <a:moveTo>
                      <a:pt x="1316" y="1"/>
                    </a:moveTo>
                    <a:cubicBezTo>
                      <a:pt x="636" y="1"/>
                      <a:pt x="53" y="434"/>
                      <a:pt x="27" y="454"/>
                    </a:cubicBezTo>
                    <a:cubicBezTo>
                      <a:pt x="3" y="470"/>
                      <a:pt x="0" y="501"/>
                      <a:pt x="17" y="521"/>
                    </a:cubicBezTo>
                    <a:cubicBezTo>
                      <a:pt x="27" y="535"/>
                      <a:pt x="41" y="538"/>
                      <a:pt x="54" y="538"/>
                    </a:cubicBezTo>
                    <a:cubicBezTo>
                      <a:pt x="64" y="538"/>
                      <a:pt x="75" y="538"/>
                      <a:pt x="84" y="531"/>
                    </a:cubicBezTo>
                    <a:cubicBezTo>
                      <a:pt x="91" y="524"/>
                      <a:pt x="671" y="96"/>
                      <a:pt x="1320" y="96"/>
                    </a:cubicBezTo>
                    <a:cubicBezTo>
                      <a:pt x="1350" y="96"/>
                      <a:pt x="1380" y="97"/>
                      <a:pt x="1411" y="99"/>
                    </a:cubicBezTo>
                    <a:cubicBezTo>
                      <a:pt x="1413" y="99"/>
                      <a:pt x="1414" y="99"/>
                      <a:pt x="1416" y="99"/>
                    </a:cubicBezTo>
                    <a:cubicBezTo>
                      <a:pt x="1438" y="99"/>
                      <a:pt x="1458" y="80"/>
                      <a:pt x="1461" y="55"/>
                    </a:cubicBezTo>
                    <a:cubicBezTo>
                      <a:pt x="1461" y="28"/>
                      <a:pt x="1441" y="4"/>
                      <a:pt x="1417" y="4"/>
                    </a:cubicBezTo>
                    <a:cubicBezTo>
                      <a:pt x="1384" y="2"/>
                      <a:pt x="1350" y="1"/>
                      <a:pt x="131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0"/>
              <p:cNvSpPr/>
              <p:nvPr/>
            </p:nvSpPr>
            <p:spPr>
              <a:xfrm>
                <a:off x="7953911" y="2889336"/>
                <a:ext cx="177749" cy="56331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6370" extrusionOk="0">
                    <a:moveTo>
                      <a:pt x="109" y="0"/>
                    </a:moveTo>
                    <a:cubicBezTo>
                      <a:pt x="92" y="0"/>
                      <a:pt x="75" y="5"/>
                      <a:pt x="58" y="15"/>
                    </a:cubicBezTo>
                    <a:cubicBezTo>
                      <a:pt x="14" y="43"/>
                      <a:pt x="1" y="100"/>
                      <a:pt x="28" y="144"/>
                    </a:cubicBezTo>
                    <a:cubicBezTo>
                      <a:pt x="1570" y="2644"/>
                      <a:pt x="1813" y="6245"/>
                      <a:pt x="1816" y="6282"/>
                    </a:cubicBezTo>
                    <a:cubicBezTo>
                      <a:pt x="1820" y="6329"/>
                      <a:pt x="1860" y="6369"/>
                      <a:pt x="1911" y="6369"/>
                    </a:cubicBezTo>
                    <a:lnTo>
                      <a:pt x="1918" y="6369"/>
                    </a:lnTo>
                    <a:cubicBezTo>
                      <a:pt x="1969" y="6366"/>
                      <a:pt x="2009" y="6322"/>
                      <a:pt x="2005" y="6268"/>
                    </a:cubicBezTo>
                    <a:cubicBezTo>
                      <a:pt x="2002" y="6231"/>
                      <a:pt x="1756" y="2586"/>
                      <a:pt x="190" y="46"/>
                    </a:cubicBezTo>
                    <a:cubicBezTo>
                      <a:pt x="172" y="17"/>
                      <a:pt x="141" y="0"/>
                      <a:pt x="10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0"/>
              <p:cNvSpPr/>
              <p:nvPr/>
            </p:nvSpPr>
            <p:spPr>
              <a:xfrm>
                <a:off x="7897846" y="4008782"/>
                <a:ext cx="713916" cy="627605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7097" extrusionOk="0">
                    <a:moveTo>
                      <a:pt x="110" y="0"/>
                    </a:moveTo>
                    <a:cubicBezTo>
                      <a:pt x="93" y="0"/>
                      <a:pt x="76" y="5"/>
                      <a:pt x="61" y="14"/>
                    </a:cubicBezTo>
                    <a:cubicBezTo>
                      <a:pt x="14" y="41"/>
                      <a:pt x="0" y="98"/>
                      <a:pt x="27" y="142"/>
                    </a:cubicBezTo>
                    <a:cubicBezTo>
                      <a:pt x="183" y="405"/>
                      <a:pt x="3871" y="6550"/>
                      <a:pt x="7957" y="7093"/>
                    </a:cubicBezTo>
                    <a:cubicBezTo>
                      <a:pt x="7960" y="7096"/>
                      <a:pt x="7964" y="7096"/>
                      <a:pt x="7971" y="7096"/>
                    </a:cubicBezTo>
                    <a:cubicBezTo>
                      <a:pt x="8018" y="7096"/>
                      <a:pt x="8058" y="7060"/>
                      <a:pt x="8065" y="7012"/>
                    </a:cubicBezTo>
                    <a:cubicBezTo>
                      <a:pt x="8072" y="6962"/>
                      <a:pt x="8035" y="6914"/>
                      <a:pt x="7981" y="6908"/>
                    </a:cubicBezTo>
                    <a:cubicBezTo>
                      <a:pt x="3986" y="6371"/>
                      <a:pt x="226" y="108"/>
                      <a:pt x="189" y="47"/>
                    </a:cubicBezTo>
                    <a:cubicBezTo>
                      <a:pt x="172" y="17"/>
                      <a:pt x="141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0"/>
              <p:cNvSpPr/>
              <p:nvPr/>
            </p:nvSpPr>
            <p:spPr>
              <a:xfrm>
                <a:off x="7382471" y="4650260"/>
                <a:ext cx="822334" cy="432170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4887" extrusionOk="0">
                    <a:moveTo>
                      <a:pt x="457" y="1"/>
                    </a:moveTo>
                    <a:lnTo>
                      <a:pt x="457" y="1"/>
                    </a:lnTo>
                    <a:cubicBezTo>
                      <a:pt x="457" y="1"/>
                      <a:pt x="1" y="4587"/>
                      <a:pt x="4674" y="4874"/>
                    </a:cubicBezTo>
                    <a:cubicBezTo>
                      <a:pt x="4815" y="4882"/>
                      <a:pt x="4951" y="4887"/>
                      <a:pt x="5082" y="4887"/>
                    </a:cubicBezTo>
                    <a:cubicBezTo>
                      <a:pt x="9299" y="4887"/>
                      <a:pt x="8515" y="548"/>
                      <a:pt x="8515" y="548"/>
                    </a:cubicBezTo>
                    <a:lnTo>
                      <a:pt x="45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0"/>
              <p:cNvSpPr/>
              <p:nvPr/>
            </p:nvSpPr>
            <p:spPr>
              <a:xfrm>
                <a:off x="7373009" y="4705794"/>
                <a:ext cx="802437" cy="85426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66" extrusionOk="0">
                    <a:moveTo>
                      <a:pt x="101" y="0"/>
                    </a:moveTo>
                    <a:cubicBezTo>
                      <a:pt x="51" y="0"/>
                      <a:pt x="10" y="37"/>
                      <a:pt x="7" y="89"/>
                    </a:cubicBezTo>
                    <a:cubicBezTo>
                      <a:pt x="0" y="139"/>
                      <a:pt x="41" y="186"/>
                      <a:pt x="91" y="190"/>
                    </a:cubicBezTo>
                    <a:lnTo>
                      <a:pt x="8966" y="966"/>
                    </a:lnTo>
                    <a:lnTo>
                      <a:pt x="8976" y="966"/>
                    </a:lnTo>
                    <a:cubicBezTo>
                      <a:pt x="9023" y="966"/>
                      <a:pt x="9064" y="929"/>
                      <a:pt x="9067" y="878"/>
                    </a:cubicBezTo>
                    <a:cubicBezTo>
                      <a:pt x="9074" y="827"/>
                      <a:pt x="9033" y="780"/>
                      <a:pt x="8983" y="777"/>
                    </a:cubicBezTo>
                    <a:lnTo>
                      <a:pt x="108" y="1"/>
                    </a:lnTo>
                    <a:cubicBezTo>
                      <a:pt x="106" y="0"/>
                      <a:pt x="104" y="0"/>
                      <a:pt x="10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0"/>
              <p:cNvSpPr/>
              <p:nvPr/>
            </p:nvSpPr>
            <p:spPr>
              <a:xfrm>
                <a:off x="4568247" y="4650260"/>
                <a:ext cx="822599" cy="432170"/>
              </a:xfrm>
              <a:custGeom>
                <a:avLst/>
                <a:gdLst/>
                <a:ahLst/>
                <a:cxnLst/>
                <a:rect l="l" t="t" r="r" b="b"/>
                <a:pathLst>
                  <a:path w="9302" h="4887" extrusionOk="0">
                    <a:moveTo>
                      <a:pt x="8842" y="1"/>
                    </a:moveTo>
                    <a:lnTo>
                      <a:pt x="788" y="548"/>
                    </a:lnTo>
                    <a:cubicBezTo>
                      <a:pt x="788" y="548"/>
                      <a:pt x="1" y="4887"/>
                      <a:pt x="4220" y="4887"/>
                    </a:cubicBezTo>
                    <a:cubicBezTo>
                      <a:pt x="4351" y="4887"/>
                      <a:pt x="4487" y="4882"/>
                      <a:pt x="4628" y="4874"/>
                    </a:cubicBezTo>
                    <a:cubicBezTo>
                      <a:pt x="9301" y="4587"/>
                      <a:pt x="8842" y="1"/>
                      <a:pt x="88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0"/>
              <p:cNvSpPr/>
              <p:nvPr/>
            </p:nvSpPr>
            <p:spPr>
              <a:xfrm>
                <a:off x="4597871" y="4705794"/>
                <a:ext cx="802171" cy="85426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966" extrusionOk="0">
                    <a:moveTo>
                      <a:pt x="8973" y="0"/>
                    </a:moveTo>
                    <a:cubicBezTo>
                      <a:pt x="8971" y="0"/>
                      <a:pt x="8969" y="0"/>
                      <a:pt x="8966" y="1"/>
                    </a:cubicBezTo>
                    <a:lnTo>
                      <a:pt x="91" y="777"/>
                    </a:lnTo>
                    <a:cubicBezTo>
                      <a:pt x="38" y="780"/>
                      <a:pt x="1" y="827"/>
                      <a:pt x="4" y="878"/>
                    </a:cubicBezTo>
                    <a:cubicBezTo>
                      <a:pt x="7" y="929"/>
                      <a:pt x="51" y="966"/>
                      <a:pt x="99" y="966"/>
                    </a:cubicBezTo>
                    <a:lnTo>
                      <a:pt x="108" y="966"/>
                    </a:lnTo>
                    <a:lnTo>
                      <a:pt x="8979" y="190"/>
                    </a:lnTo>
                    <a:cubicBezTo>
                      <a:pt x="9034" y="186"/>
                      <a:pt x="9071" y="139"/>
                      <a:pt x="9068" y="89"/>
                    </a:cubicBezTo>
                    <a:cubicBezTo>
                      <a:pt x="9065" y="37"/>
                      <a:pt x="9020" y="0"/>
                      <a:pt x="897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0"/>
              <p:cNvSpPr/>
              <p:nvPr/>
            </p:nvSpPr>
            <p:spPr>
              <a:xfrm>
                <a:off x="5581399" y="1614693"/>
                <a:ext cx="184205" cy="255039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2884" extrusionOk="0">
                    <a:moveTo>
                      <a:pt x="1145" y="1"/>
                    </a:moveTo>
                    <a:cubicBezTo>
                      <a:pt x="974" y="1"/>
                      <a:pt x="800" y="46"/>
                      <a:pt x="651" y="132"/>
                    </a:cubicBezTo>
                    <a:cubicBezTo>
                      <a:pt x="338" y="318"/>
                      <a:pt x="139" y="659"/>
                      <a:pt x="68" y="1017"/>
                    </a:cubicBezTo>
                    <a:cubicBezTo>
                      <a:pt x="0" y="1370"/>
                      <a:pt x="55" y="1742"/>
                      <a:pt x="159" y="2090"/>
                    </a:cubicBezTo>
                    <a:cubicBezTo>
                      <a:pt x="234" y="2326"/>
                      <a:pt x="338" y="2565"/>
                      <a:pt x="530" y="2720"/>
                    </a:cubicBezTo>
                    <a:cubicBezTo>
                      <a:pt x="670" y="2832"/>
                      <a:pt x="845" y="2884"/>
                      <a:pt x="1022" y="2884"/>
                    </a:cubicBezTo>
                    <a:cubicBezTo>
                      <a:pt x="1273" y="2884"/>
                      <a:pt x="1529" y="2782"/>
                      <a:pt x="1704" y="2602"/>
                    </a:cubicBezTo>
                    <a:cubicBezTo>
                      <a:pt x="2042" y="2258"/>
                      <a:pt x="2032" y="1786"/>
                      <a:pt x="2059" y="1341"/>
                    </a:cubicBezTo>
                    <a:cubicBezTo>
                      <a:pt x="2082" y="939"/>
                      <a:pt x="2008" y="443"/>
                      <a:pt x="1674" y="176"/>
                    </a:cubicBezTo>
                    <a:cubicBezTo>
                      <a:pt x="1525" y="57"/>
                      <a:pt x="1336" y="1"/>
                      <a:pt x="1145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0"/>
              <p:cNvSpPr/>
              <p:nvPr/>
            </p:nvSpPr>
            <p:spPr>
              <a:xfrm>
                <a:off x="5641709" y="1643079"/>
                <a:ext cx="73222" cy="197028"/>
              </a:xfrm>
              <a:custGeom>
                <a:avLst/>
                <a:gdLst/>
                <a:ahLst/>
                <a:cxnLst/>
                <a:rect l="l" t="t" r="r" b="b"/>
                <a:pathLst>
                  <a:path w="828" h="2228" extrusionOk="0">
                    <a:moveTo>
                      <a:pt x="57" y="0"/>
                    </a:moveTo>
                    <a:cubicBezTo>
                      <a:pt x="37" y="0"/>
                      <a:pt x="18" y="13"/>
                      <a:pt x="10" y="31"/>
                    </a:cubicBezTo>
                    <a:cubicBezTo>
                      <a:pt x="0" y="54"/>
                      <a:pt x="14" y="82"/>
                      <a:pt x="37" y="91"/>
                    </a:cubicBezTo>
                    <a:cubicBezTo>
                      <a:pt x="476" y="277"/>
                      <a:pt x="672" y="777"/>
                      <a:pt x="706" y="1178"/>
                    </a:cubicBezTo>
                    <a:cubicBezTo>
                      <a:pt x="739" y="1543"/>
                      <a:pt x="672" y="1890"/>
                      <a:pt x="510" y="2157"/>
                    </a:cubicBezTo>
                    <a:cubicBezTo>
                      <a:pt x="496" y="2177"/>
                      <a:pt x="503" y="2208"/>
                      <a:pt x="527" y="2221"/>
                    </a:cubicBezTo>
                    <a:cubicBezTo>
                      <a:pt x="533" y="2224"/>
                      <a:pt x="544" y="2228"/>
                      <a:pt x="550" y="2228"/>
                    </a:cubicBezTo>
                    <a:cubicBezTo>
                      <a:pt x="567" y="2228"/>
                      <a:pt x="584" y="2221"/>
                      <a:pt x="591" y="2204"/>
                    </a:cubicBezTo>
                    <a:cubicBezTo>
                      <a:pt x="810" y="1843"/>
                      <a:pt x="827" y="1441"/>
                      <a:pt x="804" y="1171"/>
                    </a:cubicBezTo>
                    <a:cubicBezTo>
                      <a:pt x="763" y="739"/>
                      <a:pt x="550" y="206"/>
                      <a:pt x="75" y="4"/>
                    </a:cubicBezTo>
                    <a:cubicBezTo>
                      <a:pt x="69" y="2"/>
                      <a:pt x="63" y="0"/>
                      <a:pt x="5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0"/>
              <p:cNvSpPr/>
              <p:nvPr/>
            </p:nvSpPr>
            <p:spPr>
              <a:xfrm>
                <a:off x="5658688" y="1690832"/>
                <a:ext cx="49080" cy="121241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371" extrusionOk="0">
                    <a:moveTo>
                      <a:pt x="401" y="0"/>
                    </a:moveTo>
                    <a:cubicBezTo>
                      <a:pt x="389" y="0"/>
                      <a:pt x="378" y="5"/>
                      <a:pt x="369" y="14"/>
                    </a:cubicBezTo>
                    <a:cubicBezTo>
                      <a:pt x="355" y="28"/>
                      <a:pt x="0" y="352"/>
                      <a:pt x="31" y="749"/>
                    </a:cubicBezTo>
                    <a:cubicBezTo>
                      <a:pt x="51" y="982"/>
                      <a:pt x="199" y="1188"/>
                      <a:pt x="473" y="1364"/>
                    </a:cubicBezTo>
                    <a:cubicBezTo>
                      <a:pt x="480" y="1370"/>
                      <a:pt x="490" y="1370"/>
                      <a:pt x="500" y="1370"/>
                    </a:cubicBezTo>
                    <a:cubicBezTo>
                      <a:pt x="514" y="1370"/>
                      <a:pt x="531" y="1364"/>
                      <a:pt x="537" y="1350"/>
                    </a:cubicBezTo>
                    <a:cubicBezTo>
                      <a:pt x="554" y="1327"/>
                      <a:pt x="547" y="1299"/>
                      <a:pt x="523" y="1283"/>
                    </a:cubicBezTo>
                    <a:cubicBezTo>
                      <a:pt x="277" y="1127"/>
                      <a:pt x="146" y="942"/>
                      <a:pt x="129" y="739"/>
                    </a:cubicBezTo>
                    <a:cubicBezTo>
                      <a:pt x="98" y="388"/>
                      <a:pt x="429" y="88"/>
                      <a:pt x="433" y="84"/>
                    </a:cubicBezTo>
                    <a:cubicBezTo>
                      <a:pt x="453" y="68"/>
                      <a:pt x="456" y="37"/>
                      <a:pt x="436" y="17"/>
                    </a:cubicBezTo>
                    <a:cubicBezTo>
                      <a:pt x="427" y="6"/>
                      <a:pt x="414" y="0"/>
                      <a:pt x="40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0"/>
              <p:cNvSpPr/>
              <p:nvPr/>
            </p:nvSpPr>
            <p:spPr>
              <a:xfrm>
                <a:off x="6867538" y="1724082"/>
                <a:ext cx="204456" cy="25389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2871" extrusionOk="0">
                    <a:moveTo>
                      <a:pt x="1276" y="1"/>
                    </a:moveTo>
                    <a:cubicBezTo>
                      <a:pt x="1183" y="1"/>
                      <a:pt x="1090" y="16"/>
                      <a:pt x="1002" y="49"/>
                    </a:cubicBezTo>
                    <a:cubicBezTo>
                      <a:pt x="600" y="202"/>
                      <a:pt x="378" y="644"/>
                      <a:pt x="273" y="1035"/>
                    </a:cubicBezTo>
                    <a:cubicBezTo>
                      <a:pt x="158" y="1466"/>
                      <a:pt x="0" y="1912"/>
                      <a:pt x="212" y="2344"/>
                    </a:cubicBezTo>
                    <a:cubicBezTo>
                      <a:pt x="363" y="2653"/>
                      <a:pt x="700" y="2871"/>
                      <a:pt x="1036" y="2871"/>
                    </a:cubicBezTo>
                    <a:cubicBezTo>
                      <a:pt x="1121" y="2871"/>
                      <a:pt x="1207" y="2856"/>
                      <a:pt x="1289" y="2826"/>
                    </a:cubicBezTo>
                    <a:cubicBezTo>
                      <a:pt x="1522" y="2739"/>
                      <a:pt x="1697" y="2543"/>
                      <a:pt x="1839" y="2344"/>
                    </a:cubicBezTo>
                    <a:cubicBezTo>
                      <a:pt x="2048" y="2047"/>
                      <a:pt x="2217" y="1709"/>
                      <a:pt x="2264" y="1352"/>
                    </a:cubicBezTo>
                    <a:cubicBezTo>
                      <a:pt x="2312" y="991"/>
                      <a:pt x="2227" y="603"/>
                      <a:pt x="1988" y="329"/>
                    </a:cubicBezTo>
                    <a:cubicBezTo>
                      <a:pt x="1810" y="127"/>
                      <a:pt x="1542" y="1"/>
                      <a:pt x="1276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0"/>
              <p:cNvSpPr/>
              <p:nvPr/>
            </p:nvSpPr>
            <p:spPr>
              <a:xfrm>
                <a:off x="6919977" y="1750965"/>
                <a:ext cx="88698" cy="190837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2158" extrusionOk="0">
                    <a:moveTo>
                      <a:pt x="949" y="0"/>
                    </a:moveTo>
                    <a:cubicBezTo>
                      <a:pt x="944" y="0"/>
                      <a:pt x="940" y="1"/>
                      <a:pt x="935" y="2"/>
                    </a:cubicBezTo>
                    <a:cubicBezTo>
                      <a:pt x="440" y="150"/>
                      <a:pt x="169" y="656"/>
                      <a:pt x="85" y="1081"/>
                    </a:cubicBezTo>
                    <a:cubicBezTo>
                      <a:pt x="28" y="1348"/>
                      <a:pt x="1" y="1746"/>
                      <a:pt x="180" y="2131"/>
                    </a:cubicBezTo>
                    <a:cubicBezTo>
                      <a:pt x="186" y="2148"/>
                      <a:pt x="203" y="2158"/>
                      <a:pt x="224" y="2158"/>
                    </a:cubicBezTo>
                    <a:cubicBezTo>
                      <a:pt x="230" y="2158"/>
                      <a:pt x="237" y="2158"/>
                      <a:pt x="244" y="2155"/>
                    </a:cubicBezTo>
                    <a:cubicBezTo>
                      <a:pt x="267" y="2145"/>
                      <a:pt x="278" y="2114"/>
                      <a:pt x="267" y="2091"/>
                    </a:cubicBezTo>
                    <a:cubicBezTo>
                      <a:pt x="136" y="1810"/>
                      <a:pt x="105" y="1456"/>
                      <a:pt x="177" y="1099"/>
                    </a:cubicBezTo>
                    <a:cubicBezTo>
                      <a:pt x="258" y="704"/>
                      <a:pt x="507" y="228"/>
                      <a:pt x="962" y="93"/>
                    </a:cubicBezTo>
                    <a:cubicBezTo>
                      <a:pt x="990" y="86"/>
                      <a:pt x="1003" y="59"/>
                      <a:pt x="996" y="36"/>
                    </a:cubicBezTo>
                    <a:cubicBezTo>
                      <a:pt x="988" y="13"/>
                      <a:pt x="970" y="0"/>
                      <a:pt x="94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0"/>
              <p:cNvSpPr/>
              <p:nvPr/>
            </p:nvSpPr>
            <p:spPr>
              <a:xfrm>
                <a:off x="6925637" y="1793058"/>
                <a:ext cx="58365" cy="119826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355" extrusionOk="0">
                    <a:moveTo>
                      <a:pt x="289" y="1"/>
                    </a:moveTo>
                    <a:cubicBezTo>
                      <a:pt x="278" y="1"/>
                      <a:pt x="268" y="4"/>
                      <a:pt x="261" y="12"/>
                    </a:cubicBezTo>
                    <a:cubicBezTo>
                      <a:pt x="241" y="32"/>
                      <a:pt x="237" y="62"/>
                      <a:pt x="258" y="79"/>
                    </a:cubicBezTo>
                    <a:cubicBezTo>
                      <a:pt x="258" y="82"/>
                      <a:pt x="554" y="420"/>
                      <a:pt x="487" y="767"/>
                    </a:cubicBezTo>
                    <a:cubicBezTo>
                      <a:pt x="450" y="967"/>
                      <a:pt x="295" y="1132"/>
                      <a:pt x="35" y="1264"/>
                    </a:cubicBezTo>
                    <a:cubicBezTo>
                      <a:pt x="11" y="1274"/>
                      <a:pt x="1" y="1304"/>
                      <a:pt x="11" y="1328"/>
                    </a:cubicBezTo>
                    <a:cubicBezTo>
                      <a:pt x="21" y="1345"/>
                      <a:pt x="38" y="1355"/>
                      <a:pt x="55" y="1355"/>
                    </a:cubicBezTo>
                    <a:cubicBezTo>
                      <a:pt x="62" y="1355"/>
                      <a:pt x="68" y="1351"/>
                      <a:pt x="75" y="1348"/>
                    </a:cubicBezTo>
                    <a:cubicBezTo>
                      <a:pt x="365" y="1206"/>
                      <a:pt x="538" y="1014"/>
                      <a:pt x="582" y="784"/>
                    </a:cubicBezTo>
                    <a:cubicBezTo>
                      <a:pt x="659" y="393"/>
                      <a:pt x="342" y="32"/>
                      <a:pt x="328" y="18"/>
                    </a:cubicBezTo>
                    <a:cubicBezTo>
                      <a:pt x="317" y="7"/>
                      <a:pt x="302" y="1"/>
                      <a:pt x="28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0"/>
              <p:cNvSpPr/>
              <p:nvPr/>
            </p:nvSpPr>
            <p:spPr>
              <a:xfrm>
                <a:off x="5900370" y="1982919"/>
                <a:ext cx="831796" cy="688535"/>
              </a:xfrm>
              <a:custGeom>
                <a:avLst/>
                <a:gdLst/>
                <a:ahLst/>
                <a:cxnLst/>
                <a:rect l="l" t="t" r="r" b="b"/>
                <a:pathLst>
                  <a:path w="9406" h="7786" extrusionOk="0">
                    <a:moveTo>
                      <a:pt x="3026" y="0"/>
                    </a:moveTo>
                    <a:cubicBezTo>
                      <a:pt x="1837" y="0"/>
                      <a:pt x="807" y="107"/>
                      <a:pt x="315" y="416"/>
                    </a:cubicBezTo>
                    <a:cubicBezTo>
                      <a:pt x="315" y="416"/>
                      <a:pt x="0" y="3864"/>
                      <a:pt x="126" y="4867"/>
                    </a:cubicBezTo>
                    <a:cubicBezTo>
                      <a:pt x="248" y="5846"/>
                      <a:pt x="3528" y="7785"/>
                      <a:pt x="4770" y="7785"/>
                    </a:cubicBezTo>
                    <a:cubicBezTo>
                      <a:pt x="4799" y="7785"/>
                      <a:pt x="4826" y="7784"/>
                      <a:pt x="4853" y="7782"/>
                    </a:cubicBezTo>
                    <a:cubicBezTo>
                      <a:pt x="6021" y="7687"/>
                      <a:pt x="8966" y="6371"/>
                      <a:pt x="9186" y="3895"/>
                    </a:cubicBezTo>
                    <a:cubicBezTo>
                      <a:pt x="9405" y="1418"/>
                      <a:pt x="9186" y="541"/>
                      <a:pt x="9186" y="541"/>
                    </a:cubicBezTo>
                    <a:cubicBezTo>
                      <a:pt x="9186" y="541"/>
                      <a:pt x="5702" y="0"/>
                      <a:pt x="3026" y="0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0"/>
              <p:cNvSpPr/>
              <p:nvPr/>
            </p:nvSpPr>
            <p:spPr>
              <a:xfrm>
                <a:off x="6280888" y="2395007"/>
                <a:ext cx="77290" cy="140077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584" extrusionOk="0">
                    <a:moveTo>
                      <a:pt x="476" y="1"/>
                    </a:moveTo>
                    <a:cubicBezTo>
                      <a:pt x="473" y="1"/>
                      <a:pt x="471" y="1"/>
                      <a:pt x="469" y="1"/>
                    </a:cubicBezTo>
                    <a:cubicBezTo>
                      <a:pt x="442" y="1"/>
                      <a:pt x="422" y="25"/>
                      <a:pt x="425" y="51"/>
                    </a:cubicBezTo>
                    <a:cubicBezTo>
                      <a:pt x="432" y="217"/>
                      <a:pt x="422" y="386"/>
                      <a:pt x="388" y="548"/>
                    </a:cubicBezTo>
                    <a:cubicBezTo>
                      <a:pt x="385" y="568"/>
                      <a:pt x="391" y="584"/>
                      <a:pt x="408" y="598"/>
                    </a:cubicBezTo>
                    <a:cubicBezTo>
                      <a:pt x="415" y="603"/>
                      <a:pt x="424" y="606"/>
                      <a:pt x="432" y="606"/>
                    </a:cubicBezTo>
                    <a:cubicBezTo>
                      <a:pt x="441" y="606"/>
                      <a:pt x="451" y="603"/>
                      <a:pt x="459" y="598"/>
                    </a:cubicBezTo>
                    <a:cubicBezTo>
                      <a:pt x="481" y="585"/>
                      <a:pt x="505" y="579"/>
                      <a:pt x="531" y="579"/>
                    </a:cubicBezTo>
                    <a:cubicBezTo>
                      <a:pt x="602" y="579"/>
                      <a:pt x="679" y="627"/>
                      <a:pt x="718" y="689"/>
                    </a:cubicBezTo>
                    <a:cubicBezTo>
                      <a:pt x="779" y="791"/>
                      <a:pt x="779" y="922"/>
                      <a:pt x="769" y="1023"/>
                    </a:cubicBezTo>
                    <a:cubicBezTo>
                      <a:pt x="763" y="1104"/>
                      <a:pt x="749" y="1209"/>
                      <a:pt x="705" y="1300"/>
                    </a:cubicBezTo>
                    <a:cubicBezTo>
                      <a:pt x="665" y="1388"/>
                      <a:pt x="597" y="1452"/>
                      <a:pt x="520" y="1475"/>
                    </a:cubicBezTo>
                    <a:cubicBezTo>
                      <a:pt x="494" y="1483"/>
                      <a:pt x="468" y="1487"/>
                      <a:pt x="443" y="1487"/>
                    </a:cubicBezTo>
                    <a:cubicBezTo>
                      <a:pt x="289" y="1487"/>
                      <a:pt x="149" y="1354"/>
                      <a:pt x="87" y="1290"/>
                    </a:cubicBezTo>
                    <a:cubicBezTo>
                      <a:pt x="79" y="1279"/>
                      <a:pt x="66" y="1274"/>
                      <a:pt x="54" y="1274"/>
                    </a:cubicBezTo>
                    <a:cubicBezTo>
                      <a:pt x="42" y="1274"/>
                      <a:pt x="30" y="1278"/>
                      <a:pt x="20" y="1286"/>
                    </a:cubicBezTo>
                    <a:cubicBezTo>
                      <a:pt x="0" y="1303"/>
                      <a:pt x="0" y="1333"/>
                      <a:pt x="17" y="1354"/>
                    </a:cubicBezTo>
                    <a:cubicBezTo>
                      <a:pt x="156" y="1503"/>
                      <a:pt x="307" y="1584"/>
                      <a:pt x="445" y="1584"/>
                    </a:cubicBezTo>
                    <a:cubicBezTo>
                      <a:pt x="483" y="1584"/>
                      <a:pt x="516" y="1576"/>
                      <a:pt x="547" y="1567"/>
                    </a:cubicBezTo>
                    <a:cubicBezTo>
                      <a:pt x="648" y="1536"/>
                      <a:pt x="739" y="1455"/>
                      <a:pt x="793" y="1344"/>
                    </a:cubicBezTo>
                    <a:cubicBezTo>
                      <a:pt x="844" y="1239"/>
                      <a:pt x="857" y="1121"/>
                      <a:pt x="864" y="1034"/>
                    </a:cubicBezTo>
                    <a:cubicBezTo>
                      <a:pt x="874" y="915"/>
                      <a:pt x="874" y="763"/>
                      <a:pt x="799" y="638"/>
                    </a:cubicBezTo>
                    <a:cubicBezTo>
                      <a:pt x="742" y="550"/>
                      <a:pt x="638" y="484"/>
                      <a:pt x="531" y="484"/>
                    </a:cubicBezTo>
                    <a:cubicBezTo>
                      <a:pt x="520" y="484"/>
                      <a:pt x="508" y="485"/>
                      <a:pt x="496" y="487"/>
                    </a:cubicBezTo>
                    <a:cubicBezTo>
                      <a:pt x="520" y="341"/>
                      <a:pt x="526" y="193"/>
                      <a:pt x="520" y="45"/>
                    </a:cubicBezTo>
                    <a:cubicBezTo>
                      <a:pt x="516" y="20"/>
                      <a:pt x="499" y="1"/>
                      <a:pt x="47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0"/>
              <p:cNvSpPr/>
              <p:nvPr/>
            </p:nvSpPr>
            <p:spPr>
              <a:xfrm>
                <a:off x="5718909" y="1313055"/>
                <a:ext cx="1219130" cy="977975"/>
              </a:xfrm>
              <a:custGeom>
                <a:avLst/>
                <a:gdLst/>
                <a:ahLst/>
                <a:cxnLst/>
                <a:rect l="l" t="t" r="r" b="b"/>
                <a:pathLst>
                  <a:path w="13786" h="11059" extrusionOk="0">
                    <a:moveTo>
                      <a:pt x="5818" y="0"/>
                    </a:moveTo>
                    <a:cubicBezTo>
                      <a:pt x="4819" y="0"/>
                      <a:pt x="3820" y="68"/>
                      <a:pt x="2832" y="206"/>
                    </a:cubicBezTo>
                    <a:cubicBezTo>
                      <a:pt x="2083" y="307"/>
                      <a:pt x="1169" y="433"/>
                      <a:pt x="747" y="1148"/>
                    </a:cubicBezTo>
                    <a:cubicBezTo>
                      <a:pt x="359" y="1802"/>
                      <a:pt x="362" y="2828"/>
                      <a:pt x="271" y="3554"/>
                    </a:cubicBezTo>
                    <a:cubicBezTo>
                      <a:pt x="82" y="5015"/>
                      <a:pt x="1" y="6486"/>
                      <a:pt x="35" y="7957"/>
                    </a:cubicBezTo>
                    <a:cubicBezTo>
                      <a:pt x="45" y="8393"/>
                      <a:pt x="68" y="8851"/>
                      <a:pt x="305" y="9219"/>
                    </a:cubicBezTo>
                    <a:cubicBezTo>
                      <a:pt x="578" y="9651"/>
                      <a:pt x="1085" y="9871"/>
                      <a:pt x="1566" y="10045"/>
                    </a:cubicBezTo>
                    <a:cubicBezTo>
                      <a:pt x="3436" y="10720"/>
                      <a:pt x="5424" y="11059"/>
                      <a:pt x="7412" y="11059"/>
                    </a:cubicBezTo>
                    <a:cubicBezTo>
                      <a:pt x="9037" y="11059"/>
                      <a:pt x="10663" y="10832"/>
                      <a:pt x="12223" y="10377"/>
                    </a:cubicBezTo>
                    <a:cubicBezTo>
                      <a:pt x="12382" y="10329"/>
                      <a:pt x="12550" y="10275"/>
                      <a:pt x="12665" y="10154"/>
                    </a:cubicBezTo>
                    <a:cubicBezTo>
                      <a:pt x="12783" y="10033"/>
                      <a:pt x="12834" y="9863"/>
                      <a:pt x="12874" y="9698"/>
                    </a:cubicBezTo>
                    <a:cubicBezTo>
                      <a:pt x="13482" y="7349"/>
                      <a:pt x="13785" y="4920"/>
                      <a:pt x="13779" y="2494"/>
                    </a:cubicBezTo>
                    <a:cubicBezTo>
                      <a:pt x="13779" y="2325"/>
                      <a:pt x="13775" y="2149"/>
                      <a:pt x="13701" y="1998"/>
                    </a:cubicBezTo>
                    <a:cubicBezTo>
                      <a:pt x="13627" y="1853"/>
                      <a:pt x="13499" y="1749"/>
                      <a:pt x="13370" y="1654"/>
                    </a:cubicBezTo>
                    <a:cubicBezTo>
                      <a:pt x="12473" y="999"/>
                      <a:pt x="11376" y="682"/>
                      <a:pt x="10289" y="456"/>
                    </a:cubicBezTo>
                    <a:cubicBezTo>
                      <a:pt x="8822" y="154"/>
                      <a:pt x="7320" y="0"/>
                      <a:pt x="5818" y="0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0"/>
              <p:cNvSpPr/>
              <p:nvPr/>
            </p:nvSpPr>
            <p:spPr>
              <a:xfrm>
                <a:off x="5641709" y="1116650"/>
                <a:ext cx="1575867" cy="637864"/>
              </a:xfrm>
              <a:custGeom>
                <a:avLst/>
                <a:gdLst/>
                <a:ahLst/>
                <a:cxnLst/>
                <a:rect l="l" t="t" r="r" b="b"/>
                <a:pathLst>
                  <a:path w="17820" h="7213" extrusionOk="0">
                    <a:moveTo>
                      <a:pt x="4441" y="0"/>
                    </a:moveTo>
                    <a:cubicBezTo>
                      <a:pt x="3078" y="0"/>
                      <a:pt x="1868" y="388"/>
                      <a:pt x="1380" y="1587"/>
                    </a:cubicBezTo>
                    <a:cubicBezTo>
                      <a:pt x="0" y="4978"/>
                      <a:pt x="1144" y="5775"/>
                      <a:pt x="1144" y="5775"/>
                    </a:cubicBezTo>
                    <a:cubicBezTo>
                      <a:pt x="1144" y="5775"/>
                      <a:pt x="5254" y="5744"/>
                      <a:pt x="8315" y="2637"/>
                    </a:cubicBezTo>
                    <a:cubicBezTo>
                      <a:pt x="8315" y="2637"/>
                      <a:pt x="9924" y="4664"/>
                      <a:pt x="11084" y="4664"/>
                    </a:cubicBezTo>
                    <a:cubicBezTo>
                      <a:pt x="11379" y="4664"/>
                      <a:pt x="11644" y="4533"/>
                      <a:pt x="11847" y="4205"/>
                    </a:cubicBezTo>
                    <a:cubicBezTo>
                      <a:pt x="11847" y="4205"/>
                      <a:pt x="12188" y="4777"/>
                      <a:pt x="12641" y="4777"/>
                    </a:cubicBezTo>
                    <a:cubicBezTo>
                      <a:pt x="12867" y="4777"/>
                      <a:pt x="13122" y="4634"/>
                      <a:pt x="13376" y="4205"/>
                    </a:cubicBezTo>
                    <a:lnTo>
                      <a:pt x="13376" y="4205"/>
                    </a:lnTo>
                    <a:cubicBezTo>
                      <a:pt x="13376" y="4206"/>
                      <a:pt x="12988" y="6926"/>
                      <a:pt x="14551" y="7212"/>
                    </a:cubicBezTo>
                    <a:cubicBezTo>
                      <a:pt x="14551" y="7212"/>
                      <a:pt x="17820" y="1492"/>
                      <a:pt x="9938" y="1300"/>
                    </a:cubicBezTo>
                    <a:cubicBezTo>
                      <a:pt x="9938" y="1300"/>
                      <a:pt x="6935" y="0"/>
                      <a:pt x="4441" y="0"/>
                    </a:cubicBezTo>
                    <a:close/>
                  </a:path>
                </a:pathLst>
              </a:custGeom>
              <a:solidFill>
                <a:srgbClr val="C76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0"/>
              <p:cNvSpPr/>
              <p:nvPr/>
            </p:nvSpPr>
            <p:spPr>
              <a:xfrm>
                <a:off x="5689727" y="1602135"/>
                <a:ext cx="1246545" cy="775907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8774" extrusionOk="0">
                    <a:moveTo>
                      <a:pt x="586" y="1"/>
                    </a:moveTo>
                    <a:cubicBezTo>
                      <a:pt x="550" y="1"/>
                      <a:pt x="426" y="795"/>
                      <a:pt x="423" y="848"/>
                    </a:cubicBezTo>
                    <a:cubicBezTo>
                      <a:pt x="354" y="1483"/>
                      <a:pt x="311" y="2117"/>
                      <a:pt x="267" y="2752"/>
                    </a:cubicBezTo>
                    <a:cubicBezTo>
                      <a:pt x="233" y="3288"/>
                      <a:pt x="200" y="3828"/>
                      <a:pt x="169" y="4367"/>
                    </a:cubicBezTo>
                    <a:cubicBezTo>
                      <a:pt x="129" y="5133"/>
                      <a:pt x="1" y="5903"/>
                      <a:pt x="186" y="6662"/>
                    </a:cubicBezTo>
                    <a:cubicBezTo>
                      <a:pt x="203" y="6733"/>
                      <a:pt x="223" y="6804"/>
                      <a:pt x="247" y="6871"/>
                    </a:cubicBezTo>
                    <a:cubicBezTo>
                      <a:pt x="294" y="7016"/>
                      <a:pt x="354" y="7158"/>
                      <a:pt x="446" y="7279"/>
                    </a:cubicBezTo>
                    <a:cubicBezTo>
                      <a:pt x="645" y="7539"/>
                      <a:pt x="969" y="7667"/>
                      <a:pt x="1283" y="7756"/>
                    </a:cubicBezTo>
                    <a:cubicBezTo>
                      <a:pt x="1468" y="7807"/>
                      <a:pt x="1661" y="7852"/>
                      <a:pt x="1854" y="7852"/>
                    </a:cubicBezTo>
                    <a:cubicBezTo>
                      <a:pt x="1878" y="7852"/>
                      <a:pt x="1903" y="7851"/>
                      <a:pt x="1927" y="7850"/>
                    </a:cubicBezTo>
                    <a:cubicBezTo>
                      <a:pt x="1996" y="7847"/>
                      <a:pt x="2117" y="7801"/>
                      <a:pt x="2200" y="7801"/>
                    </a:cubicBezTo>
                    <a:cubicBezTo>
                      <a:pt x="2218" y="7801"/>
                      <a:pt x="2234" y="7804"/>
                      <a:pt x="2248" y="7809"/>
                    </a:cubicBezTo>
                    <a:cubicBezTo>
                      <a:pt x="2292" y="7833"/>
                      <a:pt x="2356" y="7965"/>
                      <a:pt x="2396" y="8008"/>
                    </a:cubicBezTo>
                    <a:cubicBezTo>
                      <a:pt x="2599" y="8221"/>
                      <a:pt x="2872" y="8335"/>
                      <a:pt x="3159" y="8376"/>
                    </a:cubicBezTo>
                    <a:cubicBezTo>
                      <a:pt x="3259" y="8390"/>
                      <a:pt x="3362" y="8398"/>
                      <a:pt x="3466" y="8398"/>
                    </a:cubicBezTo>
                    <a:cubicBezTo>
                      <a:pt x="3728" y="8398"/>
                      <a:pt x="3997" y="8353"/>
                      <a:pt x="4238" y="8268"/>
                    </a:cubicBezTo>
                    <a:cubicBezTo>
                      <a:pt x="4592" y="8650"/>
                      <a:pt x="5022" y="8773"/>
                      <a:pt x="5430" y="8773"/>
                    </a:cubicBezTo>
                    <a:cubicBezTo>
                      <a:pt x="6159" y="8773"/>
                      <a:pt x="6813" y="8380"/>
                      <a:pt x="6813" y="8380"/>
                    </a:cubicBezTo>
                    <a:cubicBezTo>
                      <a:pt x="7092" y="8660"/>
                      <a:pt x="7426" y="8759"/>
                      <a:pt x="7757" y="8759"/>
                    </a:cubicBezTo>
                    <a:cubicBezTo>
                      <a:pt x="8548" y="8759"/>
                      <a:pt x="9327" y="8198"/>
                      <a:pt x="9327" y="8198"/>
                    </a:cubicBezTo>
                    <a:cubicBezTo>
                      <a:pt x="9670" y="8409"/>
                      <a:pt x="10007" y="8488"/>
                      <a:pt x="10319" y="8488"/>
                    </a:cubicBezTo>
                    <a:cubicBezTo>
                      <a:pt x="11248" y="8488"/>
                      <a:pt x="11959" y="7789"/>
                      <a:pt x="11959" y="7789"/>
                    </a:cubicBezTo>
                    <a:cubicBezTo>
                      <a:pt x="12102" y="7818"/>
                      <a:pt x="12233" y="7831"/>
                      <a:pt x="12354" y="7831"/>
                    </a:cubicBezTo>
                    <a:cubicBezTo>
                      <a:pt x="13875" y="7831"/>
                      <a:pt x="13695" y="5687"/>
                      <a:pt x="13889" y="5127"/>
                    </a:cubicBezTo>
                    <a:cubicBezTo>
                      <a:pt x="14095" y="4523"/>
                      <a:pt x="13889" y="1209"/>
                      <a:pt x="13889" y="1209"/>
                    </a:cubicBezTo>
                    <a:cubicBezTo>
                      <a:pt x="13889" y="1209"/>
                      <a:pt x="12615" y="3028"/>
                      <a:pt x="7426" y="3028"/>
                    </a:cubicBezTo>
                    <a:cubicBezTo>
                      <a:pt x="7401" y="3028"/>
                      <a:pt x="7377" y="3028"/>
                      <a:pt x="7353" y="3028"/>
                    </a:cubicBezTo>
                    <a:cubicBezTo>
                      <a:pt x="2106" y="3007"/>
                      <a:pt x="776" y="143"/>
                      <a:pt x="776" y="143"/>
                    </a:cubicBezTo>
                    <a:lnTo>
                      <a:pt x="588" y="1"/>
                    </a:lnTo>
                    <a:cubicBezTo>
                      <a:pt x="587" y="1"/>
                      <a:pt x="587" y="1"/>
                      <a:pt x="586" y="1"/>
                    </a:cubicBezTo>
                    <a:close/>
                  </a:path>
                </a:pathLst>
              </a:custGeom>
              <a:solidFill>
                <a:srgbClr val="C76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0"/>
              <p:cNvSpPr/>
              <p:nvPr/>
            </p:nvSpPr>
            <p:spPr>
              <a:xfrm>
                <a:off x="6101550" y="1872027"/>
                <a:ext cx="186593" cy="90997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029" extrusionOk="0">
                    <a:moveTo>
                      <a:pt x="54" y="1"/>
                    </a:moveTo>
                    <a:cubicBezTo>
                      <a:pt x="47" y="1"/>
                      <a:pt x="40" y="3"/>
                      <a:pt x="33" y="6"/>
                    </a:cubicBezTo>
                    <a:cubicBezTo>
                      <a:pt x="10" y="16"/>
                      <a:pt x="0" y="44"/>
                      <a:pt x="10" y="67"/>
                    </a:cubicBezTo>
                    <a:cubicBezTo>
                      <a:pt x="13" y="77"/>
                      <a:pt x="463" y="1028"/>
                      <a:pt x="1711" y="1028"/>
                    </a:cubicBezTo>
                    <a:cubicBezTo>
                      <a:pt x="1822" y="1028"/>
                      <a:pt x="1941" y="1022"/>
                      <a:pt x="2065" y="1005"/>
                    </a:cubicBezTo>
                    <a:cubicBezTo>
                      <a:pt x="2092" y="1002"/>
                      <a:pt x="2109" y="978"/>
                      <a:pt x="2106" y="951"/>
                    </a:cubicBezTo>
                    <a:cubicBezTo>
                      <a:pt x="2103" y="929"/>
                      <a:pt x="2082" y="910"/>
                      <a:pt x="2057" y="910"/>
                    </a:cubicBezTo>
                    <a:cubicBezTo>
                      <a:pt x="2055" y="910"/>
                      <a:pt x="2053" y="910"/>
                      <a:pt x="2052" y="910"/>
                    </a:cubicBezTo>
                    <a:cubicBezTo>
                      <a:pt x="1928" y="927"/>
                      <a:pt x="1811" y="934"/>
                      <a:pt x="1701" y="934"/>
                    </a:cubicBezTo>
                    <a:cubicBezTo>
                      <a:pt x="525" y="934"/>
                      <a:pt x="117" y="70"/>
                      <a:pt x="98" y="30"/>
                    </a:cubicBezTo>
                    <a:cubicBezTo>
                      <a:pt x="91" y="13"/>
                      <a:pt x="73" y="1"/>
                      <a:pt x="54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0"/>
              <p:cNvSpPr/>
              <p:nvPr/>
            </p:nvSpPr>
            <p:spPr>
              <a:xfrm>
                <a:off x="6521950" y="1702505"/>
                <a:ext cx="91085" cy="84541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6" extrusionOk="0">
                    <a:moveTo>
                      <a:pt x="31" y="0"/>
                    </a:moveTo>
                    <a:cubicBezTo>
                      <a:pt x="21" y="0"/>
                      <a:pt x="14" y="7"/>
                      <a:pt x="14" y="17"/>
                    </a:cubicBezTo>
                    <a:cubicBezTo>
                      <a:pt x="1" y="203"/>
                      <a:pt x="14" y="391"/>
                      <a:pt x="68" y="573"/>
                    </a:cubicBezTo>
                    <a:cubicBezTo>
                      <a:pt x="95" y="665"/>
                      <a:pt x="135" y="756"/>
                      <a:pt x="206" y="833"/>
                    </a:cubicBezTo>
                    <a:cubicBezTo>
                      <a:pt x="272" y="909"/>
                      <a:pt x="374" y="955"/>
                      <a:pt x="479" y="955"/>
                    </a:cubicBezTo>
                    <a:cubicBezTo>
                      <a:pt x="483" y="955"/>
                      <a:pt x="486" y="955"/>
                      <a:pt x="490" y="955"/>
                    </a:cubicBezTo>
                    <a:cubicBezTo>
                      <a:pt x="598" y="952"/>
                      <a:pt x="696" y="888"/>
                      <a:pt x="760" y="813"/>
                    </a:cubicBezTo>
                    <a:cubicBezTo>
                      <a:pt x="824" y="735"/>
                      <a:pt x="871" y="651"/>
                      <a:pt x="905" y="564"/>
                    </a:cubicBezTo>
                    <a:cubicBezTo>
                      <a:pt x="976" y="388"/>
                      <a:pt x="1013" y="203"/>
                      <a:pt x="1029" y="17"/>
                    </a:cubicBezTo>
                    <a:cubicBezTo>
                      <a:pt x="1029" y="10"/>
                      <a:pt x="1026" y="7"/>
                      <a:pt x="1020" y="3"/>
                    </a:cubicBezTo>
                    <a:cubicBezTo>
                      <a:pt x="1013" y="3"/>
                      <a:pt x="1006" y="7"/>
                      <a:pt x="1003" y="13"/>
                    </a:cubicBezTo>
                    <a:cubicBezTo>
                      <a:pt x="959" y="192"/>
                      <a:pt x="908" y="368"/>
                      <a:pt x="831" y="530"/>
                    </a:cubicBezTo>
                    <a:cubicBezTo>
                      <a:pt x="794" y="611"/>
                      <a:pt x="746" y="688"/>
                      <a:pt x="689" y="749"/>
                    </a:cubicBezTo>
                    <a:cubicBezTo>
                      <a:pt x="632" y="813"/>
                      <a:pt x="560" y="854"/>
                      <a:pt x="487" y="857"/>
                    </a:cubicBezTo>
                    <a:cubicBezTo>
                      <a:pt x="409" y="857"/>
                      <a:pt x="331" y="827"/>
                      <a:pt x="277" y="766"/>
                    </a:cubicBezTo>
                    <a:cubicBezTo>
                      <a:pt x="219" y="709"/>
                      <a:pt x="179" y="628"/>
                      <a:pt x="149" y="547"/>
                    </a:cubicBezTo>
                    <a:cubicBezTo>
                      <a:pt x="88" y="382"/>
                      <a:pt x="62" y="195"/>
                      <a:pt x="45" y="17"/>
                    </a:cubicBezTo>
                    <a:cubicBezTo>
                      <a:pt x="45" y="7"/>
                      <a:pt x="37" y="0"/>
                      <a:pt x="3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0"/>
              <p:cNvSpPr/>
              <p:nvPr/>
            </p:nvSpPr>
            <p:spPr>
              <a:xfrm>
                <a:off x="6075816" y="1675003"/>
                <a:ext cx="91085" cy="84541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6" extrusionOk="0">
                    <a:moveTo>
                      <a:pt x="31" y="0"/>
                    </a:moveTo>
                    <a:cubicBezTo>
                      <a:pt x="25" y="0"/>
                      <a:pt x="14" y="7"/>
                      <a:pt x="14" y="14"/>
                    </a:cubicBezTo>
                    <a:cubicBezTo>
                      <a:pt x="0" y="203"/>
                      <a:pt x="17" y="389"/>
                      <a:pt x="72" y="574"/>
                    </a:cubicBezTo>
                    <a:cubicBezTo>
                      <a:pt x="98" y="665"/>
                      <a:pt x="139" y="757"/>
                      <a:pt x="207" y="834"/>
                    </a:cubicBezTo>
                    <a:cubicBezTo>
                      <a:pt x="277" y="911"/>
                      <a:pt x="382" y="956"/>
                      <a:pt x="490" y="956"/>
                    </a:cubicBezTo>
                    <a:cubicBezTo>
                      <a:pt x="601" y="952"/>
                      <a:pt x="696" y="888"/>
                      <a:pt x="760" y="814"/>
                    </a:cubicBezTo>
                    <a:cubicBezTo>
                      <a:pt x="824" y="736"/>
                      <a:pt x="871" y="652"/>
                      <a:pt x="905" y="564"/>
                    </a:cubicBezTo>
                    <a:cubicBezTo>
                      <a:pt x="976" y="385"/>
                      <a:pt x="1017" y="203"/>
                      <a:pt x="1030" y="17"/>
                    </a:cubicBezTo>
                    <a:cubicBezTo>
                      <a:pt x="1030" y="11"/>
                      <a:pt x="1027" y="4"/>
                      <a:pt x="1020" y="4"/>
                    </a:cubicBezTo>
                    <a:cubicBezTo>
                      <a:pt x="1019" y="3"/>
                      <a:pt x="1017" y="3"/>
                      <a:pt x="1016" y="3"/>
                    </a:cubicBezTo>
                    <a:cubicBezTo>
                      <a:pt x="1010" y="3"/>
                      <a:pt x="1006" y="9"/>
                      <a:pt x="1003" y="14"/>
                    </a:cubicBezTo>
                    <a:cubicBezTo>
                      <a:pt x="963" y="193"/>
                      <a:pt x="908" y="369"/>
                      <a:pt x="835" y="531"/>
                    </a:cubicBezTo>
                    <a:cubicBezTo>
                      <a:pt x="794" y="612"/>
                      <a:pt x="750" y="688"/>
                      <a:pt x="693" y="749"/>
                    </a:cubicBezTo>
                    <a:cubicBezTo>
                      <a:pt x="635" y="810"/>
                      <a:pt x="564" y="854"/>
                      <a:pt x="486" y="858"/>
                    </a:cubicBezTo>
                    <a:cubicBezTo>
                      <a:pt x="409" y="858"/>
                      <a:pt x="335" y="827"/>
                      <a:pt x="277" y="766"/>
                    </a:cubicBezTo>
                    <a:cubicBezTo>
                      <a:pt x="220" y="709"/>
                      <a:pt x="183" y="628"/>
                      <a:pt x="153" y="547"/>
                    </a:cubicBezTo>
                    <a:cubicBezTo>
                      <a:pt x="92" y="378"/>
                      <a:pt x="61" y="196"/>
                      <a:pt x="48" y="17"/>
                    </a:cubicBezTo>
                    <a:lnTo>
                      <a:pt x="48" y="14"/>
                    </a:lnTo>
                    <a:cubicBezTo>
                      <a:pt x="45" y="7"/>
                      <a:pt x="41" y="0"/>
                      <a:pt x="3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0"/>
              <p:cNvSpPr/>
              <p:nvPr/>
            </p:nvSpPr>
            <p:spPr>
              <a:xfrm>
                <a:off x="5715637" y="2178705"/>
                <a:ext cx="1165363" cy="185089"/>
              </a:xfrm>
              <a:custGeom>
                <a:avLst/>
                <a:gdLst/>
                <a:ahLst/>
                <a:cxnLst/>
                <a:rect l="l" t="t" r="r" b="b"/>
                <a:pathLst>
                  <a:path w="13178" h="2093" extrusionOk="0">
                    <a:moveTo>
                      <a:pt x="11471" y="54"/>
                    </a:moveTo>
                    <a:cubicBezTo>
                      <a:pt x="11535" y="61"/>
                      <a:pt x="11578" y="135"/>
                      <a:pt x="11599" y="180"/>
                    </a:cubicBezTo>
                    <a:cubicBezTo>
                      <a:pt x="11700" y="412"/>
                      <a:pt x="11680" y="699"/>
                      <a:pt x="11555" y="952"/>
                    </a:cubicBezTo>
                    <a:cubicBezTo>
                      <a:pt x="11410" y="868"/>
                      <a:pt x="11298" y="753"/>
                      <a:pt x="11248" y="621"/>
                    </a:cubicBezTo>
                    <a:cubicBezTo>
                      <a:pt x="11167" y="426"/>
                      <a:pt x="11220" y="196"/>
                      <a:pt x="11373" y="88"/>
                    </a:cubicBezTo>
                    <a:cubicBezTo>
                      <a:pt x="11407" y="65"/>
                      <a:pt x="11437" y="54"/>
                      <a:pt x="11463" y="54"/>
                    </a:cubicBezTo>
                    <a:close/>
                    <a:moveTo>
                      <a:pt x="2357" y="196"/>
                    </a:moveTo>
                    <a:cubicBezTo>
                      <a:pt x="2387" y="196"/>
                      <a:pt x="2413" y="206"/>
                      <a:pt x="2438" y="227"/>
                    </a:cubicBezTo>
                    <a:cubicBezTo>
                      <a:pt x="2511" y="287"/>
                      <a:pt x="2552" y="426"/>
                      <a:pt x="2532" y="533"/>
                    </a:cubicBezTo>
                    <a:cubicBezTo>
                      <a:pt x="2494" y="750"/>
                      <a:pt x="2346" y="949"/>
                      <a:pt x="2144" y="1074"/>
                    </a:cubicBezTo>
                    <a:cubicBezTo>
                      <a:pt x="2076" y="834"/>
                      <a:pt x="2089" y="567"/>
                      <a:pt x="2195" y="342"/>
                    </a:cubicBezTo>
                    <a:cubicBezTo>
                      <a:pt x="2218" y="294"/>
                      <a:pt x="2255" y="227"/>
                      <a:pt x="2316" y="203"/>
                    </a:cubicBezTo>
                    <a:cubicBezTo>
                      <a:pt x="2329" y="200"/>
                      <a:pt x="2343" y="196"/>
                      <a:pt x="2357" y="196"/>
                    </a:cubicBezTo>
                    <a:close/>
                    <a:moveTo>
                      <a:pt x="6065" y="594"/>
                    </a:moveTo>
                    <a:cubicBezTo>
                      <a:pt x="6092" y="594"/>
                      <a:pt x="6112" y="605"/>
                      <a:pt x="6129" y="625"/>
                    </a:cubicBezTo>
                    <a:cubicBezTo>
                      <a:pt x="6143" y="641"/>
                      <a:pt x="6146" y="661"/>
                      <a:pt x="6152" y="682"/>
                    </a:cubicBezTo>
                    <a:cubicBezTo>
                      <a:pt x="6213" y="901"/>
                      <a:pt x="6183" y="1147"/>
                      <a:pt x="6078" y="1364"/>
                    </a:cubicBezTo>
                    <a:cubicBezTo>
                      <a:pt x="5903" y="1172"/>
                      <a:pt x="5791" y="918"/>
                      <a:pt x="5900" y="706"/>
                    </a:cubicBezTo>
                    <a:cubicBezTo>
                      <a:pt x="5930" y="648"/>
                      <a:pt x="5997" y="601"/>
                      <a:pt x="6054" y="594"/>
                    </a:cubicBezTo>
                    <a:close/>
                    <a:moveTo>
                      <a:pt x="9139" y="469"/>
                    </a:moveTo>
                    <a:cubicBezTo>
                      <a:pt x="9192" y="469"/>
                      <a:pt x="9243" y="483"/>
                      <a:pt x="9281" y="520"/>
                    </a:cubicBezTo>
                    <a:cubicBezTo>
                      <a:pt x="9392" y="621"/>
                      <a:pt x="9334" y="820"/>
                      <a:pt x="9247" y="959"/>
                    </a:cubicBezTo>
                    <a:cubicBezTo>
                      <a:pt x="9139" y="1131"/>
                      <a:pt x="9004" y="1289"/>
                      <a:pt x="8848" y="1421"/>
                    </a:cubicBezTo>
                    <a:cubicBezTo>
                      <a:pt x="8811" y="1374"/>
                      <a:pt x="8781" y="1320"/>
                      <a:pt x="8758" y="1266"/>
                    </a:cubicBezTo>
                    <a:cubicBezTo>
                      <a:pt x="8646" y="996"/>
                      <a:pt x="8734" y="665"/>
                      <a:pt x="8953" y="524"/>
                    </a:cubicBezTo>
                    <a:cubicBezTo>
                      <a:pt x="9007" y="490"/>
                      <a:pt x="9074" y="469"/>
                      <a:pt x="9139" y="469"/>
                    </a:cubicBezTo>
                    <a:close/>
                    <a:moveTo>
                      <a:pt x="4060" y="537"/>
                    </a:moveTo>
                    <a:cubicBezTo>
                      <a:pt x="4098" y="537"/>
                      <a:pt x="4134" y="547"/>
                      <a:pt x="4158" y="574"/>
                    </a:cubicBezTo>
                    <a:cubicBezTo>
                      <a:pt x="4199" y="614"/>
                      <a:pt x="4205" y="675"/>
                      <a:pt x="4209" y="729"/>
                    </a:cubicBezTo>
                    <a:cubicBezTo>
                      <a:pt x="4226" y="1057"/>
                      <a:pt x="4073" y="1387"/>
                      <a:pt x="3824" y="1600"/>
                    </a:cubicBezTo>
                    <a:cubicBezTo>
                      <a:pt x="3818" y="1597"/>
                      <a:pt x="3814" y="1589"/>
                      <a:pt x="3810" y="1583"/>
                    </a:cubicBezTo>
                    <a:cubicBezTo>
                      <a:pt x="3608" y="1309"/>
                      <a:pt x="3588" y="851"/>
                      <a:pt x="3875" y="611"/>
                    </a:cubicBezTo>
                    <a:cubicBezTo>
                      <a:pt x="3928" y="564"/>
                      <a:pt x="4000" y="537"/>
                      <a:pt x="4060" y="537"/>
                    </a:cubicBezTo>
                    <a:close/>
                    <a:moveTo>
                      <a:pt x="11464" y="0"/>
                    </a:moveTo>
                    <a:cubicBezTo>
                      <a:pt x="11425" y="0"/>
                      <a:pt x="11385" y="14"/>
                      <a:pt x="11342" y="44"/>
                    </a:cubicBezTo>
                    <a:cubicBezTo>
                      <a:pt x="11170" y="169"/>
                      <a:pt x="11109" y="426"/>
                      <a:pt x="11197" y="641"/>
                    </a:cubicBezTo>
                    <a:cubicBezTo>
                      <a:pt x="11254" y="787"/>
                      <a:pt x="11369" y="912"/>
                      <a:pt x="11528" y="1002"/>
                    </a:cubicBezTo>
                    <a:cubicBezTo>
                      <a:pt x="11477" y="1094"/>
                      <a:pt x="11410" y="1181"/>
                      <a:pt x="11329" y="1262"/>
                    </a:cubicBezTo>
                    <a:cubicBezTo>
                      <a:pt x="11086" y="1502"/>
                      <a:pt x="10734" y="1664"/>
                      <a:pt x="10253" y="1759"/>
                    </a:cubicBezTo>
                    <a:cubicBezTo>
                      <a:pt x="10072" y="1794"/>
                      <a:pt x="9910" y="1812"/>
                      <a:pt x="9764" y="1812"/>
                    </a:cubicBezTo>
                    <a:cubicBezTo>
                      <a:pt x="9632" y="1812"/>
                      <a:pt x="9513" y="1797"/>
                      <a:pt x="9402" y="1768"/>
                    </a:cubicBezTo>
                    <a:cubicBezTo>
                      <a:pt x="9189" y="1718"/>
                      <a:pt x="9007" y="1606"/>
                      <a:pt x="8886" y="1465"/>
                    </a:cubicBezTo>
                    <a:cubicBezTo>
                      <a:pt x="9044" y="1326"/>
                      <a:pt x="9183" y="1164"/>
                      <a:pt x="9294" y="985"/>
                    </a:cubicBezTo>
                    <a:cubicBezTo>
                      <a:pt x="9395" y="823"/>
                      <a:pt x="9452" y="605"/>
                      <a:pt x="9317" y="479"/>
                    </a:cubicBezTo>
                    <a:cubicBezTo>
                      <a:pt x="9268" y="433"/>
                      <a:pt x="9206" y="414"/>
                      <a:pt x="9142" y="414"/>
                    </a:cubicBezTo>
                    <a:cubicBezTo>
                      <a:pt x="9065" y="414"/>
                      <a:pt x="8987" y="441"/>
                      <a:pt x="8926" y="479"/>
                    </a:cubicBezTo>
                    <a:cubicBezTo>
                      <a:pt x="8683" y="631"/>
                      <a:pt x="8585" y="996"/>
                      <a:pt x="8710" y="1286"/>
                    </a:cubicBezTo>
                    <a:cubicBezTo>
                      <a:pt x="8734" y="1347"/>
                      <a:pt x="8767" y="1404"/>
                      <a:pt x="8808" y="1458"/>
                    </a:cubicBezTo>
                    <a:cubicBezTo>
                      <a:pt x="8532" y="1684"/>
                      <a:pt x="8200" y="1843"/>
                      <a:pt x="7847" y="1904"/>
                    </a:cubicBezTo>
                    <a:cubicBezTo>
                      <a:pt x="7734" y="1923"/>
                      <a:pt x="7620" y="1932"/>
                      <a:pt x="7506" y="1932"/>
                    </a:cubicBezTo>
                    <a:cubicBezTo>
                      <a:pt x="7041" y="1932"/>
                      <a:pt x="6575" y="1776"/>
                      <a:pt x="6210" y="1488"/>
                    </a:cubicBezTo>
                    <a:cubicBezTo>
                      <a:pt x="6179" y="1462"/>
                      <a:pt x="6146" y="1435"/>
                      <a:pt x="6115" y="1404"/>
                    </a:cubicBezTo>
                    <a:cubicBezTo>
                      <a:pt x="6237" y="1172"/>
                      <a:pt x="6271" y="904"/>
                      <a:pt x="6203" y="669"/>
                    </a:cubicBezTo>
                    <a:cubicBezTo>
                      <a:pt x="6199" y="645"/>
                      <a:pt x="6190" y="618"/>
                      <a:pt x="6173" y="594"/>
                    </a:cubicBezTo>
                    <a:cubicBezTo>
                      <a:pt x="6148" y="560"/>
                      <a:pt x="6108" y="540"/>
                      <a:pt x="6062" y="540"/>
                    </a:cubicBezTo>
                    <a:cubicBezTo>
                      <a:pt x="6058" y="540"/>
                      <a:pt x="6055" y="540"/>
                      <a:pt x="6051" y="540"/>
                    </a:cubicBezTo>
                    <a:cubicBezTo>
                      <a:pt x="5973" y="547"/>
                      <a:pt x="5889" y="608"/>
                      <a:pt x="5852" y="682"/>
                    </a:cubicBezTo>
                    <a:cubicBezTo>
                      <a:pt x="5727" y="925"/>
                      <a:pt x="5849" y="1205"/>
                      <a:pt x="6051" y="1415"/>
                    </a:cubicBezTo>
                    <a:cubicBezTo>
                      <a:pt x="5990" y="1519"/>
                      <a:pt x="5913" y="1617"/>
                      <a:pt x="5822" y="1701"/>
                    </a:cubicBezTo>
                    <a:cubicBezTo>
                      <a:pt x="5574" y="1917"/>
                      <a:pt x="5224" y="2040"/>
                      <a:pt x="4848" y="2040"/>
                    </a:cubicBezTo>
                    <a:cubicBezTo>
                      <a:pt x="4819" y="2040"/>
                      <a:pt x="4791" y="2040"/>
                      <a:pt x="4762" y="2038"/>
                    </a:cubicBezTo>
                    <a:cubicBezTo>
                      <a:pt x="4384" y="2018"/>
                      <a:pt x="4057" y="1873"/>
                      <a:pt x="3858" y="1644"/>
                    </a:cubicBezTo>
                    <a:cubicBezTo>
                      <a:pt x="4121" y="1418"/>
                      <a:pt x="4283" y="1070"/>
                      <a:pt x="4263" y="726"/>
                    </a:cubicBezTo>
                    <a:cubicBezTo>
                      <a:pt x="4260" y="665"/>
                      <a:pt x="4249" y="588"/>
                      <a:pt x="4199" y="537"/>
                    </a:cubicBezTo>
                    <a:cubicBezTo>
                      <a:pt x="4161" y="497"/>
                      <a:pt x="4112" y="481"/>
                      <a:pt x="4061" y="481"/>
                    </a:cubicBezTo>
                    <a:cubicBezTo>
                      <a:pt x="3985" y="481"/>
                      <a:pt x="3903" y="517"/>
                      <a:pt x="3841" y="567"/>
                    </a:cubicBezTo>
                    <a:cubicBezTo>
                      <a:pt x="3531" y="831"/>
                      <a:pt x="3551" y="1320"/>
                      <a:pt x="3767" y="1617"/>
                    </a:cubicBezTo>
                    <a:cubicBezTo>
                      <a:pt x="3770" y="1623"/>
                      <a:pt x="3777" y="1627"/>
                      <a:pt x="3780" y="1633"/>
                    </a:cubicBezTo>
                    <a:cubicBezTo>
                      <a:pt x="3720" y="1681"/>
                      <a:pt x="3652" y="1721"/>
                      <a:pt x="3581" y="1751"/>
                    </a:cubicBezTo>
                    <a:cubicBezTo>
                      <a:pt x="3451" y="1809"/>
                      <a:pt x="3309" y="1837"/>
                      <a:pt x="3166" y="1837"/>
                    </a:cubicBezTo>
                    <a:cubicBezTo>
                      <a:pt x="2883" y="1837"/>
                      <a:pt x="2597" y="1727"/>
                      <a:pt x="2400" y="1525"/>
                    </a:cubicBezTo>
                    <a:cubicBezTo>
                      <a:pt x="2289" y="1415"/>
                      <a:pt x="2208" y="1276"/>
                      <a:pt x="2161" y="1127"/>
                    </a:cubicBezTo>
                    <a:cubicBezTo>
                      <a:pt x="2380" y="993"/>
                      <a:pt x="2542" y="780"/>
                      <a:pt x="2586" y="544"/>
                    </a:cubicBezTo>
                    <a:cubicBezTo>
                      <a:pt x="2609" y="415"/>
                      <a:pt x="2559" y="261"/>
                      <a:pt x="2471" y="186"/>
                    </a:cubicBezTo>
                    <a:cubicBezTo>
                      <a:pt x="2437" y="156"/>
                      <a:pt x="2397" y="142"/>
                      <a:pt x="2355" y="142"/>
                    </a:cubicBezTo>
                    <a:cubicBezTo>
                      <a:pt x="2336" y="142"/>
                      <a:pt x="2316" y="145"/>
                      <a:pt x="2296" y="152"/>
                    </a:cubicBezTo>
                    <a:cubicBezTo>
                      <a:pt x="2218" y="183"/>
                      <a:pt x="2170" y="264"/>
                      <a:pt x="2147" y="321"/>
                    </a:cubicBezTo>
                    <a:cubicBezTo>
                      <a:pt x="2033" y="560"/>
                      <a:pt x="2022" y="844"/>
                      <a:pt x="2097" y="1104"/>
                    </a:cubicBezTo>
                    <a:cubicBezTo>
                      <a:pt x="2002" y="1155"/>
                      <a:pt x="1897" y="1192"/>
                      <a:pt x="1786" y="1212"/>
                    </a:cubicBezTo>
                    <a:cubicBezTo>
                      <a:pt x="1732" y="1220"/>
                      <a:pt x="1677" y="1224"/>
                      <a:pt x="1621" y="1224"/>
                    </a:cubicBezTo>
                    <a:cubicBezTo>
                      <a:pt x="1338" y="1224"/>
                      <a:pt x="1035" y="1119"/>
                      <a:pt x="767" y="921"/>
                    </a:cubicBezTo>
                    <a:cubicBezTo>
                      <a:pt x="449" y="686"/>
                      <a:pt x="220" y="358"/>
                      <a:pt x="55" y="99"/>
                    </a:cubicBezTo>
                    <a:cubicBezTo>
                      <a:pt x="48" y="89"/>
                      <a:pt x="38" y="85"/>
                      <a:pt x="29" y="85"/>
                    </a:cubicBezTo>
                    <a:cubicBezTo>
                      <a:pt x="24" y="85"/>
                      <a:pt x="19" y="86"/>
                      <a:pt x="15" y="88"/>
                    </a:cubicBezTo>
                    <a:cubicBezTo>
                      <a:pt x="4" y="95"/>
                      <a:pt x="1" y="112"/>
                      <a:pt x="8" y="125"/>
                    </a:cubicBezTo>
                    <a:cubicBezTo>
                      <a:pt x="176" y="392"/>
                      <a:pt x="413" y="726"/>
                      <a:pt x="737" y="965"/>
                    </a:cubicBezTo>
                    <a:cubicBezTo>
                      <a:pt x="1009" y="1169"/>
                      <a:pt x="1318" y="1277"/>
                      <a:pt x="1611" y="1277"/>
                    </a:cubicBezTo>
                    <a:cubicBezTo>
                      <a:pt x="1673" y="1277"/>
                      <a:pt x="1735" y="1272"/>
                      <a:pt x="1796" y="1262"/>
                    </a:cubicBezTo>
                    <a:cubicBezTo>
                      <a:pt x="1907" y="1245"/>
                      <a:pt x="2016" y="1208"/>
                      <a:pt x="2114" y="1155"/>
                    </a:cubicBezTo>
                    <a:cubicBezTo>
                      <a:pt x="2164" y="1309"/>
                      <a:pt x="2248" y="1451"/>
                      <a:pt x="2363" y="1566"/>
                    </a:cubicBezTo>
                    <a:cubicBezTo>
                      <a:pt x="2569" y="1777"/>
                      <a:pt x="2870" y="1891"/>
                      <a:pt x="3167" y="1891"/>
                    </a:cubicBezTo>
                    <a:cubicBezTo>
                      <a:pt x="3317" y="1891"/>
                      <a:pt x="3466" y="1862"/>
                      <a:pt x="3601" y="1802"/>
                    </a:cubicBezTo>
                    <a:cubicBezTo>
                      <a:pt x="3679" y="1768"/>
                      <a:pt x="3750" y="1728"/>
                      <a:pt x="3814" y="1678"/>
                    </a:cubicBezTo>
                    <a:cubicBezTo>
                      <a:pt x="4023" y="1921"/>
                      <a:pt x="4364" y="2072"/>
                      <a:pt x="4762" y="2092"/>
                    </a:cubicBezTo>
                    <a:lnTo>
                      <a:pt x="4853" y="2092"/>
                    </a:lnTo>
                    <a:cubicBezTo>
                      <a:pt x="5241" y="2092"/>
                      <a:pt x="5602" y="1968"/>
                      <a:pt x="5855" y="1742"/>
                    </a:cubicBezTo>
                    <a:cubicBezTo>
                      <a:pt x="5950" y="1658"/>
                      <a:pt x="6028" y="1560"/>
                      <a:pt x="6088" y="1455"/>
                    </a:cubicBezTo>
                    <a:cubicBezTo>
                      <a:pt x="6118" y="1482"/>
                      <a:pt x="6146" y="1505"/>
                      <a:pt x="6176" y="1529"/>
                    </a:cubicBezTo>
                    <a:cubicBezTo>
                      <a:pt x="6549" y="1827"/>
                      <a:pt x="7028" y="1987"/>
                      <a:pt x="7504" y="1987"/>
                    </a:cubicBezTo>
                    <a:cubicBezTo>
                      <a:pt x="7622" y="1987"/>
                      <a:pt x="7740" y="1977"/>
                      <a:pt x="7856" y="1957"/>
                    </a:cubicBezTo>
                    <a:cubicBezTo>
                      <a:pt x="8217" y="1893"/>
                      <a:pt x="8558" y="1731"/>
                      <a:pt x="8842" y="1499"/>
                    </a:cubicBezTo>
                    <a:cubicBezTo>
                      <a:pt x="8973" y="1650"/>
                      <a:pt x="9166" y="1765"/>
                      <a:pt x="9388" y="1823"/>
                    </a:cubicBezTo>
                    <a:cubicBezTo>
                      <a:pt x="9511" y="1854"/>
                      <a:pt x="9635" y="1865"/>
                      <a:pt x="9755" y="1865"/>
                    </a:cubicBezTo>
                    <a:cubicBezTo>
                      <a:pt x="9946" y="1865"/>
                      <a:pt x="10125" y="1836"/>
                      <a:pt x="10262" y="1809"/>
                    </a:cubicBezTo>
                    <a:cubicBezTo>
                      <a:pt x="10755" y="1714"/>
                      <a:pt x="11116" y="1549"/>
                      <a:pt x="11369" y="1300"/>
                    </a:cubicBezTo>
                    <a:cubicBezTo>
                      <a:pt x="11450" y="1219"/>
                      <a:pt x="11521" y="1124"/>
                      <a:pt x="11575" y="1026"/>
                    </a:cubicBezTo>
                    <a:cubicBezTo>
                      <a:pt x="11602" y="1040"/>
                      <a:pt x="11633" y="1053"/>
                      <a:pt x="11659" y="1066"/>
                    </a:cubicBezTo>
                    <a:cubicBezTo>
                      <a:pt x="11789" y="1118"/>
                      <a:pt x="11928" y="1143"/>
                      <a:pt x="12067" y="1143"/>
                    </a:cubicBezTo>
                    <a:cubicBezTo>
                      <a:pt x="12517" y="1143"/>
                      <a:pt x="12975" y="888"/>
                      <a:pt x="13171" y="483"/>
                    </a:cubicBezTo>
                    <a:cubicBezTo>
                      <a:pt x="13178" y="469"/>
                      <a:pt x="13174" y="452"/>
                      <a:pt x="13161" y="446"/>
                    </a:cubicBezTo>
                    <a:cubicBezTo>
                      <a:pt x="13157" y="444"/>
                      <a:pt x="13153" y="443"/>
                      <a:pt x="13149" y="443"/>
                    </a:cubicBezTo>
                    <a:cubicBezTo>
                      <a:pt x="13139" y="443"/>
                      <a:pt x="13129" y="450"/>
                      <a:pt x="13123" y="459"/>
                    </a:cubicBezTo>
                    <a:cubicBezTo>
                      <a:pt x="12935" y="846"/>
                      <a:pt x="12497" y="1089"/>
                      <a:pt x="12068" y="1089"/>
                    </a:cubicBezTo>
                    <a:cubicBezTo>
                      <a:pt x="11935" y="1089"/>
                      <a:pt x="11803" y="1065"/>
                      <a:pt x="11680" y="1016"/>
                    </a:cubicBezTo>
                    <a:cubicBezTo>
                      <a:pt x="11653" y="1006"/>
                      <a:pt x="11625" y="993"/>
                      <a:pt x="11602" y="979"/>
                    </a:cubicBezTo>
                    <a:cubicBezTo>
                      <a:pt x="11734" y="709"/>
                      <a:pt x="11757" y="405"/>
                      <a:pt x="11645" y="155"/>
                    </a:cubicBezTo>
                    <a:cubicBezTo>
                      <a:pt x="11605" y="61"/>
                      <a:pt x="11544" y="7"/>
                      <a:pt x="11477" y="1"/>
                    </a:cubicBezTo>
                    <a:cubicBezTo>
                      <a:pt x="11473" y="0"/>
                      <a:pt x="11468" y="0"/>
                      <a:pt x="11464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0"/>
              <p:cNvSpPr/>
              <p:nvPr/>
            </p:nvSpPr>
            <p:spPr>
              <a:xfrm>
                <a:off x="5734473" y="1159450"/>
                <a:ext cx="1225940" cy="584539"/>
              </a:xfrm>
              <a:custGeom>
                <a:avLst/>
                <a:gdLst/>
                <a:ahLst/>
                <a:cxnLst/>
                <a:rect l="l" t="t" r="r" b="b"/>
                <a:pathLst>
                  <a:path w="13863" h="6610" extrusionOk="0">
                    <a:moveTo>
                      <a:pt x="4533" y="1"/>
                    </a:moveTo>
                    <a:cubicBezTo>
                      <a:pt x="3549" y="1"/>
                      <a:pt x="2714" y="234"/>
                      <a:pt x="2032" y="701"/>
                    </a:cubicBezTo>
                    <a:cubicBezTo>
                      <a:pt x="1" y="2092"/>
                      <a:pt x="82" y="5118"/>
                      <a:pt x="85" y="5149"/>
                    </a:cubicBezTo>
                    <a:cubicBezTo>
                      <a:pt x="85" y="5162"/>
                      <a:pt x="95" y="5176"/>
                      <a:pt x="112" y="5176"/>
                    </a:cubicBezTo>
                    <a:cubicBezTo>
                      <a:pt x="125" y="5176"/>
                      <a:pt x="139" y="5162"/>
                      <a:pt x="139" y="5149"/>
                    </a:cubicBezTo>
                    <a:cubicBezTo>
                      <a:pt x="135" y="5118"/>
                      <a:pt x="54" y="2119"/>
                      <a:pt x="2063" y="745"/>
                    </a:cubicBezTo>
                    <a:cubicBezTo>
                      <a:pt x="2736" y="284"/>
                      <a:pt x="3561" y="54"/>
                      <a:pt x="4532" y="54"/>
                    </a:cubicBezTo>
                    <a:cubicBezTo>
                      <a:pt x="5737" y="54"/>
                      <a:pt x="7167" y="408"/>
                      <a:pt x="8811" y="1117"/>
                    </a:cubicBezTo>
                    <a:cubicBezTo>
                      <a:pt x="8814" y="1117"/>
                      <a:pt x="8818" y="1120"/>
                      <a:pt x="8825" y="1120"/>
                    </a:cubicBezTo>
                    <a:cubicBezTo>
                      <a:pt x="8827" y="1120"/>
                      <a:pt x="8851" y="1119"/>
                      <a:pt x="8894" y="1119"/>
                    </a:cubicBezTo>
                    <a:cubicBezTo>
                      <a:pt x="9329" y="1119"/>
                      <a:pt x="11703" y="1200"/>
                      <a:pt x="12901" y="2706"/>
                    </a:cubicBezTo>
                    <a:cubicBezTo>
                      <a:pt x="13647" y="3640"/>
                      <a:pt x="13805" y="4943"/>
                      <a:pt x="13376" y="6576"/>
                    </a:cubicBezTo>
                    <a:cubicBezTo>
                      <a:pt x="13373" y="6590"/>
                      <a:pt x="13383" y="6607"/>
                      <a:pt x="13396" y="6610"/>
                    </a:cubicBezTo>
                    <a:lnTo>
                      <a:pt x="13404" y="6610"/>
                    </a:lnTo>
                    <a:cubicBezTo>
                      <a:pt x="13417" y="6610"/>
                      <a:pt x="13427" y="6604"/>
                      <a:pt x="13430" y="6590"/>
                    </a:cubicBezTo>
                    <a:cubicBezTo>
                      <a:pt x="13862" y="4939"/>
                      <a:pt x="13700" y="3620"/>
                      <a:pt x="12944" y="2672"/>
                    </a:cubicBezTo>
                    <a:cubicBezTo>
                      <a:pt x="11714" y="1130"/>
                      <a:pt x="9278" y="1062"/>
                      <a:pt x="8878" y="1062"/>
                    </a:cubicBezTo>
                    <a:cubicBezTo>
                      <a:pt x="8853" y="1062"/>
                      <a:pt x="8837" y="1062"/>
                      <a:pt x="8828" y="1063"/>
                    </a:cubicBezTo>
                    <a:cubicBezTo>
                      <a:pt x="7180" y="355"/>
                      <a:pt x="5744" y="1"/>
                      <a:pt x="4533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0"/>
              <p:cNvSpPr/>
              <p:nvPr/>
            </p:nvSpPr>
            <p:spPr>
              <a:xfrm>
                <a:off x="5755697" y="1209856"/>
                <a:ext cx="1176683" cy="543948"/>
              </a:xfrm>
              <a:custGeom>
                <a:avLst/>
                <a:gdLst/>
                <a:ahLst/>
                <a:cxnLst/>
                <a:rect l="l" t="t" r="r" b="b"/>
                <a:pathLst>
                  <a:path w="13306" h="6151" extrusionOk="0">
                    <a:moveTo>
                      <a:pt x="6057" y="0"/>
                    </a:moveTo>
                    <a:cubicBezTo>
                      <a:pt x="4240" y="0"/>
                      <a:pt x="2901" y="830"/>
                      <a:pt x="2011" y="1670"/>
                    </a:cubicBezTo>
                    <a:cubicBezTo>
                      <a:pt x="644" y="2959"/>
                      <a:pt x="13" y="4551"/>
                      <a:pt x="7" y="4568"/>
                    </a:cubicBezTo>
                    <a:cubicBezTo>
                      <a:pt x="0" y="4582"/>
                      <a:pt x="7" y="4599"/>
                      <a:pt x="21" y="4603"/>
                    </a:cubicBezTo>
                    <a:cubicBezTo>
                      <a:pt x="24" y="4604"/>
                      <a:pt x="28" y="4605"/>
                      <a:pt x="32" y="4605"/>
                    </a:cubicBezTo>
                    <a:cubicBezTo>
                      <a:pt x="42" y="4605"/>
                      <a:pt x="52" y="4599"/>
                      <a:pt x="57" y="4589"/>
                    </a:cubicBezTo>
                    <a:cubicBezTo>
                      <a:pt x="64" y="4572"/>
                      <a:pt x="689" y="2989"/>
                      <a:pt x="2049" y="1707"/>
                    </a:cubicBezTo>
                    <a:cubicBezTo>
                      <a:pt x="2931" y="875"/>
                      <a:pt x="4258" y="53"/>
                      <a:pt x="6057" y="53"/>
                    </a:cubicBezTo>
                    <a:cubicBezTo>
                      <a:pt x="6812" y="53"/>
                      <a:pt x="7649" y="198"/>
                      <a:pt x="8571" y="547"/>
                    </a:cubicBezTo>
                    <a:cubicBezTo>
                      <a:pt x="8574" y="547"/>
                      <a:pt x="8578" y="547"/>
                      <a:pt x="8581" y="550"/>
                    </a:cubicBezTo>
                    <a:cubicBezTo>
                      <a:pt x="8591" y="550"/>
                      <a:pt x="9796" y="678"/>
                      <a:pt x="10950" y="1427"/>
                    </a:cubicBezTo>
                    <a:cubicBezTo>
                      <a:pt x="12013" y="2119"/>
                      <a:pt x="13251" y="3492"/>
                      <a:pt x="13100" y="6124"/>
                    </a:cubicBezTo>
                    <a:cubicBezTo>
                      <a:pt x="13100" y="6138"/>
                      <a:pt x="13113" y="6151"/>
                      <a:pt x="13126" y="6151"/>
                    </a:cubicBezTo>
                    <a:cubicBezTo>
                      <a:pt x="13143" y="6151"/>
                      <a:pt x="13153" y="6141"/>
                      <a:pt x="13156" y="6127"/>
                    </a:cubicBezTo>
                    <a:cubicBezTo>
                      <a:pt x="13305" y="3469"/>
                      <a:pt x="12053" y="2078"/>
                      <a:pt x="10980" y="1380"/>
                    </a:cubicBezTo>
                    <a:cubicBezTo>
                      <a:pt x="9847" y="644"/>
                      <a:pt x="8662" y="502"/>
                      <a:pt x="8588" y="496"/>
                    </a:cubicBezTo>
                    <a:cubicBezTo>
                      <a:pt x="7659" y="145"/>
                      <a:pt x="6816" y="0"/>
                      <a:pt x="605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0"/>
              <p:cNvSpPr/>
              <p:nvPr/>
            </p:nvSpPr>
            <p:spPr>
              <a:xfrm>
                <a:off x="5873221" y="1250534"/>
                <a:ext cx="644054" cy="341880"/>
              </a:xfrm>
              <a:custGeom>
                <a:avLst/>
                <a:gdLst/>
                <a:ahLst/>
                <a:cxnLst/>
                <a:rect l="l" t="t" r="r" b="b"/>
                <a:pathLst>
                  <a:path w="7283" h="3866" extrusionOk="0">
                    <a:moveTo>
                      <a:pt x="6686" y="0"/>
                    </a:moveTo>
                    <a:cubicBezTo>
                      <a:pt x="3243" y="0"/>
                      <a:pt x="46" y="3780"/>
                      <a:pt x="11" y="3822"/>
                    </a:cubicBezTo>
                    <a:cubicBezTo>
                      <a:pt x="0" y="3832"/>
                      <a:pt x="4" y="3849"/>
                      <a:pt x="14" y="3859"/>
                    </a:cubicBezTo>
                    <a:cubicBezTo>
                      <a:pt x="21" y="3862"/>
                      <a:pt x="28" y="3866"/>
                      <a:pt x="31" y="3866"/>
                    </a:cubicBezTo>
                    <a:cubicBezTo>
                      <a:pt x="41" y="3866"/>
                      <a:pt x="48" y="3862"/>
                      <a:pt x="55" y="3856"/>
                    </a:cubicBezTo>
                    <a:cubicBezTo>
                      <a:pt x="87" y="3814"/>
                      <a:pt x="3271" y="52"/>
                      <a:pt x="6688" y="52"/>
                    </a:cubicBezTo>
                    <a:cubicBezTo>
                      <a:pt x="6874" y="52"/>
                      <a:pt x="7061" y="63"/>
                      <a:pt x="7249" y="87"/>
                    </a:cubicBezTo>
                    <a:cubicBezTo>
                      <a:pt x="7251" y="87"/>
                      <a:pt x="7253" y="87"/>
                      <a:pt x="7255" y="87"/>
                    </a:cubicBezTo>
                    <a:cubicBezTo>
                      <a:pt x="7269" y="87"/>
                      <a:pt x="7279" y="78"/>
                      <a:pt x="7279" y="67"/>
                    </a:cubicBezTo>
                    <a:cubicBezTo>
                      <a:pt x="7283" y="50"/>
                      <a:pt x="7272" y="36"/>
                      <a:pt x="7256" y="36"/>
                    </a:cubicBezTo>
                    <a:cubicBezTo>
                      <a:pt x="7066" y="12"/>
                      <a:pt x="6875" y="0"/>
                      <a:pt x="6686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0"/>
              <p:cNvSpPr/>
              <p:nvPr/>
            </p:nvSpPr>
            <p:spPr>
              <a:xfrm>
                <a:off x="6433873" y="1250446"/>
                <a:ext cx="214979" cy="264148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987" extrusionOk="0">
                    <a:moveTo>
                      <a:pt x="817" y="0"/>
                    </a:moveTo>
                    <a:cubicBezTo>
                      <a:pt x="806" y="0"/>
                      <a:pt x="796" y="6"/>
                      <a:pt x="790" y="17"/>
                    </a:cubicBezTo>
                    <a:cubicBezTo>
                      <a:pt x="1" y="1913"/>
                      <a:pt x="2366" y="2972"/>
                      <a:pt x="2390" y="2983"/>
                    </a:cubicBezTo>
                    <a:cubicBezTo>
                      <a:pt x="2394" y="2986"/>
                      <a:pt x="2397" y="2986"/>
                      <a:pt x="2400" y="2986"/>
                    </a:cubicBezTo>
                    <a:cubicBezTo>
                      <a:pt x="2410" y="2986"/>
                      <a:pt x="2420" y="2979"/>
                      <a:pt x="2427" y="2969"/>
                    </a:cubicBezTo>
                    <a:cubicBezTo>
                      <a:pt x="2430" y="2955"/>
                      <a:pt x="2427" y="2943"/>
                      <a:pt x="2410" y="2935"/>
                    </a:cubicBezTo>
                    <a:cubicBezTo>
                      <a:pt x="2390" y="2926"/>
                      <a:pt x="69" y="1886"/>
                      <a:pt x="841" y="37"/>
                    </a:cubicBezTo>
                    <a:cubicBezTo>
                      <a:pt x="848" y="23"/>
                      <a:pt x="841" y="7"/>
                      <a:pt x="828" y="3"/>
                    </a:cubicBezTo>
                    <a:cubicBezTo>
                      <a:pt x="824" y="1"/>
                      <a:pt x="820" y="0"/>
                      <a:pt x="81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0"/>
              <p:cNvSpPr/>
              <p:nvPr/>
            </p:nvSpPr>
            <p:spPr>
              <a:xfrm>
                <a:off x="6538664" y="1257697"/>
                <a:ext cx="243013" cy="279889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3165" extrusionOk="0">
                    <a:moveTo>
                      <a:pt x="31" y="1"/>
                    </a:moveTo>
                    <a:cubicBezTo>
                      <a:pt x="20" y="1"/>
                      <a:pt x="9" y="8"/>
                      <a:pt x="4" y="19"/>
                    </a:cubicBezTo>
                    <a:cubicBezTo>
                      <a:pt x="0" y="36"/>
                      <a:pt x="7" y="50"/>
                      <a:pt x="21" y="56"/>
                    </a:cubicBezTo>
                    <a:cubicBezTo>
                      <a:pt x="2366" y="825"/>
                      <a:pt x="2687" y="3116"/>
                      <a:pt x="2690" y="3140"/>
                    </a:cubicBezTo>
                    <a:cubicBezTo>
                      <a:pt x="2693" y="3154"/>
                      <a:pt x="2703" y="3164"/>
                      <a:pt x="2717" y="3164"/>
                    </a:cubicBezTo>
                    <a:lnTo>
                      <a:pt x="2720" y="3164"/>
                    </a:lnTo>
                    <a:cubicBezTo>
                      <a:pt x="2737" y="3160"/>
                      <a:pt x="2747" y="3147"/>
                      <a:pt x="2743" y="3133"/>
                    </a:cubicBezTo>
                    <a:cubicBezTo>
                      <a:pt x="2740" y="3110"/>
                      <a:pt x="2416" y="785"/>
                      <a:pt x="38" y="2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0"/>
              <p:cNvSpPr/>
              <p:nvPr/>
            </p:nvSpPr>
            <p:spPr>
              <a:xfrm>
                <a:off x="6399031" y="1721517"/>
                <a:ext cx="262291" cy="86929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983" extrusionOk="0">
                    <a:moveTo>
                      <a:pt x="1475" y="98"/>
                    </a:moveTo>
                    <a:cubicBezTo>
                      <a:pt x="1492" y="179"/>
                      <a:pt x="1512" y="257"/>
                      <a:pt x="1539" y="332"/>
                    </a:cubicBezTo>
                    <a:cubicBezTo>
                      <a:pt x="1569" y="413"/>
                      <a:pt x="1609" y="494"/>
                      <a:pt x="1667" y="551"/>
                    </a:cubicBezTo>
                    <a:cubicBezTo>
                      <a:pt x="1721" y="612"/>
                      <a:pt x="1799" y="642"/>
                      <a:pt x="1877" y="642"/>
                    </a:cubicBezTo>
                    <a:cubicBezTo>
                      <a:pt x="1950" y="639"/>
                      <a:pt x="2022" y="598"/>
                      <a:pt x="2079" y="534"/>
                    </a:cubicBezTo>
                    <a:cubicBezTo>
                      <a:pt x="2136" y="473"/>
                      <a:pt x="2184" y="396"/>
                      <a:pt x="2221" y="315"/>
                    </a:cubicBezTo>
                    <a:cubicBezTo>
                      <a:pt x="2251" y="254"/>
                      <a:pt x="2274" y="190"/>
                      <a:pt x="2298" y="126"/>
                    </a:cubicBezTo>
                    <a:cubicBezTo>
                      <a:pt x="2055" y="119"/>
                      <a:pt x="1768" y="109"/>
                      <a:pt x="1475" y="98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7" y="902"/>
                      <a:pt x="1323" y="976"/>
                    </a:cubicBezTo>
                    <a:cubicBezTo>
                      <a:pt x="1414" y="983"/>
                      <a:pt x="1498" y="983"/>
                      <a:pt x="1579" y="983"/>
                    </a:cubicBezTo>
                    <a:cubicBezTo>
                      <a:pt x="2679" y="983"/>
                      <a:pt x="2939" y="520"/>
                      <a:pt x="2966" y="142"/>
                    </a:cubicBezTo>
                    <a:cubicBezTo>
                      <a:pt x="2966" y="142"/>
                      <a:pt x="2720" y="139"/>
                      <a:pt x="2366" y="129"/>
                    </a:cubicBezTo>
                    <a:cubicBezTo>
                      <a:pt x="2346" y="203"/>
                      <a:pt x="2325" y="274"/>
                      <a:pt x="2295" y="349"/>
                    </a:cubicBezTo>
                    <a:cubicBezTo>
                      <a:pt x="2261" y="436"/>
                      <a:pt x="2214" y="520"/>
                      <a:pt x="2150" y="598"/>
                    </a:cubicBezTo>
                    <a:cubicBezTo>
                      <a:pt x="2086" y="673"/>
                      <a:pt x="1988" y="737"/>
                      <a:pt x="1880" y="740"/>
                    </a:cubicBezTo>
                    <a:lnTo>
                      <a:pt x="1873" y="740"/>
                    </a:lnTo>
                    <a:cubicBezTo>
                      <a:pt x="1768" y="740"/>
                      <a:pt x="1664" y="696"/>
                      <a:pt x="1596" y="618"/>
                    </a:cubicBezTo>
                    <a:cubicBezTo>
                      <a:pt x="1525" y="541"/>
                      <a:pt x="1485" y="450"/>
                      <a:pt x="1458" y="358"/>
                    </a:cubicBezTo>
                    <a:cubicBezTo>
                      <a:pt x="1435" y="271"/>
                      <a:pt x="1418" y="183"/>
                      <a:pt x="1407" y="95"/>
                    </a:cubicBezTo>
                    <a:cubicBezTo>
                      <a:pt x="837" y="72"/>
                      <a:pt x="267" y="41"/>
                      <a:pt x="0" y="1"/>
                    </a:cubicBezTo>
                    <a:close/>
                  </a:path>
                </a:pathLst>
              </a:custGeom>
              <a:solidFill>
                <a:srgbClr val="DAC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0"/>
              <p:cNvSpPr/>
              <p:nvPr/>
            </p:nvSpPr>
            <p:spPr>
              <a:xfrm>
                <a:off x="6523365" y="1729918"/>
                <a:ext cx="84895" cy="57039"/>
              </a:xfrm>
              <a:custGeom>
                <a:avLst/>
                <a:gdLst/>
                <a:ahLst/>
                <a:cxnLst/>
                <a:rect l="l" t="t" r="r" b="b"/>
                <a:pathLst>
                  <a:path w="960" h="645" extrusionOk="0">
                    <a:moveTo>
                      <a:pt x="1" y="0"/>
                    </a:moveTo>
                    <a:cubicBezTo>
                      <a:pt x="12" y="88"/>
                      <a:pt x="29" y="176"/>
                      <a:pt x="52" y="263"/>
                    </a:cubicBezTo>
                    <a:cubicBezTo>
                      <a:pt x="79" y="355"/>
                      <a:pt x="119" y="446"/>
                      <a:pt x="190" y="523"/>
                    </a:cubicBezTo>
                    <a:cubicBezTo>
                      <a:pt x="258" y="601"/>
                      <a:pt x="362" y="645"/>
                      <a:pt x="467" y="645"/>
                    </a:cubicBezTo>
                    <a:lnTo>
                      <a:pt x="474" y="645"/>
                    </a:lnTo>
                    <a:cubicBezTo>
                      <a:pt x="582" y="642"/>
                      <a:pt x="680" y="578"/>
                      <a:pt x="744" y="503"/>
                    </a:cubicBezTo>
                    <a:cubicBezTo>
                      <a:pt x="808" y="425"/>
                      <a:pt x="855" y="341"/>
                      <a:pt x="889" y="254"/>
                    </a:cubicBezTo>
                    <a:cubicBezTo>
                      <a:pt x="919" y="179"/>
                      <a:pt x="940" y="108"/>
                      <a:pt x="960" y="34"/>
                    </a:cubicBezTo>
                    <a:cubicBezTo>
                      <a:pt x="940" y="34"/>
                      <a:pt x="916" y="31"/>
                      <a:pt x="892" y="31"/>
                    </a:cubicBezTo>
                    <a:cubicBezTo>
                      <a:pt x="868" y="95"/>
                      <a:pt x="845" y="159"/>
                      <a:pt x="815" y="220"/>
                    </a:cubicBezTo>
                    <a:cubicBezTo>
                      <a:pt x="778" y="301"/>
                      <a:pt x="730" y="378"/>
                      <a:pt x="673" y="439"/>
                    </a:cubicBezTo>
                    <a:cubicBezTo>
                      <a:pt x="616" y="503"/>
                      <a:pt x="544" y="544"/>
                      <a:pt x="471" y="547"/>
                    </a:cubicBezTo>
                    <a:cubicBezTo>
                      <a:pt x="393" y="547"/>
                      <a:pt x="315" y="517"/>
                      <a:pt x="261" y="456"/>
                    </a:cubicBezTo>
                    <a:cubicBezTo>
                      <a:pt x="203" y="399"/>
                      <a:pt x="163" y="318"/>
                      <a:pt x="133" y="237"/>
                    </a:cubicBezTo>
                    <a:cubicBezTo>
                      <a:pt x="106" y="162"/>
                      <a:pt x="86" y="84"/>
                      <a:pt x="69" y="3"/>
                    </a:cubicBezTo>
                    <a:cubicBezTo>
                      <a:pt x="49" y="3"/>
                      <a:pt x="25" y="0"/>
                      <a:pt x="1" y="0"/>
                    </a:cubicBezTo>
                    <a:close/>
                  </a:path>
                </a:pathLst>
              </a:custGeom>
              <a:solidFill>
                <a:srgbClr val="A49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0"/>
              <p:cNvSpPr/>
              <p:nvPr/>
            </p:nvSpPr>
            <p:spPr>
              <a:xfrm>
                <a:off x="6026030" y="1688444"/>
                <a:ext cx="264413" cy="94711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071" extrusionOk="0">
                    <a:moveTo>
                      <a:pt x="635" y="71"/>
                    </a:moveTo>
                    <a:lnTo>
                      <a:pt x="635" y="71"/>
                    </a:lnTo>
                    <a:cubicBezTo>
                      <a:pt x="652" y="183"/>
                      <a:pt x="675" y="290"/>
                      <a:pt x="716" y="395"/>
                    </a:cubicBezTo>
                    <a:cubicBezTo>
                      <a:pt x="746" y="476"/>
                      <a:pt x="783" y="557"/>
                      <a:pt x="840" y="614"/>
                    </a:cubicBezTo>
                    <a:cubicBezTo>
                      <a:pt x="898" y="675"/>
                      <a:pt x="972" y="706"/>
                      <a:pt x="1049" y="706"/>
                    </a:cubicBezTo>
                    <a:cubicBezTo>
                      <a:pt x="1127" y="702"/>
                      <a:pt x="1198" y="658"/>
                      <a:pt x="1256" y="597"/>
                    </a:cubicBezTo>
                    <a:cubicBezTo>
                      <a:pt x="1313" y="536"/>
                      <a:pt x="1357" y="460"/>
                      <a:pt x="1398" y="379"/>
                    </a:cubicBezTo>
                    <a:cubicBezTo>
                      <a:pt x="1428" y="311"/>
                      <a:pt x="1458" y="237"/>
                      <a:pt x="1482" y="166"/>
                    </a:cubicBezTo>
                    <a:cubicBezTo>
                      <a:pt x="1178" y="132"/>
                      <a:pt x="881" y="98"/>
                      <a:pt x="635" y="71"/>
                    </a:cubicBezTo>
                    <a:close/>
                    <a:moveTo>
                      <a:pt x="31" y="0"/>
                    </a:moveTo>
                    <a:lnTo>
                      <a:pt x="31" y="0"/>
                    </a:lnTo>
                    <a:cubicBezTo>
                      <a:pt x="1" y="405"/>
                      <a:pt x="227" y="945"/>
                      <a:pt x="1539" y="1060"/>
                    </a:cubicBezTo>
                    <a:cubicBezTo>
                      <a:pt x="1616" y="1067"/>
                      <a:pt x="1691" y="1070"/>
                      <a:pt x="1762" y="1070"/>
                    </a:cubicBezTo>
                    <a:cubicBezTo>
                      <a:pt x="2868" y="1070"/>
                      <a:pt x="2990" y="284"/>
                      <a:pt x="2990" y="284"/>
                    </a:cubicBezTo>
                    <a:lnTo>
                      <a:pt x="2980" y="284"/>
                    </a:lnTo>
                    <a:cubicBezTo>
                      <a:pt x="2700" y="284"/>
                      <a:pt x="2119" y="230"/>
                      <a:pt x="1546" y="172"/>
                    </a:cubicBezTo>
                    <a:cubicBezTo>
                      <a:pt x="1526" y="253"/>
                      <a:pt x="1502" y="331"/>
                      <a:pt x="1468" y="412"/>
                    </a:cubicBezTo>
                    <a:cubicBezTo>
                      <a:pt x="1434" y="500"/>
                      <a:pt x="1387" y="584"/>
                      <a:pt x="1323" y="662"/>
                    </a:cubicBezTo>
                    <a:cubicBezTo>
                      <a:pt x="1259" y="736"/>
                      <a:pt x="1164" y="800"/>
                      <a:pt x="1053" y="804"/>
                    </a:cubicBezTo>
                    <a:lnTo>
                      <a:pt x="1049" y="804"/>
                    </a:lnTo>
                    <a:cubicBezTo>
                      <a:pt x="945" y="804"/>
                      <a:pt x="837" y="756"/>
                      <a:pt x="770" y="682"/>
                    </a:cubicBezTo>
                    <a:cubicBezTo>
                      <a:pt x="702" y="605"/>
                      <a:pt x="661" y="513"/>
                      <a:pt x="635" y="422"/>
                    </a:cubicBezTo>
                    <a:cubicBezTo>
                      <a:pt x="597" y="304"/>
                      <a:pt x="580" y="183"/>
                      <a:pt x="574" y="64"/>
                    </a:cubicBezTo>
                    <a:cubicBezTo>
                      <a:pt x="250" y="27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rgbClr val="DAC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0"/>
              <p:cNvSpPr/>
              <p:nvPr/>
            </p:nvSpPr>
            <p:spPr>
              <a:xfrm>
                <a:off x="6076701" y="1694104"/>
                <a:ext cx="86045" cy="6544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40" extrusionOk="0">
                    <a:moveTo>
                      <a:pt x="1" y="0"/>
                    </a:moveTo>
                    <a:cubicBezTo>
                      <a:pt x="7" y="119"/>
                      <a:pt x="24" y="240"/>
                      <a:pt x="62" y="358"/>
                    </a:cubicBezTo>
                    <a:cubicBezTo>
                      <a:pt x="88" y="449"/>
                      <a:pt x="129" y="541"/>
                      <a:pt x="197" y="618"/>
                    </a:cubicBezTo>
                    <a:cubicBezTo>
                      <a:pt x="264" y="692"/>
                      <a:pt x="372" y="740"/>
                      <a:pt x="476" y="740"/>
                    </a:cubicBezTo>
                    <a:lnTo>
                      <a:pt x="480" y="740"/>
                    </a:lnTo>
                    <a:cubicBezTo>
                      <a:pt x="591" y="736"/>
                      <a:pt x="686" y="672"/>
                      <a:pt x="750" y="598"/>
                    </a:cubicBezTo>
                    <a:cubicBezTo>
                      <a:pt x="814" y="520"/>
                      <a:pt x="861" y="436"/>
                      <a:pt x="895" y="348"/>
                    </a:cubicBezTo>
                    <a:cubicBezTo>
                      <a:pt x="929" y="267"/>
                      <a:pt x="953" y="189"/>
                      <a:pt x="973" y="108"/>
                    </a:cubicBezTo>
                    <a:cubicBezTo>
                      <a:pt x="953" y="105"/>
                      <a:pt x="929" y="102"/>
                      <a:pt x="909" y="102"/>
                    </a:cubicBezTo>
                    <a:cubicBezTo>
                      <a:pt x="885" y="173"/>
                      <a:pt x="855" y="247"/>
                      <a:pt x="825" y="315"/>
                    </a:cubicBezTo>
                    <a:cubicBezTo>
                      <a:pt x="784" y="396"/>
                      <a:pt x="740" y="472"/>
                      <a:pt x="683" y="533"/>
                    </a:cubicBezTo>
                    <a:cubicBezTo>
                      <a:pt x="625" y="594"/>
                      <a:pt x="554" y="638"/>
                      <a:pt x="476" y="642"/>
                    </a:cubicBezTo>
                    <a:cubicBezTo>
                      <a:pt x="399" y="642"/>
                      <a:pt x="325" y="611"/>
                      <a:pt x="267" y="550"/>
                    </a:cubicBezTo>
                    <a:cubicBezTo>
                      <a:pt x="210" y="493"/>
                      <a:pt x="173" y="412"/>
                      <a:pt x="143" y="331"/>
                    </a:cubicBezTo>
                    <a:cubicBezTo>
                      <a:pt x="102" y="226"/>
                      <a:pt x="79" y="119"/>
                      <a:pt x="62" y="7"/>
                    </a:cubicBezTo>
                    <a:cubicBezTo>
                      <a:pt x="41" y="4"/>
                      <a:pt x="21" y="0"/>
                      <a:pt x="1" y="0"/>
                    </a:cubicBezTo>
                    <a:close/>
                  </a:path>
                </a:pathLst>
              </a:custGeom>
              <a:solidFill>
                <a:srgbClr val="A49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0"/>
              <p:cNvSpPr/>
              <p:nvPr/>
            </p:nvSpPr>
            <p:spPr>
              <a:xfrm>
                <a:off x="6020282" y="1683580"/>
                <a:ext cx="651217" cy="54828"/>
              </a:xfrm>
              <a:custGeom>
                <a:avLst/>
                <a:gdLst/>
                <a:ahLst/>
                <a:cxnLst/>
                <a:rect l="l" t="t" r="r" b="b"/>
                <a:pathLst>
                  <a:path w="7364" h="620" extrusionOk="0">
                    <a:moveTo>
                      <a:pt x="50" y="1"/>
                    </a:moveTo>
                    <a:cubicBezTo>
                      <a:pt x="26" y="1"/>
                      <a:pt x="8" y="20"/>
                      <a:pt x="5" y="45"/>
                    </a:cubicBezTo>
                    <a:cubicBezTo>
                      <a:pt x="1" y="69"/>
                      <a:pt x="21" y="93"/>
                      <a:pt x="45" y="96"/>
                    </a:cubicBezTo>
                    <a:cubicBezTo>
                      <a:pt x="99" y="102"/>
                      <a:pt x="5079" y="619"/>
                      <a:pt x="7127" y="619"/>
                    </a:cubicBezTo>
                    <a:lnTo>
                      <a:pt x="7317" y="619"/>
                    </a:lnTo>
                    <a:cubicBezTo>
                      <a:pt x="7344" y="619"/>
                      <a:pt x="7364" y="596"/>
                      <a:pt x="7364" y="571"/>
                    </a:cubicBezTo>
                    <a:cubicBezTo>
                      <a:pt x="7364" y="546"/>
                      <a:pt x="7343" y="524"/>
                      <a:pt x="7319" y="524"/>
                    </a:cubicBezTo>
                    <a:cubicBezTo>
                      <a:pt x="7317" y="524"/>
                      <a:pt x="7315" y="524"/>
                      <a:pt x="7314" y="524"/>
                    </a:cubicBezTo>
                    <a:cubicBezTo>
                      <a:pt x="7256" y="525"/>
                      <a:pt x="7196" y="526"/>
                      <a:pt x="7133" y="526"/>
                    </a:cubicBezTo>
                    <a:cubicBezTo>
                      <a:pt x="5090" y="526"/>
                      <a:pt x="108" y="8"/>
                      <a:pt x="55" y="1"/>
                    </a:cubicBezTo>
                    <a:cubicBezTo>
                      <a:pt x="53" y="1"/>
                      <a:pt x="51" y="1"/>
                      <a:pt x="50" y="1"/>
                    </a:cubicBezTo>
                    <a:close/>
                  </a:path>
                </a:pathLst>
              </a:custGeom>
              <a:solidFill>
                <a:srgbClr val="CB8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0"/>
              <p:cNvSpPr/>
              <p:nvPr/>
            </p:nvSpPr>
            <p:spPr>
              <a:xfrm>
                <a:off x="6154608" y="1717096"/>
                <a:ext cx="374246" cy="209408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2368" extrusionOk="0">
                    <a:moveTo>
                      <a:pt x="2154" y="0"/>
                    </a:moveTo>
                    <a:cubicBezTo>
                      <a:pt x="1998" y="169"/>
                      <a:pt x="1799" y="293"/>
                      <a:pt x="1576" y="351"/>
                    </a:cubicBezTo>
                    <a:cubicBezTo>
                      <a:pt x="1290" y="432"/>
                      <a:pt x="986" y="402"/>
                      <a:pt x="689" y="432"/>
                    </a:cubicBezTo>
                    <a:cubicBezTo>
                      <a:pt x="584" y="446"/>
                      <a:pt x="581" y="452"/>
                      <a:pt x="480" y="476"/>
                    </a:cubicBezTo>
                    <a:cubicBezTo>
                      <a:pt x="193" y="544"/>
                      <a:pt x="0" y="847"/>
                      <a:pt x="11" y="1144"/>
                    </a:cubicBezTo>
                    <a:cubicBezTo>
                      <a:pt x="17" y="1438"/>
                      <a:pt x="200" y="1707"/>
                      <a:pt x="433" y="1883"/>
                    </a:cubicBezTo>
                    <a:cubicBezTo>
                      <a:pt x="668" y="2062"/>
                      <a:pt x="956" y="2156"/>
                      <a:pt x="1243" y="2224"/>
                    </a:cubicBezTo>
                    <a:cubicBezTo>
                      <a:pt x="1638" y="2319"/>
                      <a:pt x="2046" y="2367"/>
                      <a:pt x="2454" y="2367"/>
                    </a:cubicBezTo>
                    <a:cubicBezTo>
                      <a:pt x="2644" y="2367"/>
                      <a:pt x="2835" y="2357"/>
                      <a:pt x="3024" y="2335"/>
                    </a:cubicBezTo>
                    <a:cubicBezTo>
                      <a:pt x="3395" y="2295"/>
                      <a:pt x="3800" y="2193"/>
                      <a:pt x="4026" y="1893"/>
                    </a:cubicBezTo>
                    <a:cubicBezTo>
                      <a:pt x="4202" y="1660"/>
                      <a:pt x="4232" y="1330"/>
                      <a:pt x="4107" y="1067"/>
                    </a:cubicBezTo>
                    <a:cubicBezTo>
                      <a:pt x="3982" y="804"/>
                      <a:pt x="3702" y="621"/>
                      <a:pt x="3412" y="614"/>
                    </a:cubicBezTo>
                    <a:cubicBezTo>
                      <a:pt x="2933" y="601"/>
                      <a:pt x="2487" y="341"/>
                      <a:pt x="2154" y="0"/>
                    </a:cubicBezTo>
                    <a:close/>
                  </a:path>
                </a:pathLst>
              </a:custGeom>
              <a:solidFill>
                <a:srgbClr val="CE6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0"/>
              <p:cNvSpPr/>
              <p:nvPr/>
            </p:nvSpPr>
            <p:spPr>
              <a:xfrm>
                <a:off x="6150187" y="1755121"/>
                <a:ext cx="383178" cy="17571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1987" extrusionOk="0">
                    <a:moveTo>
                      <a:pt x="530" y="1"/>
                    </a:moveTo>
                    <a:cubicBezTo>
                      <a:pt x="527" y="1"/>
                      <a:pt x="523" y="1"/>
                      <a:pt x="520" y="2"/>
                    </a:cubicBezTo>
                    <a:cubicBezTo>
                      <a:pt x="223" y="70"/>
                      <a:pt x="0" y="380"/>
                      <a:pt x="14" y="714"/>
                    </a:cubicBezTo>
                    <a:cubicBezTo>
                      <a:pt x="20" y="997"/>
                      <a:pt x="186" y="1291"/>
                      <a:pt x="455" y="1490"/>
                    </a:cubicBezTo>
                    <a:cubicBezTo>
                      <a:pt x="718" y="1690"/>
                      <a:pt x="1033" y="1784"/>
                      <a:pt x="1279" y="1841"/>
                    </a:cubicBezTo>
                    <a:cubicBezTo>
                      <a:pt x="1680" y="1936"/>
                      <a:pt x="2089" y="1986"/>
                      <a:pt x="2500" y="1986"/>
                    </a:cubicBezTo>
                    <a:cubicBezTo>
                      <a:pt x="2693" y="1986"/>
                      <a:pt x="2885" y="1976"/>
                      <a:pt x="3077" y="1953"/>
                    </a:cubicBezTo>
                    <a:cubicBezTo>
                      <a:pt x="3401" y="1919"/>
                      <a:pt x="3857" y="1831"/>
                      <a:pt x="4113" y="1490"/>
                    </a:cubicBezTo>
                    <a:cubicBezTo>
                      <a:pt x="4299" y="1244"/>
                      <a:pt x="4333" y="893"/>
                      <a:pt x="4201" y="617"/>
                    </a:cubicBezTo>
                    <a:cubicBezTo>
                      <a:pt x="4066" y="336"/>
                      <a:pt x="3769" y="144"/>
                      <a:pt x="3462" y="137"/>
                    </a:cubicBezTo>
                    <a:cubicBezTo>
                      <a:pt x="3435" y="137"/>
                      <a:pt x="3415" y="157"/>
                      <a:pt x="3411" y="181"/>
                    </a:cubicBezTo>
                    <a:cubicBezTo>
                      <a:pt x="3411" y="208"/>
                      <a:pt x="3431" y="232"/>
                      <a:pt x="3459" y="232"/>
                    </a:cubicBezTo>
                    <a:cubicBezTo>
                      <a:pt x="3732" y="238"/>
                      <a:pt x="3995" y="410"/>
                      <a:pt x="4113" y="657"/>
                    </a:cubicBezTo>
                    <a:cubicBezTo>
                      <a:pt x="4232" y="903"/>
                      <a:pt x="4201" y="1213"/>
                      <a:pt x="4036" y="1433"/>
                    </a:cubicBezTo>
                    <a:cubicBezTo>
                      <a:pt x="3861" y="1669"/>
                      <a:pt x="3550" y="1804"/>
                      <a:pt x="3067" y="1858"/>
                    </a:cubicBezTo>
                    <a:cubicBezTo>
                      <a:pt x="2880" y="1878"/>
                      <a:pt x="2694" y="1888"/>
                      <a:pt x="2507" y="1888"/>
                    </a:cubicBezTo>
                    <a:cubicBezTo>
                      <a:pt x="2103" y="1888"/>
                      <a:pt x="1699" y="1841"/>
                      <a:pt x="1302" y="1746"/>
                    </a:cubicBezTo>
                    <a:cubicBezTo>
                      <a:pt x="1067" y="1693"/>
                      <a:pt x="759" y="1601"/>
                      <a:pt x="513" y="1416"/>
                    </a:cubicBezTo>
                    <a:cubicBezTo>
                      <a:pt x="267" y="1230"/>
                      <a:pt x="115" y="967"/>
                      <a:pt x="108" y="711"/>
                    </a:cubicBezTo>
                    <a:cubicBezTo>
                      <a:pt x="98" y="424"/>
                      <a:pt x="290" y="151"/>
                      <a:pt x="540" y="93"/>
                    </a:cubicBezTo>
                    <a:cubicBezTo>
                      <a:pt x="567" y="86"/>
                      <a:pt x="584" y="63"/>
                      <a:pt x="577" y="36"/>
                    </a:cubicBezTo>
                    <a:cubicBezTo>
                      <a:pt x="571" y="16"/>
                      <a:pt x="551" y="1"/>
                      <a:pt x="530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0"/>
              <p:cNvSpPr/>
              <p:nvPr/>
            </p:nvSpPr>
            <p:spPr>
              <a:xfrm>
                <a:off x="6466504" y="1527588"/>
                <a:ext cx="168641" cy="116112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313" extrusionOk="0">
                    <a:moveTo>
                      <a:pt x="353" y="0"/>
                    </a:moveTo>
                    <a:cubicBezTo>
                      <a:pt x="321" y="0"/>
                      <a:pt x="289" y="4"/>
                      <a:pt x="259" y="11"/>
                    </a:cubicBezTo>
                    <a:cubicBezTo>
                      <a:pt x="94" y="51"/>
                      <a:pt x="0" y="294"/>
                      <a:pt x="88" y="439"/>
                    </a:cubicBezTo>
                    <a:cubicBezTo>
                      <a:pt x="145" y="533"/>
                      <a:pt x="259" y="578"/>
                      <a:pt x="365" y="614"/>
                    </a:cubicBezTo>
                    <a:cubicBezTo>
                      <a:pt x="813" y="773"/>
                      <a:pt x="1282" y="925"/>
                      <a:pt x="1643" y="1239"/>
                    </a:cubicBezTo>
                    <a:cubicBezTo>
                      <a:pt x="1680" y="1274"/>
                      <a:pt x="1733" y="1312"/>
                      <a:pt x="1780" y="1312"/>
                    </a:cubicBezTo>
                    <a:cubicBezTo>
                      <a:pt x="1797" y="1312"/>
                      <a:pt x="1814" y="1308"/>
                      <a:pt x="1829" y="1296"/>
                    </a:cubicBezTo>
                    <a:cubicBezTo>
                      <a:pt x="1852" y="1279"/>
                      <a:pt x="1866" y="1252"/>
                      <a:pt x="1873" y="1222"/>
                    </a:cubicBezTo>
                    <a:cubicBezTo>
                      <a:pt x="1907" y="1087"/>
                      <a:pt x="1859" y="942"/>
                      <a:pt x="1778" y="827"/>
                    </a:cubicBezTo>
                    <a:cubicBezTo>
                      <a:pt x="1697" y="712"/>
                      <a:pt x="1583" y="628"/>
                      <a:pt x="1468" y="547"/>
                    </a:cubicBezTo>
                    <a:cubicBezTo>
                      <a:pt x="1272" y="409"/>
                      <a:pt x="1069" y="284"/>
                      <a:pt x="860" y="173"/>
                    </a:cubicBezTo>
                    <a:cubicBezTo>
                      <a:pt x="723" y="98"/>
                      <a:pt x="527" y="0"/>
                      <a:pt x="35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0"/>
              <p:cNvSpPr/>
              <p:nvPr/>
            </p:nvSpPr>
            <p:spPr>
              <a:xfrm>
                <a:off x="6111985" y="1498583"/>
                <a:ext cx="168641" cy="116200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314" extrusionOk="0">
                    <a:moveTo>
                      <a:pt x="1555" y="1"/>
                    </a:moveTo>
                    <a:cubicBezTo>
                      <a:pt x="1380" y="1"/>
                      <a:pt x="1183" y="99"/>
                      <a:pt x="1046" y="173"/>
                    </a:cubicBezTo>
                    <a:cubicBezTo>
                      <a:pt x="837" y="285"/>
                      <a:pt x="635" y="409"/>
                      <a:pt x="439" y="548"/>
                    </a:cubicBezTo>
                    <a:cubicBezTo>
                      <a:pt x="324" y="629"/>
                      <a:pt x="209" y="713"/>
                      <a:pt x="128" y="828"/>
                    </a:cubicBezTo>
                    <a:cubicBezTo>
                      <a:pt x="47" y="942"/>
                      <a:pt x="0" y="1088"/>
                      <a:pt x="34" y="1223"/>
                    </a:cubicBezTo>
                    <a:cubicBezTo>
                      <a:pt x="41" y="1253"/>
                      <a:pt x="54" y="1280"/>
                      <a:pt x="77" y="1297"/>
                    </a:cubicBezTo>
                    <a:cubicBezTo>
                      <a:pt x="92" y="1308"/>
                      <a:pt x="109" y="1313"/>
                      <a:pt x="125" y="1313"/>
                    </a:cubicBezTo>
                    <a:cubicBezTo>
                      <a:pt x="173" y="1313"/>
                      <a:pt x="226" y="1274"/>
                      <a:pt x="264" y="1240"/>
                    </a:cubicBezTo>
                    <a:cubicBezTo>
                      <a:pt x="624" y="926"/>
                      <a:pt x="1094" y="777"/>
                      <a:pt x="1542" y="615"/>
                    </a:cubicBezTo>
                    <a:cubicBezTo>
                      <a:pt x="1647" y="578"/>
                      <a:pt x="1762" y="534"/>
                      <a:pt x="1819" y="440"/>
                    </a:cubicBezTo>
                    <a:cubicBezTo>
                      <a:pt x="1907" y="294"/>
                      <a:pt x="1812" y="51"/>
                      <a:pt x="1647" y="11"/>
                    </a:cubicBezTo>
                    <a:cubicBezTo>
                      <a:pt x="1617" y="4"/>
                      <a:pt x="1586" y="1"/>
                      <a:pt x="1555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5" name="Google Shape;305;p30"/>
          <p:cNvSpPr txBox="1">
            <a:spLocks noGrp="1"/>
          </p:cNvSpPr>
          <p:nvPr>
            <p:ph type="subTitle" idx="1"/>
          </p:nvPr>
        </p:nvSpPr>
        <p:spPr>
          <a:xfrm>
            <a:off x="5643127" y="3669948"/>
            <a:ext cx="1530900" cy="42462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الجغرافيا</a:t>
            </a:r>
            <a:endParaRPr b="1" dirty="0">
              <a:solidFill>
                <a:srgbClr val="F3F3F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306" name="Google Shape;306;p30"/>
          <p:cNvSpPr/>
          <p:nvPr/>
        </p:nvSpPr>
        <p:spPr>
          <a:xfrm>
            <a:off x="3770942" y="2452770"/>
            <a:ext cx="5055" cy="3476"/>
          </a:xfrm>
          <a:custGeom>
            <a:avLst/>
            <a:gdLst/>
            <a:ahLst/>
            <a:cxnLst/>
            <a:rect l="l" t="t" r="r" b="b"/>
            <a:pathLst>
              <a:path w="32" h="22" extrusionOk="0">
                <a:moveTo>
                  <a:pt x="11" y="1"/>
                </a:moveTo>
                <a:cubicBezTo>
                  <a:pt x="8" y="8"/>
                  <a:pt x="5" y="15"/>
                  <a:pt x="1" y="21"/>
                </a:cubicBezTo>
                <a:lnTo>
                  <a:pt x="32" y="21"/>
                </a:lnTo>
                <a:cubicBezTo>
                  <a:pt x="25" y="15"/>
                  <a:pt x="18" y="8"/>
                  <a:pt x="11" y="1"/>
                </a:cubicBezTo>
                <a:close/>
              </a:path>
            </a:pathLst>
          </a:custGeom>
          <a:solidFill>
            <a:srgbClr val="7A0A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" name="Google Shape;307;p30"/>
          <p:cNvGrpSpPr/>
          <p:nvPr/>
        </p:nvGrpSpPr>
        <p:grpSpPr>
          <a:xfrm>
            <a:off x="4544118" y="273928"/>
            <a:ext cx="912860" cy="1221908"/>
            <a:chOff x="4544118" y="273928"/>
            <a:chExt cx="912860" cy="1221908"/>
          </a:xfrm>
        </p:grpSpPr>
        <p:sp>
          <p:nvSpPr>
            <p:cNvPr id="308" name="Google Shape;308;p30"/>
            <p:cNvSpPr/>
            <p:nvPr/>
          </p:nvSpPr>
          <p:spPr>
            <a:xfrm rot="994077">
              <a:off x="4686149" y="341000"/>
              <a:ext cx="628799" cy="1087763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5342175" y="873175"/>
              <a:ext cx="23400" cy="2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4988850" y="333300"/>
              <a:ext cx="23400" cy="2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5433575" y="439825"/>
              <a:ext cx="23400" cy="234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7" name="Group 65"/>
          <p:cNvGrpSpPr/>
          <p:nvPr/>
        </p:nvGrpSpPr>
        <p:grpSpPr>
          <a:xfrm>
            <a:off x="2969335" y="1223285"/>
            <a:ext cx="2155630" cy="683264"/>
            <a:chOff x="9144485" y="3180438"/>
            <a:chExt cx="2155630" cy="683265"/>
          </a:xfrm>
        </p:grpSpPr>
        <p:sp>
          <p:nvSpPr>
            <p:cNvPr id="768" name="Rectangle 76"/>
            <p:cNvSpPr/>
            <p:nvPr/>
          </p:nvSpPr>
          <p:spPr>
            <a:xfrm>
              <a:off x="9144485" y="3180438"/>
              <a:ext cx="1612582" cy="683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20000"/>
                </a:lnSpc>
              </a:pPr>
              <a:r>
                <a:rPr lang="ar-EG" altLang="zh-CN" sz="3200" b="1" dirty="0">
                  <a:solidFill>
                    <a:schemeClr val="accent1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القناطر</a:t>
              </a:r>
              <a:endParaRPr lang="en-US" sz="32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grpSp>
          <p:nvGrpSpPr>
            <p:cNvPr id="769" name="Group 77"/>
            <p:cNvGrpSpPr/>
            <p:nvPr/>
          </p:nvGrpSpPr>
          <p:grpSpPr>
            <a:xfrm>
              <a:off x="10810619" y="3188522"/>
              <a:ext cx="489496" cy="489496"/>
              <a:chOff x="3341629" y="3328099"/>
              <a:chExt cx="489496" cy="489496"/>
            </a:xfrm>
          </p:grpSpPr>
          <p:sp>
            <p:nvSpPr>
              <p:cNvPr id="770" name="Oval 78"/>
              <p:cNvSpPr/>
              <p:nvPr/>
            </p:nvSpPr>
            <p:spPr>
              <a:xfrm>
                <a:off x="3341629" y="3328099"/>
                <a:ext cx="489496" cy="48949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1" name="TextBox 770"/>
              <p:cNvSpPr txBox="1"/>
              <p:nvPr/>
            </p:nvSpPr>
            <p:spPr>
              <a:xfrm>
                <a:off x="3444352" y="3388182"/>
                <a:ext cx="284052" cy="307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772" name="Group 66"/>
          <p:cNvGrpSpPr/>
          <p:nvPr/>
        </p:nvGrpSpPr>
        <p:grpSpPr>
          <a:xfrm>
            <a:off x="2969335" y="2043183"/>
            <a:ext cx="2155630" cy="609398"/>
            <a:chOff x="9144485" y="4007707"/>
            <a:chExt cx="2155630" cy="609399"/>
          </a:xfrm>
        </p:grpSpPr>
        <p:sp>
          <p:nvSpPr>
            <p:cNvPr id="773" name="Rectangle 72"/>
            <p:cNvSpPr/>
            <p:nvPr/>
          </p:nvSpPr>
          <p:spPr>
            <a:xfrm>
              <a:off x="9144485" y="4007707"/>
              <a:ext cx="1612582" cy="609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20000"/>
                </a:lnSpc>
              </a:pPr>
              <a:r>
                <a:rPr lang="ar-EG" altLang="zh-CN" sz="2800" b="1" dirty="0">
                  <a:solidFill>
                    <a:schemeClr val="accent3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السد العالي</a:t>
              </a:r>
              <a:endParaRPr lang="en-US" sz="2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grpSp>
          <p:nvGrpSpPr>
            <p:cNvPr id="774" name="Group 73"/>
            <p:cNvGrpSpPr/>
            <p:nvPr/>
          </p:nvGrpSpPr>
          <p:grpSpPr>
            <a:xfrm>
              <a:off x="10810619" y="4015791"/>
              <a:ext cx="489496" cy="489496"/>
              <a:chOff x="3341629" y="4155368"/>
              <a:chExt cx="489496" cy="489496"/>
            </a:xfrm>
          </p:grpSpPr>
          <p:sp>
            <p:nvSpPr>
              <p:cNvPr id="775" name="Oval 74"/>
              <p:cNvSpPr/>
              <p:nvPr/>
            </p:nvSpPr>
            <p:spPr>
              <a:xfrm>
                <a:off x="3341629" y="4155368"/>
                <a:ext cx="489496" cy="4894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6" name="TextBox 775"/>
              <p:cNvSpPr txBox="1"/>
              <p:nvPr/>
            </p:nvSpPr>
            <p:spPr>
              <a:xfrm>
                <a:off x="3444352" y="4215451"/>
                <a:ext cx="284052" cy="307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777" name="Group 67"/>
          <p:cNvGrpSpPr/>
          <p:nvPr/>
        </p:nvGrpSpPr>
        <p:grpSpPr>
          <a:xfrm>
            <a:off x="2969335" y="2863083"/>
            <a:ext cx="2155630" cy="609398"/>
            <a:chOff x="9144485" y="4837032"/>
            <a:chExt cx="2155630" cy="609399"/>
          </a:xfrm>
        </p:grpSpPr>
        <p:sp>
          <p:nvSpPr>
            <p:cNvPr id="778" name="Rectangle 68"/>
            <p:cNvSpPr/>
            <p:nvPr/>
          </p:nvSpPr>
          <p:spPr>
            <a:xfrm>
              <a:off x="9144485" y="4837032"/>
              <a:ext cx="1612582" cy="609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20000"/>
                </a:lnSpc>
              </a:pPr>
              <a:r>
                <a:rPr lang="ar-EG" altLang="zh-CN" sz="2800" b="1" dirty="0">
                  <a:solidFill>
                    <a:schemeClr val="accent5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الخزانات</a:t>
              </a:r>
              <a:endParaRPr lang="en-US" sz="2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grpSp>
          <p:nvGrpSpPr>
            <p:cNvPr id="779" name="Group 69"/>
            <p:cNvGrpSpPr/>
            <p:nvPr/>
          </p:nvGrpSpPr>
          <p:grpSpPr>
            <a:xfrm>
              <a:off x="10810619" y="4845115"/>
              <a:ext cx="489496" cy="489496"/>
              <a:chOff x="3341629" y="4984692"/>
              <a:chExt cx="489496" cy="489496"/>
            </a:xfrm>
          </p:grpSpPr>
          <p:sp>
            <p:nvSpPr>
              <p:cNvPr id="780" name="Oval 70"/>
              <p:cNvSpPr/>
              <p:nvPr/>
            </p:nvSpPr>
            <p:spPr>
              <a:xfrm>
                <a:off x="3341629" y="4984692"/>
                <a:ext cx="489496" cy="48949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1" name="TextBox 780"/>
              <p:cNvSpPr txBox="1"/>
              <p:nvPr/>
            </p:nvSpPr>
            <p:spPr>
              <a:xfrm>
                <a:off x="3444352" y="5044775"/>
                <a:ext cx="284052" cy="307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782" name="Group 84"/>
          <p:cNvGrpSpPr/>
          <p:nvPr/>
        </p:nvGrpSpPr>
        <p:grpSpPr>
          <a:xfrm>
            <a:off x="5514975" y="1223284"/>
            <a:ext cx="2558476" cy="609398"/>
            <a:chOff x="8741639" y="3180438"/>
            <a:chExt cx="2558476" cy="609399"/>
          </a:xfrm>
        </p:grpSpPr>
        <p:sp>
          <p:nvSpPr>
            <p:cNvPr id="783" name="Rectangle 85"/>
            <p:cNvSpPr/>
            <p:nvPr/>
          </p:nvSpPr>
          <p:spPr>
            <a:xfrm>
              <a:off x="8741639" y="3180438"/>
              <a:ext cx="1974274" cy="609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20000"/>
                </a:lnSpc>
              </a:pPr>
              <a:r>
                <a:rPr lang="ar-EG" altLang="zh-CN" sz="2800" b="1" dirty="0">
                  <a:solidFill>
                    <a:schemeClr val="accent2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الترع</a:t>
              </a:r>
              <a:endParaRPr lang="en-US" sz="2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grpSp>
          <p:nvGrpSpPr>
            <p:cNvPr id="784" name="Group 86"/>
            <p:cNvGrpSpPr/>
            <p:nvPr/>
          </p:nvGrpSpPr>
          <p:grpSpPr>
            <a:xfrm>
              <a:off x="10810619" y="3188522"/>
              <a:ext cx="489496" cy="489496"/>
              <a:chOff x="3341629" y="3328099"/>
              <a:chExt cx="489496" cy="489496"/>
            </a:xfrm>
          </p:grpSpPr>
          <p:sp>
            <p:nvSpPr>
              <p:cNvPr id="785" name="Oval 87"/>
              <p:cNvSpPr/>
              <p:nvPr/>
            </p:nvSpPr>
            <p:spPr>
              <a:xfrm>
                <a:off x="3341629" y="3328099"/>
                <a:ext cx="489496" cy="4894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TextBox 785"/>
              <p:cNvSpPr txBox="1"/>
              <p:nvPr/>
            </p:nvSpPr>
            <p:spPr>
              <a:xfrm>
                <a:off x="3444352" y="3388182"/>
                <a:ext cx="284052" cy="307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787" name="Group 89"/>
          <p:cNvGrpSpPr/>
          <p:nvPr/>
        </p:nvGrpSpPr>
        <p:grpSpPr>
          <a:xfrm>
            <a:off x="5303954" y="2043183"/>
            <a:ext cx="2769497" cy="609398"/>
            <a:chOff x="8530618" y="4007707"/>
            <a:chExt cx="2769497" cy="609399"/>
          </a:xfrm>
        </p:grpSpPr>
        <p:sp>
          <p:nvSpPr>
            <p:cNvPr id="788" name="Rectangle 90"/>
            <p:cNvSpPr/>
            <p:nvPr/>
          </p:nvSpPr>
          <p:spPr>
            <a:xfrm>
              <a:off x="8530618" y="4007707"/>
              <a:ext cx="2215573" cy="609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20000"/>
                </a:lnSpc>
              </a:pPr>
              <a:r>
                <a:rPr lang="ar-EG" altLang="zh-CN" sz="2800" b="1" dirty="0">
                  <a:solidFill>
                    <a:schemeClr val="accent4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السدود</a:t>
              </a:r>
              <a:endParaRPr lang="en-US" sz="2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grpSp>
          <p:nvGrpSpPr>
            <p:cNvPr id="789" name="Group 91"/>
            <p:cNvGrpSpPr/>
            <p:nvPr/>
          </p:nvGrpSpPr>
          <p:grpSpPr>
            <a:xfrm>
              <a:off x="10810619" y="4015791"/>
              <a:ext cx="489496" cy="489496"/>
              <a:chOff x="3341629" y="4155368"/>
              <a:chExt cx="489496" cy="489496"/>
            </a:xfrm>
          </p:grpSpPr>
          <p:sp>
            <p:nvSpPr>
              <p:cNvPr id="790" name="Oval 92"/>
              <p:cNvSpPr/>
              <p:nvPr/>
            </p:nvSpPr>
            <p:spPr>
              <a:xfrm>
                <a:off x="3341629" y="4155368"/>
                <a:ext cx="489496" cy="4894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TextBox 790"/>
              <p:cNvSpPr txBox="1"/>
              <p:nvPr/>
            </p:nvSpPr>
            <p:spPr>
              <a:xfrm>
                <a:off x="3444352" y="4215451"/>
                <a:ext cx="284052" cy="307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792" name="Group 94"/>
          <p:cNvGrpSpPr/>
          <p:nvPr/>
        </p:nvGrpSpPr>
        <p:grpSpPr>
          <a:xfrm>
            <a:off x="5917821" y="2863083"/>
            <a:ext cx="2155630" cy="609398"/>
            <a:chOff x="9144485" y="4837032"/>
            <a:chExt cx="2155630" cy="609399"/>
          </a:xfrm>
        </p:grpSpPr>
        <p:sp>
          <p:nvSpPr>
            <p:cNvPr id="793" name="Rectangle 95"/>
            <p:cNvSpPr/>
            <p:nvPr/>
          </p:nvSpPr>
          <p:spPr>
            <a:xfrm>
              <a:off x="9144485" y="4837032"/>
              <a:ext cx="1571428" cy="609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20000"/>
                </a:lnSpc>
              </a:pPr>
              <a:r>
                <a:rPr lang="ar-EG" sz="2800" b="1" dirty="0">
                  <a:solidFill>
                    <a:schemeClr val="accent6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هزان اسوان</a:t>
              </a:r>
              <a:endParaRPr lang="en-US" sz="2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grpSp>
          <p:nvGrpSpPr>
            <p:cNvPr id="794" name="Group 96"/>
            <p:cNvGrpSpPr/>
            <p:nvPr/>
          </p:nvGrpSpPr>
          <p:grpSpPr>
            <a:xfrm>
              <a:off x="10810619" y="4845115"/>
              <a:ext cx="489496" cy="489496"/>
              <a:chOff x="3341629" y="4984692"/>
              <a:chExt cx="489496" cy="489496"/>
            </a:xfrm>
          </p:grpSpPr>
          <p:sp>
            <p:nvSpPr>
              <p:cNvPr id="795" name="Oval 97"/>
              <p:cNvSpPr/>
              <p:nvPr/>
            </p:nvSpPr>
            <p:spPr>
              <a:xfrm>
                <a:off x="3341629" y="4984692"/>
                <a:ext cx="489496" cy="48949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TextBox 795"/>
              <p:cNvSpPr txBox="1"/>
              <p:nvPr/>
            </p:nvSpPr>
            <p:spPr>
              <a:xfrm>
                <a:off x="3444352" y="5044775"/>
                <a:ext cx="284052" cy="307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09551" y="815350"/>
            <a:ext cx="3535204" cy="4271000"/>
            <a:chOff x="247650" y="286873"/>
            <a:chExt cx="4019941" cy="4856627"/>
          </a:xfrm>
        </p:grpSpPr>
        <p:grpSp>
          <p:nvGrpSpPr>
            <p:cNvPr id="735" name="Group 5"/>
            <p:cNvGrpSpPr/>
            <p:nvPr/>
          </p:nvGrpSpPr>
          <p:grpSpPr>
            <a:xfrm>
              <a:off x="503619" y="2943527"/>
              <a:ext cx="3506876" cy="1804181"/>
              <a:chOff x="1246568" y="4240489"/>
              <a:chExt cx="3506876" cy="1804181"/>
            </a:xfrm>
          </p:grpSpPr>
          <p:sp>
            <p:nvSpPr>
              <p:cNvPr id="736" name="Rectangle 7"/>
              <p:cNvSpPr>
                <a:spLocks noChangeArrowheads="1"/>
              </p:cNvSpPr>
              <p:nvPr/>
            </p:nvSpPr>
            <p:spPr bwMode="auto">
              <a:xfrm>
                <a:off x="2933476" y="4535925"/>
                <a:ext cx="134186" cy="183801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Rectangle 8"/>
              <p:cNvSpPr>
                <a:spLocks noChangeArrowheads="1"/>
              </p:cNvSpPr>
              <p:nvPr/>
            </p:nvSpPr>
            <p:spPr bwMode="auto">
              <a:xfrm>
                <a:off x="1247696" y="4718598"/>
                <a:ext cx="3505747" cy="6201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Rectangle 9"/>
              <p:cNvSpPr>
                <a:spLocks noChangeArrowheads="1"/>
              </p:cNvSpPr>
              <p:nvPr/>
            </p:nvSpPr>
            <p:spPr bwMode="auto">
              <a:xfrm>
                <a:off x="2537684" y="4718598"/>
                <a:ext cx="64274" cy="132607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Rectangle 14"/>
              <p:cNvSpPr>
                <a:spLocks noChangeArrowheads="1"/>
              </p:cNvSpPr>
              <p:nvPr/>
            </p:nvSpPr>
            <p:spPr bwMode="auto">
              <a:xfrm>
                <a:off x="1246568" y="4718598"/>
                <a:ext cx="64274" cy="62244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Rectangle 58"/>
              <p:cNvSpPr>
                <a:spLocks noChangeArrowheads="1"/>
              </p:cNvSpPr>
              <p:nvPr/>
            </p:nvSpPr>
            <p:spPr bwMode="auto">
              <a:xfrm>
                <a:off x="2967305" y="4718598"/>
                <a:ext cx="65401" cy="92238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Rectangle 71"/>
              <p:cNvSpPr>
                <a:spLocks noChangeArrowheads="1"/>
              </p:cNvSpPr>
              <p:nvPr/>
            </p:nvSpPr>
            <p:spPr bwMode="auto">
              <a:xfrm>
                <a:off x="2106937" y="4718598"/>
                <a:ext cx="65401" cy="62244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Rectangle 152"/>
              <p:cNvSpPr>
                <a:spLocks noChangeArrowheads="1"/>
              </p:cNvSpPr>
              <p:nvPr/>
            </p:nvSpPr>
            <p:spPr bwMode="auto">
              <a:xfrm>
                <a:off x="1677317" y="4718598"/>
                <a:ext cx="64274" cy="92238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Rectangle 169"/>
              <p:cNvSpPr>
                <a:spLocks noChangeArrowheads="1"/>
              </p:cNvSpPr>
              <p:nvPr/>
            </p:nvSpPr>
            <p:spPr bwMode="auto">
              <a:xfrm>
                <a:off x="3398052" y="4718598"/>
                <a:ext cx="64274" cy="132607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Rectangle 188"/>
              <p:cNvSpPr>
                <a:spLocks noChangeArrowheads="1"/>
              </p:cNvSpPr>
              <p:nvPr/>
            </p:nvSpPr>
            <p:spPr bwMode="auto">
              <a:xfrm>
                <a:off x="4258421" y="4718598"/>
                <a:ext cx="65401" cy="92238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Rectangle 193"/>
              <p:cNvSpPr>
                <a:spLocks noChangeArrowheads="1"/>
              </p:cNvSpPr>
              <p:nvPr/>
            </p:nvSpPr>
            <p:spPr bwMode="auto">
              <a:xfrm>
                <a:off x="3829364" y="4718598"/>
                <a:ext cx="64274" cy="62244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Rectangle 225"/>
              <p:cNvSpPr>
                <a:spLocks noChangeArrowheads="1"/>
              </p:cNvSpPr>
              <p:nvPr/>
            </p:nvSpPr>
            <p:spPr bwMode="auto">
              <a:xfrm>
                <a:off x="4689170" y="4718597"/>
                <a:ext cx="64274" cy="48374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Rectangle 230"/>
              <p:cNvSpPr>
                <a:spLocks noChangeArrowheads="1"/>
              </p:cNvSpPr>
              <p:nvPr/>
            </p:nvSpPr>
            <p:spPr bwMode="auto">
              <a:xfrm>
                <a:off x="2933476" y="4240489"/>
                <a:ext cx="134186" cy="295434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48" name="Group 4"/>
            <p:cNvGrpSpPr/>
            <p:nvPr/>
          </p:nvGrpSpPr>
          <p:grpSpPr>
            <a:xfrm>
              <a:off x="1332415" y="286873"/>
              <a:ext cx="1851540" cy="2816777"/>
              <a:chOff x="2075364" y="1583834"/>
              <a:chExt cx="1851540" cy="2816777"/>
            </a:xfrm>
          </p:grpSpPr>
          <p:sp>
            <p:nvSpPr>
              <p:cNvPr id="749" name="Freeform 231"/>
              <p:cNvSpPr>
                <a:spLocks/>
              </p:cNvSpPr>
              <p:nvPr/>
            </p:nvSpPr>
            <p:spPr bwMode="auto">
              <a:xfrm>
                <a:off x="2075364" y="2416012"/>
                <a:ext cx="1851540" cy="1338477"/>
              </a:xfrm>
              <a:custGeom>
                <a:avLst/>
                <a:gdLst>
                  <a:gd name="T0" fmla="*/ 1518 w 1519"/>
                  <a:gd name="T1" fmla="*/ 0 h 1099"/>
                  <a:gd name="T2" fmla="*/ 759 w 1519"/>
                  <a:gd name="T3" fmla="*/ 85 h 1099"/>
                  <a:gd name="T4" fmla="*/ 0 w 1519"/>
                  <a:gd name="T5" fmla="*/ 0 h 1099"/>
                  <a:gd name="T6" fmla="*/ 210 w 1519"/>
                  <a:gd name="T7" fmla="*/ 568 h 1099"/>
                  <a:gd name="T8" fmla="*/ 275 w 1519"/>
                  <a:gd name="T9" fmla="*/ 684 h 1099"/>
                  <a:gd name="T10" fmla="*/ 323 w 1519"/>
                  <a:gd name="T11" fmla="*/ 830 h 1099"/>
                  <a:gd name="T12" fmla="*/ 391 w 1519"/>
                  <a:gd name="T13" fmla="*/ 1074 h 1099"/>
                  <a:gd name="T14" fmla="*/ 412 w 1519"/>
                  <a:gd name="T15" fmla="*/ 1099 h 1099"/>
                  <a:gd name="T16" fmla="*/ 1122 w 1519"/>
                  <a:gd name="T17" fmla="*/ 1099 h 1099"/>
                  <a:gd name="T18" fmla="*/ 1188 w 1519"/>
                  <a:gd name="T19" fmla="*/ 866 h 1099"/>
                  <a:gd name="T20" fmla="*/ 1307 w 1519"/>
                  <a:gd name="T21" fmla="*/ 581 h 1099"/>
                  <a:gd name="T22" fmla="*/ 1483 w 1519"/>
                  <a:gd name="T23" fmla="*/ 236 h 1099"/>
                  <a:gd name="T24" fmla="*/ 1518 w 1519"/>
                  <a:gd name="T25" fmla="*/ 0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19" h="1099">
                    <a:moveTo>
                      <a:pt x="1518" y="0"/>
                    </a:moveTo>
                    <a:cubicBezTo>
                      <a:pt x="1515" y="47"/>
                      <a:pt x="1176" y="85"/>
                      <a:pt x="759" y="85"/>
                    </a:cubicBezTo>
                    <a:cubicBezTo>
                      <a:pt x="341" y="85"/>
                      <a:pt x="2" y="47"/>
                      <a:pt x="0" y="0"/>
                    </a:cubicBezTo>
                    <a:cubicBezTo>
                      <a:pt x="6" y="295"/>
                      <a:pt x="210" y="568"/>
                      <a:pt x="210" y="568"/>
                    </a:cubicBezTo>
                    <a:cubicBezTo>
                      <a:pt x="275" y="684"/>
                      <a:pt x="275" y="684"/>
                      <a:pt x="275" y="684"/>
                    </a:cubicBezTo>
                    <a:cubicBezTo>
                      <a:pt x="299" y="727"/>
                      <a:pt x="312" y="782"/>
                      <a:pt x="323" y="830"/>
                    </a:cubicBezTo>
                    <a:cubicBezTo>
                      <a:pt x="343" y="910"/>
                      <a:pt x="344" y="1003"/>
                      <a:pt x="391" y="1074"/>
                    </a:cubicBezTo>
                    <a:cubicBezTo>
                      <a:pt x="397" y="1083"/>
                      <a:pt x="404" y="1092"/>
                      <a:pt x="412" y="1099"/>
                    </a:cubicBezTo>
                    <a:cubicBezTo>
                      <a:pt x="1122" y="1099"/>
                      <a:pt x="1122" y="1099"/>
                      <a:pt x="1122" y="1099"/>
                    </a:cubicBezTo>
                    <a:cubicBezTo>
                      <a:pt x="1177" y="1028"/>
                      <a:pt x="1174" y="955"/>
                      <a:pt x="1188" y="866"/>
                    </a:cubicBezTo>
                    <a:cubicBezTo>
                      <a:pt x="1205" y="764"/>
                      <a:pt x="1255" y="671"/>
                      <a:pt x="1307" y="581"/>
                    </a:cubicBezTo>
                    <a:cubicBezTo>
                      <a:pt x="1323" y="555"/>
                      <a:pt x="1454" y="310"/>
                      <a:pt x="1483" y="236"/>
                    </a:cubicBezTo>
                    <a:cubicBezTo>
                      <a:pt x="1495" y="207"/>
                      <a:pt x="1519" y="117"/>
                      <a:pt x="1518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Oval 232"/>
              <p:cNvSpPr>
                <a:spLocks noChangeArrowheads="1"/>
              </p:cNvSpPr>
              <p:nvPr/>
            </p:nvSpPr>
            <p:spPr bwMode="auto">
              <a:xfrm>
                <a:off x="2075364" y="2311144"/>
                <a:ext cx="1850412" cy="208608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Oval 233"/>
              <p:cNvSpPr>
                <a:spLocks noChangeArrowheads="1"/>
              </p:cNvSpPr>
              <p:nvPr/>
            </p:nvSpPr>
            <p:spPr bwMode="auto">
              <a:xfrm>
                <a:off x="2190380" y="2355121"/>
                <a:ext cx="1621507" cy="12178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Freeform 234"/>
              <p:cNvSpPr>
                <a:spLocks/>
              </p:cNvSpPr>
              <p:nvPr/>
            </p:nvSpPr>
            <p:spPr bwMode="auto">
              <a:xfrm>
                <a:off x="2678637" y="2921182"/>
                <a:ext cx="643867" cy="833305"/>
              </a:xfrm>
              <a:custGeom>
                <a:avLst/>
                <a:gdLst>
                  <a:gd name="T0" fmla="*/ 98 w 528"/>
                  <a:gd name="T1" fmla="*/ 684 h 684"/>
                  <a:gd name="T2" fmla="*/ 42 w 528"/>
                  <a:gd name="T3" fmla="*/ 71 h 684"/>
                  <a:gd name="T4" fmla="*/ 100 w 528"/>
                  <a:gd name="T5" fmla="*/ 139 h 684"/>
                  <a:gd name="T6" fmla="*/ 116 w 528"/>
                  <a:gd name="T7" fmla="*/ 146 h 684"/>
                  <a:gd name="T8" fmla="*/ 131 w 528"/>
                  <a:gd name="T9" fmla="*/ 138 h 684"/>
                  <a:gd name="T10" fmla="*/ 193 w 528"/>
                  <a:gd name="T11" fmla="*/ 48 h 684"/>
                  <a:gd name="T12" fmla="*/ 257 w 528"/>
                  <a:gd name="T13" fmla="*/ 143 h 684"/>
                  <a:gd name="T14" fmla="*/ 274 w 528"/>
                  <a:gd name="T15" fmla="*/ 151 h 684"/>
                  <a:gd name="T16" fmla="*/ 290 w 528"/>
                  <a:gd name="T17" fmla="*/ 143 h 684"/>
                  <a:gd name="T18" fmla="*/ 354 w 528"/>
                  <a:gd name="T19" fmla="*/ 51 h 684"/>
                  <a:gd name="T20" fmla="*/ 400 w 528"/>
                  <a:gd name="T21" fmla="*/ 136 h 684"/>
                  <a:gd name="T22" fmla="*/ 415 w 528"/>
                  <a:gd name="T23" fmla="*/ 145 h 684"/>
                  <a:gd name="T24" fmla="*/ 432 w 528"/>
                  <a:gd name="T25" fmla="*/ 138 h 684"/>
                  <a:gd name="T26" fmla="*/ 485 w 528"/>
                  <a:gd name="T27" fmla="*/ 74 h 684"/>
                  <a:gd name="T28" fmla="*/ 423 w 528"/>
                  <a:gd name="T29" fmla="*/ 684 h 684"/>
                  <a:gd name="T30" fmla="*/ 460 w 528"/>
                  <a:gd name="T31" fmla="*/ 684 h 684"/>
                  <a:gd name="T32" fmla="*/ 527 w 528"/>
                  <a:gd name="T33" fmla="*/ 19 h 684"/>
                  <a:gd name="T34" fmla="*/ 515 w 528"/>
                  <a:gd name="T35" fmla="*/ 3 h 684"/>
                  <a:gd name="T36" fmla="*/ 494 w 528"/>
                  <a:gd name="T37" fmla="*/ 9 h 684"/>
                  <a:gd name="T38" fmla="*/ 420 w 528"/>
                  <a:gd name="T39" fmla="*/ 98 h 684"/>
                  <a:gd name="T40" fmla="*/ 373 w 528"/>
                  <a:gd name="T41" fmla="*/ 11 h 684"/>
                  <a:gd name="T42" fmla="*/ 358 w 528"/>
                  <a:gd name="T43" fmla="*/ 2 h 684"/>
                  <a:gd name="T44" fmla="*/ 341 w 528"/>
                  <a:gd name="T45" fmla="*/ 10 h 684"/>
                  <a:gd name="T46" fmla="*/ 274 w 528"/>
                  <a:gd name="T47" fmla="*/ 105 h 684"/>
                  <a:gd name="T48" fmla="*/ 210 w 528"/>
                  <a:gd name="T49" fmla="*/ 10 h 684"/>
                  <a:gd name="T50" fmla="*/ 194 w 528"/>
                  <a:gd name="T51" fmla="*/ 2 h 684"/>
                  <a:gd name="T52" fmla="*/ 178 w 528"/>
                  <a:gd name="T53" fmla="*/ 10 h 684"/>
                  <a:gd name="T54" fmla="*/ 114 w 528"/>
                  <a:gd name="T55" fmla="*/ 102 h 684"/>
                  <a:gd name="T56" fmla="*/ 34 w 528"/>
                  <a:gd name="T57" fmla="*/ 8 h 684"/>
                  <a:gd name="T58" fmla="*/ 12 w 528"/>
                  <a:gd name="T59" fmla="*/ 2 h 684"/>
                  <a:gd name="T60" fmla="*/ 0 w 528"/>
                  <a:gd name="T61" fmla="*/ 18 h 684"/>
                  <a:gd name="T62" fmla="*/ 61 w 528"/>
                  <a:gd name="T63" fmla="*/ 684 h 684"/>
                  <a:gd name="T64" fmla="*/ 98 w 528"/>
                  <a:gd name="T65" fmla="*/ 684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28" h="684">
                    <a:moveTo>
                      <a:pt x="98" y="684"/>
                    </a:moveTo>
                    <a:cubicBezTo>
                      <a:pt x="42" y="71"/>
                      <a:pt x="42" y="71"/>
                      <a:pt x="42" y="71"/>
                    </a:cubicBezTo>
                    <a:cubicBezTo>
                      <a:pt x="100" y="139"/>
                      <a:pt x="100" y="139"/>
                      <a:pt x="100" y="139"/>
                    </a:cubicBezTo>
                    <a:cubicBezTo>
                      <a:pt x="104" y="143"/>
                      <a:pt x="110" y="146"/>
                      <a:pt x="116" y="146"/>
                    </a:cubicBezTo>
                    <a:cubicBezTo>
                      <a:pt x="123" y="145"/>
                      <a:pt x="128" y="143"/>
                      <a:pt x="131" y="138"/>
                    </a:cubicBezTo>
                    <a:cubicBezTo>
                      <a:pt x="193" y="48"/>
                      <a:pt x="193" y="48"/>
                      <a:pt x="193" y="48"/>
                    </a:cubicBezTo>
                    <a:cubicBezTo>
                      <a:pt x="257" y="143"/>
                      <a:pt x="257" y="143"/>
                      <a:pt x="257" y="143"/>
                    </a:cubicBezTo>
                    <a:cubicBezTo>
                      <a:pt x="261" y="148"/>
                      <a:pt x="267" y="151"/>
                      <a:pt x="274" y="151"/>
                    </a:cubicBezTo>
                    <a:cubicBezTo>
                      <a:pt x="280" y="151"/>
                      <a:pt x="286" y="148"/>
                      <a:pt x="290" y="143"/>
                    </a:cubicBezTo>
                    <a:cubicBezTo>
                      <a:pt x="354" y="51"/>
                      <a:pt x="354" y="51"/>
                      <a:pt x="354" y="51"/>
                    </a:cubicBezTo>
                    <a:cubicBezTo>
                      <a:pt x="400" y="136"/>
                      <a:pt x="400" y="136"/>
                      <a:pt x="400" y="136"/>
                    </a:cubicBezTo>
                    <a:cubicBezTo>
                      <a:pt x="402" y="141"/>
                      <a:pt x="408" y="144"/>
                      <a:pt x="415" y="145"/>
                    </a:cubicBezTo>
                    <a:cubicBezTo>
                      <a:pt x="421" y="145"/>
                      <a:pt x="428" y="143"/>
                      <a:pt x="432" y="138"/>
                    </a:cubicBezTo>
                    <a:cubicBezTo>
                      <a:pt x="485" y="74"/>
                      <a:pt x="485" y="74"/>
                      <a:pt x="485" y="74"/>
                    </a:cubicBezTo>
                    <a:cubicBezTo>
                      <a:pt x="423" y="684"/>
                      <a:pt x="423" y="684"/>
                      <a:pt x="423" y="684"/>
                    </a:cubicBezTo>
                    <a:cubicBezTo>
                      <a:pt x="460" y="684"/>
                      <a:pt x="460" y="684"/>
                      <a:pt x="460" y="684"/>
                    </a:cubicBezTo>
                    <a:cubicBezTo>
                      <a:pt x="527" y="19"/>
                      <a:pt x="527" y="19"/>
                      <a:pt x="527" y="19"/>
                    </a:cubicBezTo>
                    <a:cubicBezTo>
                      <a:pt x="528" y="12"/>
                      <a:pt x="523" y="6"/>
                      <a:pt x="515" y="3"/>
                    </a:cubicBezTo>
                    <a:cubicBezTo>
                      <a:pt x="507" y="1"/>
                      <a:pt x="499" y="3"/>
                      <a:pt x="494" y="9"/>
                    </a:cubicBezTo>
                    <a:cubicBezTo>
                      <a:pt x="420" y="98"/>
                      <a:pt x="420" y="98"/>
                      <a:pt x="420" y="98"/>
                    </a:cubicBezTo>
                    <a:cubicBezTo>
                      <a:pt x="373" y="11"/>
                      <a:pt x="373" y="11"/>
                      <a:pt x="373" y="11"/>
                    </a:cubicBezTo>
                    <a:cubicBezTo>
                      <a:pt x="371" y="6"/>
                      <a:pt x="364" y="2"/>
                      <a:pt x="358" y="2"/>
                    </a:cubicBezTo>
                    <a:cubicBezTo>
                      <a:pt x="351" y="2"/>
                      <a:pt x="344" y="5"/>
                      <a:pt x="341" y="10"/>
                    </a:cubicBezTo>
                    <a:cubicBezTo>
                      <a:pt x="274" y="105"/>
                      <a:pt x="274" y="105"/>
                      <a:pt x="274" y="105"/>
                    </a:cubicBezTo>
                    <a:cubicBezTo>
                      <a:pt x="210" y="10"/>
                      <a:pt x="210" y="10"/>
                      <a:pt x="210" y="10"/>
                    </a:cubicBezTo>
                    <a:cubicBezTo>
                      <a:pt x="206" y="5"/>
                      <a:pt x="200" y="2"/>
                      <a:pt x="194" y="2"/>
                    </a:cubicBezTo>
                    <a:cubicBezTo>
                      <a:pt x="187" y="2"/>
                      <a:pt x="181" y="5"/>
                      <a:pt x="178" y="10"/>
                    </a:cubicBezTo>
                    <a:cubicBezTo>
                      <a:pt x="114" y="102"/>
                      <a:pt x="114" y="102"/>
                      <a:pt x="114" y="102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29" y="2"/>
                      <a:pt x="20" y="0"/>
                      <a:pt x="12" y="2"/>
                    </a:cubicBezTo>
                    <a:cubicBezTo>
                      <a:pt x="5" y="5"/>
                      <a:pt x="0" y="11"/>
                      <a:pt x="0" y="18"/>
                    </a:cubicBezTo>
                    <a:cubicBezTo>
                      <a:pt x="61" y="684"/>
                      <a:pt x="61" y="684"/>
                      <a:pt x="61" y="684"/>
                    </a:cubicBezTo>
                    <a:lnTo>
                      <a:pt x="98" y="6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Freeform 235"/>
              <p:cNvSpPr>
                <a:spLocks/>
              </p:cNvSpPr>
              <p:nvPr/>
            </p:nvSpPr>
            <p:spPr bwMode="auto">
              <a:xfrm>
                <a:off x="2190380" y="1583834"/>
                <a:ext cx="1621507" cy="893069"/>
              </a:xfrm>
              <a:custGeom>
                <a:avLst/>
                <a:gdLst>
                  <a:gd name="T0" fmla="*/ 1239 w 1330"/>
                  <a:gd name="T1" fmla="*/ 483 h 733"/>
                  <a:gd name="T2" fmla="*/ 1273 w 1330"/>
                  <a:gd name="T3" fmla="*/ 394 h 733"/>
                  <a:gd name="T4" fmla="*/ 1139 w 1330"/>
                  <a:gd name="T5" fmla="*/ 260 h 733"/>
                  <a:gd name="T6" fmla="*/ 1122 w 1330"/>
                  <a:gd name="T7" fmla="*/ 261 h 733"/>
                  <a:gd name="T8" fmla="*/ 1130 w 1330"/>
                  <a:gd name="T9" fmla="*/ 215 h 733"/>
                  <a:gd name="T10" fmla="*/ 996 w 1330"/>
                  <a:gd name="T11" fmla="*/ 80 h 733"/>
                  <a:gd name="T12" fmla="*/ 926 w 1330"/>
                  <a:gd name="T13" fmla="*/ 100 h 733"/>
                  <a:gd name="T14" fmla="*/ 796 w 1330"/>
                  <a:gd name="T15" fmla="*/ 0 h 733"/>
                  <a:gd name="T16" fmla="*/ 794 w 1330"/>
                  <a:gd name="T17" fmla="*/ 0 h 733"/>
                  <a:gd name="T18" fmla="*/ 791 w 1330"/>
                  <a:gd name="T19" fmla="*/ 0 h 733"/>
                  <a:gd name="T20" fmla="*/ 665 w 1330"/>
                  <a:gd name="T21" fmla="*/ 101 h 733"/>
                  <a:gd name="T22" fmla="*/ 539 w 1330"/>
                  <a:gd name="T23" fmla="*/ 0 h 733"/>
                  <a:gd name="T24" fmla="*/ 536 w 1330"/>
                  <a:gd name="T25" fmla="*/ 0 h 733"/>
                  <a:gd name="T26" fmla="*/ 533 w 1330"/>
                  <a:gd name="T27" fmla="*/ 0 h 733"/>
                  <a:gd name="T28" fmla="*/ 403 w 1330"/>
                  <a:gd name="T29" fmla="*/ 100 h 733"/>
                  <a:gd name="T30" fmla="*/ 334 w 1330"/>
                  <a:gd name="T31" fmla="*/ 80 h 733"/>
                  <a:gd name="T32" fmla="*/ 199 w 1330"/>
                  <a:gd name="T33" fmla="*/ 215 h 733"/>
                  <a:gd name="T34" fmla="*/ 207 w 1330"/>
                  <a:gd name="T35" fmla="*/ 261 h 733"/>
                  <a:gd name="T36" fmla="*/ 191 w 1330"/>
                  <a:gd name="T37" fmla="*/ 260 h 733"/>
                  <a:gd name="T38" fmla="*/ 56 w 1330"/>
                  <a:gd name="T39" fmla="*/ 394 h 733"/>
                  <a:gd name="T40" fmla="*/ 90 w 1330"/>
                  <a:gd name="T41" fmla="*/ 484 h 733"/>
                  <a:gd name="T42" fmla="*/ 0 w 1330"/>
                  <a:gd name="T43" fmla="*/ 613 h 733"/>
                  <a:gd name="T44" fmla="*/ 13 w 1330"/>
                  <a:gd name="T45" fmla="*/ 673 h 733"/>
                  <a:gd name="T46" fmla="*/ 28 w 1330"/>
                  <a:gd name="T47" fmla="*/ 697 h 733"/>
                  <a:gd name="T48" fmla="*/ 607 w 1330"/>
                  <a:gd name="T49" fmla="*/ 733 h 733"/>
                  <a:gd name="T50" fmla="*/ 665 w 1330"/>
                  <a:gd name="T51" fmla="*/ 651 h 733"/>
                  <a:gd name="T52" fmla="*/ 723 w 1330"/>
                  <a:gd name="T53" fmla="*/ 733 h 733"/>
                  <a:gd name="T54" fmla="*/ 1301 w 1330"/>
                  <a:gd name="T55" fmla="*/ 697 h 733"/>
                  <a:gd name="T56" fmla="*/ 1316 w 1330"/>
                  <a:gd name="T57" fmla="*/ 673 h 733"/>
                  <a:gd name="T58" fmla="*/ 1330 w 1330"/>
                  <a:gd name="T59" fmla="*/ 613 h 733"/>
                  <a:gd name="T60" fmla="*/ 1239 w 1330"/>
                  <a:gd name="T61" fmla="*/ 483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30" h="733">
                    <a:moveTo>
                      <a:pt x="1239" y="483"/>
                    </a:moveTo>
                    <a:cubicBezTo>
                      <a:pt x="1260" y="460"/>
                      <a:pt x="1273" y="428"/>
                      <a:pt x="1273" y="394"/>
                    </a:cubicBezTo>
                    <a:cubicBezTo>
                      <a:pt x="1273" y="320"/>
                      <a:pt x="1213" y="260"/>
                      <a:pt x="1139" y="260"/>
                    </a:cubicBezTo>
                    <a:cubicBezTo>
                      <a:pt x="1133" y="260"/>
                      <a:pt x="1128" y="260"/>
                      <a:pt x="1122" y="261"/>
                    </a:cubicBezTo>
                    <a:cubicBezTo>
                      <a:pt x="1127" y="246"/>
                      <a:pt x="1130" y="231"/>
                      <a:pt x="1130" y="215"/>
                    </a:cubicBezTo>
                    <a:cubicBezTo>
                      <a:pt x="1130" y="140"/>
                      <a:pt x="1070" y="80"/>
                      <a:pt x="996" y="80"/>
                    </a:cubicBezTo>
                    <a:cubicBezTo>
                      <a:pt x="970" y="80"/>
                      <a:pt x="947" y="87"/>
                      <a:pt x="926" y="100"/>
                    </a:cubicBezTo>
                    <a:cubicBezTo>
                      <a:pt x="911" y="42"/>
                      <a:pt x="859" y="0"/>
                      <a:pt x="796" y="0"/>
                    </a:cubicBezTo>
                    <a:cubicBezTo>
                      <a:pt x="795" y="0"/>
                      <a:pt x="794" y="0"/>
                      <a:pt x="794" y="0"/>
                    </a:cubicBezTo>
                    <a:cubicBezTo>
                      <a:pt x="793" y="0"/>
                      <a:pt x="792" y="0"/>
                      <a:pt x="791" y="0"/>
                    </a:cubicBezTo>
                    <a:cubicBezTo>
                      <a:pt x="729" y="0"/>
                      <a:pt x="678" y="44"/>
                      <a:pt x="665" y="101"/>
                    </a:cubicBezTo>
                    <a:cubicBezTo>
                      <a:pt x="652" y="44"/>
                      <a:pt x="600" y="0"/>
                      <a:pt x="539" y="0"/>
                    </a:cubicBezTo>
                    <a:cubicBezTo>
                      <a:pt x="538" y="0"/>
                      <a:pt x="537" y="0"/>
                      <a:pt x="536" y="0"/>
                    </a:cubicBezTo>
                    <a:cubicBezTo>
                      <a:pt x="535" y="0"/>
                      <a:pt x="534" y="0"/>
                      <a:pt x="533" y="0"/>
                    </a:cubicBezTo>
                    <a:cubicBezTo>
                      <a:pt x="471" y="0"/>
                      <a:pt x="419" y="42"/>
                      <a:pt x="403" y="100"/>
                    </a:cubicBezTo>
                    <a:cubicBezTo>
                      <a:pt x="383" y="87"/>
                      <a:pt x="359" y="80"/>
                      <a:pt x="334" y="80"/>
                    </a:cubicBezTo>
                    <a:cubicBezTo>
                      <a:pt x="259" y="80"/>
                      <a:pt x="199" y="141"/>
                      <a:pt x="199" y="215"/>
                    </a:cubicBezTo>
                    <a:cubicBezTo>
                      <a:pt x="199" y="231"/>
                      <a:pt x="202" y="247"/>
                      <a:pt x="207" y="261"/>
                    </a:cubicBezTo>
                    <a:cubicBezTo>
                      <a:pt x="202" y="260"/>
                      <a:pt x="196" y="260"/>
                      <a:pt x="191" y="260"/>
                    </a:cubicBezTo>
                    <a:cubicBezTo>
                      <a:pt x="117" y="260"/>
                      <a:pt x="56" y="320"/>
                      <a:pt x="56" y="394"/>
                    </a:cubicBezTo>
                    <a:cubicBezTo>
                      <a:pt x="56" y="429"/>
                      <a:pt x="69" y="460"/>
                      <a:pt x="90" y="484"/>
                    </a:cubicBezTo>
                    <a:cubicBezTo>
                      <a:pt x="37" y="503"/>
                      <a:pt x="0" y="554"/>
                      <a:pt x="0" y="613"/>
                    </a:cubicBezTo>
                    <a:cubicBezTo>
                      <a:pt x="0" y="635"/>
                      <a:pt x="5" y="655"/>
                      <a:pt x="13" y="673"/>
                    </a:cubicBezTo>
                    <a:cubicBezTo>
                      <a:pt x="17" y="682"/>
                      <a:pt x="22" y="690"/>
                      <a:pt x="28" y="697"/>
                    </a:cubicBezTo>
                    <a:cubicBezTo>
                      <a:pt x="106" y="716"/>
                      <a:pt x="332" y="731"/>
                      <a:pt x="607" y="733"/>
                    </a:cubicBezTo>
                    <a:cubicBezTo>
                      <a:pt x="636" y="714"/>
                      <a:pt x="657" y="685"/>
                      <a:pt x="665" y="651"/>
                    </a:cubicBezTo>
                    <a:cubicBezTo>
                      <a:pt x="672" y="685"/>
                      <a:pt x="694" y="714"/>
                      <a:pt x="723" y="733"/>
                    </a:cubicBezTo>
                    <a:cubicBezTo>
                      <a:pt x="997" y="731"/>
                      <a:pt x="1224" y="717"/>
                      <a:pt x="1301" y="697"/>
                    </a:cubicBezTo>
                    <a:cubicBezTo>
                      <a:pt x="1307" y="690"/>
                      <a:pt x="1312" y="682"/>
                      <a:pt x="1316" y="673"/>
                    </a:cubicBezTo>
                    <a:cubicBezTo>
                      <a:pt x="1325" y="655"/>
                      <a:pt x="1330" y="635"/>
                      <a:pt x="1330" y="613"/>
                    </a:cubicBezTo>
                    <a:cubicBezTo>
                      <a:pt x="1330" y="554"/>
                      <a:pt x="1292" y="503"/>
                      <a:pt x="1239" y="4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Freeform 236"/>
              <p:cNvSpPr>
                <a:spLocks/>
              </p:cNvSpPr>
              <p:nvPr/>
            </p:nvSpPr>
            <p:spPr bwMode="auto">
              <a:xfrm>
                <a:off x="3251463" y="2098025"/>
                <a:ext cx="478108" cy="322498"/>
              </a:xfrm>
              <a:custGeom>
                <a:avLst/>
                <a:gdLst>
                  <a:gd name="T0" fmla="*/ 392 w 392"/>
                  <a:gd name="T1" fmla="*/ 24 h 265"/>
                  <a:gd name="T2" fmla="*/ 166 w 392"/>
                  <a:gd name="T3" fmla="*/ 17 h 265"/>
                  <a:gd name="T4" fmla="*/ 27 w 392"/>
                  <a:gd name="T5" fmla="*/ 112 h 265"/>
                  <a:gd name="T6" fmla="*/ 71 w 392"/>
                  <a:gd name="T7" fmla="*/ 249 h 265"/>
                  <a:gd name="T8" fmla="*/ 126 w 392"/>
                  <a:gd name="T9" fmla="*/ 265 h 265"/>
                  <a:gd name="T10" fmla="*/ 186 w 392"/>
                  <a:gd name="T11" fmla="*/ 237 h 265"/>
                  <a:gd name="T12" fmla="*/ 182 w 392"/>
                  <a:gd name="T13" fmla="*/ 204 h 265"/>
                  <a:gd name="T14" fmla="*/ 149 w 392"/>
                  <a:gd name="T15" fmla="*/ 208 h 265"/>
                  <a:gd name="T16" fmla="*/ 96 w 392"/>
                  <a:gd name="T17" fmla="*/ 209 h 265"/>
                  <a:gd name="T18" fmla="*/ 69 w 392"/>
                  <a:gd name="T19" fmla="*/ 132 h 265"/>
                  <a:gd name="T20" fmla="*/ 176 w 392"/>
                  <a:gd name="T21" fmla="*/ 63 h 265"/>
                  <a:gd name="T22" fmla="*/ 388 w 392"/>
                  <a:gd name="T23" fmla="*/ 71 h 265"/>
                  <a:gd name="T24" fmla="*/ 368 w 392"/>
                  <a:gd name="T25" fmla="*/ 61 h 265"/>
                  <a:gd name="T26" fmla="*/ 392 w 392"/>
                  <a:gd name="T27" fmla="*/ 24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2" h="265">
                    <a:moveTo>
                      <a:pt x="392" y="24"/>
                    </a:moveTo>
                    <a:cubicBezTo>
                      <a:pt x="319" y="6"/>
                      <a:pt x="244" y="0"/>
                      <a:pt x="166" y="17"/>
                    </a:cubicBezTo>
                    <a:cubicBezTo>
                      <a:pt x="95" y="33"/>
                      <a:pt x="49" y="65"/>
                      <a:pt x="27" y="112"/>
                    </a:cubicBezTo>
                    <a:cubicBezTo>
                      <a:pt x="0" y="170"/>
                      <a:pt x="31" y="224"/>
                      <a:pt x="71" y="249"/>
                    </a:cubicBezTo>
                    <a:cubicBezTo>
                      <a:pt x="89" y="260"/>
                      <a:pt x="108" y="265"/>
                      <a:pt x="126" y="265"/>
                    </a:cubicBezTo>
                    <a:cubicBezTo>
                      <a:pt x="149" y="265"/>
                      <a:pt x="171" y="255"/>
                      <a:pt x="186" y="237"/>
                    </a:cubicBezTo>
                    <a:cubicBezTo>
                      <a:pt x="194" y="227"/>
                      <a:pt x="192" y="212"/>
                      <a:pt x="182" y="204"/>
                    </a:cubicBezTo>
                    <a:cubicBezTo>
                      <a:pt x="172" y="196"/>
                      <a:pt x="157" y="198"/>
                      <a:pt x="149" y="208"/>
                    </a:cubicBezTo>
                    <a:cubicBezTo>
                      <a:pt x="136" y="225"/>
                      <a:pt x="112" y="219"/>
                      <a:pt x="96" y="209"/>
                    </a:cubicBezTo>
                    <a:cubicBezTo>
                      <a:pt x="78" y="198"/>
                      <a:pt x="51" y="169"/>
                      <a:pt x="69" y="132"/>
                    </a:cubicBezTo>
                    <a:cubicBezTo>
                      <a:pt x="84" y="99"/>
                      <a:pt x="120" y="75"/>
                      <a:pt x="176" y="63"/>
                    </a:cubicBezTo>
                    <a:cubicBezTo>
                      <a:pt x="248" y="46"/>
                      <a:pt x="319" y="53"/>
                      <a:pt x="388" y="71"/>
                    </a:cubicBezTo>
                    <a:cubicBezTo>
                      <a:pt x="382" y="67"/>
                      <a:pt x="375" y="64"/>
                      <a:pt x="368" y="61"/>
                    </a:cubicBezTo>
                    <a:cubicBezTo>
                      <a:pt x="378" y="50"/>
                      <a:pt x="386" y="37"/>
                      <a:pt x="392" y="24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237"/>
              <p:cNvSpPr>
                <a:spLocks/>
              </p:cNvSpPr>
              <p:nvPr/>
            </p:nvSpPr>
            <p:spPr bwMode="auto">
              <a:xfrm>
                <a:off x="3317993" y="1861227"/>
                <a:ext cx="287541" cy="124037"/>
              </a:xfrm>
              <a:custGeom>
                <a:avLst/>
                <a:gdLst>
                  <a:gd name="T0" fmla="*/ 179 w 236"/>
                  <a:gd name="T1" fmla="*/ 25 h 102"/>
                  <a:gd name="T2" fmla="*/ 29 w 236"/>
                  <a:gd name="T3" fmla="*/ 51 h 102"/>
                  <a:gd name="T4" fmla="*/ 2 w 236"/>
                  <a:gd name="T5" fmla="*/ 70 h 102"/>
                  <a:gd name="T6" fmla="*/ 21 w 236"/>
                  <a:gd name="T7" fmla="*/ 97 h 102"/>
                  <a:gd name="T8" fmla="*/ 78 w 236"/>
                  <a:gd name="T9" fmla="*/ 102 h 102"/>
                  <a:gd name="T10" fmla="*/ 207 w 236"/>
                  <a:gd name="T11" fmla="*/ 62 h 102"/>
                  <a:gd name="T12" fmla="*/ 236 w 236"/>
                  <a:gd name="T13" fmla="*/ 34 h 102"/>
                  <a:gd name="T14" fmla="*/ 214 w 236"/>
                  <a:gd name="T15" fmla="*/ 32 h 102"/>
                  <a:gd name="T16" fmla="*/ 197 w 236"/>
                  <a:gd name="T17" fmla="*/ 33 h 102"/>
                  <a:gd name="T18" fmla="*/ 204 w 236"/>
                  <a:gd name="T19" fmla="*/ 0 h 102"/>
                  <a:gd name="T20" fmla="*/ 179 w 236"/>
                  <a:gd name="T21" fmla="*/ 2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6" h="102">
                    <a:moveTo>
                      <a:pt x="179" y="25"/>
                    </a:moveTo>
                    <a:cubicBezTo>
                      <a:pt x="141" y="53"/>
                      <a:pt x="91" y="62"/>
                      <a:pt x="29" y="51"/>
                    </a:cubicBezTo>
                    <a:cubicBezTo>
                      <a:pt x="17" y="49"/>
                      <a:pt x="5" y="57"/>
                      <a:pt x="2" y="70"/>
                    </a:cubicBezTo>
                    <a:cubicBezTo>
                      <a:pt x="0" y="83"/>
                      <a:pt x="9" y="95"/>
                      <a:pt x="21" y="97"/>
                    </a:cubicBezTo>
                    <a:cubicBezTo>
                      <a:pt x="41" y="101"/>
                      <a:pt x="60" y="102"/>
                      <a:pt x="78" y="102"/>
                    </a:cubicBezTo>
                    <a:cubicBezTo>
                      <a:pt x="128" y="102"/>
                      <a:pt x="172" y="89"/>
                      <a:pt x="207" y="62"/>
                    </a:cubicBezTo>
                    <a:cubicBezTo>
                      <a:pt x="218" y="53"/>
                      <a:pt x="228" y="44"/>
                      <a:pt x="236" y="34"/>
                    </a:cubicBezTo>
                    <a:cubicBezTo>
                      <a:pt x="229" y="33"/>
                      <a:pt x="221" y="32"/>
                      <a:pt x="214" y="32"/>
                    </a:cubicBezTo>
                    <a:cubicBezTo>
                      <a:pt x="208" y="32"/>
                      <a:pt x="203" y="32"/>
                      <a:pt x="197" y="33"/>
                    </a:cubicBezTo>
                    <a:cubicBezTo>
                      <a:pt x="201" y="22"/>
                      <a:pt x="203" y="11"/>
                      <a:pt x="204" y="0"/>
                    </a:cubicBezTo>
                    <a:cubicBezTo>
                      <a:pt x="197" y="9"/>
                      <a:pt x="189" y="17"/>
                      <a:pt x="179" y="2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Freeform 238"/>
              <p:cNvSpPr>
                <a:spLocks/>
              </p:cNvSpPr>
              <p:nvPr/>
            </p:nvSpPr>
            <p:spPr bwMode="auto">
              <a:xfrm>
                <a:off x="3222146" y="1663894"/>
                <a:ext cx="135313" cy="172525"/>
              </a:xfrm>
              <a:custGeom>
                <a:avLst/>
                <a:gdLst>
                  <a:gd name="T0" fmla="*/ 13 w 111"/>
                  <a:gd name="T1" fmla="*/ 100 h 142"/>
                  <a:gd name="T2" fmla="*/ 7 w 111"/>
                  <a:gd name="T3" fmla="*/ 132 h 142"/>
                  <a:gd name="T4" fmla="*/ 26 w 111"/>
                  <a:gd name="T5" fmla="*/ 142 h 142"/>
                  <a:gd name="T6" fmla="*/ 40 w 111"/>
                  <a:gd name="T7" fmla="*/ 138 h 142"/>
                  <a:gd name="T8" fmla="*/ 110 w 111"/>
                  <a:gd name="T9" fmla="*/ 24 h 142"/>
                  <a:gd name="T10" fmla="*/ 111 w 111"/>
                  <a:gd name="T11" fmla="*/ 20 h 142"/>
                  <a:gd name="T12" fmla="*/ 79 w 111"/>
                  <a:gd name="T13" fmla="*/ 34 h 142"/>
                  <a:gd name="T14" fmla="*/ 65 w 111"/>
                  <a:gd name="T15" fmla="*/ 0 h 142"/>
                  <a:gd name="T16" fmla="*/ 64 w 111"/>
                  <a:gd name="T17" fmla="*/ 18 h 142"/>
                  <a:gd name="T18" fmla="*/ 13 w 111"/>
                  <a:gd name="T19" fmla="*/ 10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42">
                    <a:moveTo>
                      <a:pt x="13" y="100"/>
                    </a:moveTo>
                    <a:cubicBezTo>
                      <a:pt x="2" y="107"/>
                      <a:pt x="0" y="122"/>
                      <a:pt x="7" y="132"/>
                    </a:cubicBezTo>
                    <a:cubicBezTo>
                      <a:pt x="12" y="139"/>
                      <a:pt x="19" y="142"/>
                      <a:pt x="26" y="142"/>
                    </a:cubicBezTo>
                    <a:cubicBezTo>
                      <a:pt x="31" y="142"/>
                      <a:pt x="36" y="141"/>
                      <a:pt x="40" y="138"/>
                    </a:cubicBezTo>
                    <a:cubicBezTo>
                      <a:pt x="81" y="108"/>
                      <a:pt x="104" y="70"/>
                      <a:pt x="110" y="24"/>
                    </a:cubicBezTo>
                    <a:cubicBezTo>
                      <a:pt x="111" y="23"/>
                      <a:pt x="110" y="21"/>
                      <a:pt x="111" y="20"/>
                    </a:cubicBezTo>
                    <a:cubicBezTo>
                      <a:pt x="99" y="23"/>
                      <a:pt x="89" y="28"/>
                      <a:pt x="79" y="34"/>
                    </a:cubicBezTo>
                    <a:cubicBezTo>
                      <a:pt x="76" y="22"/>
                      <a:pt x="71" y="11"/>
                      <a:pt x="65" y="0"/>
                    </a:cubicBezTo>
                    <a:cubicBezTo>
                      <a:pt x="65" y="6"/>
                      <a:pt x="65" y="12"/>
                      <a:pt x="64" y="18"/>
                    </a:cubicBezTo>
                    <a:cubicBezTo>
                      <a:pt x="60" y="51"/>
                      <a:pt x="43" y="78"/>
                      <a:pt x="13" y="10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Freeform 239"/>
              <p:cNvSpPr>
                <a:spLocks/>
              </p:cNvSpPr>
              <p:nvPr/>
            </p:nvSpPr>
            <p:spPr bwMode="auto">
              <a:xfrm>
                <a:off x="2255781" y="2117195"/>
                <a:ext cx="566062" cy="275137"/>
              </a:xfrm>
              <a:custGeom>
                <a:avLst/>
                <a:gdLst>
                  <a:gd name="T0" fmla="*/ 186 w 464"/>
                  <a:gd name="T1" fmla="*/ 113 h 226"/>
                  <a:gd name="T2" fmla="*/ 351 w 464"/>
                  <a:gd name="T3" fmla="*/ 226 h 226"/>
                  <a:gd name="T4" fmla="*/ 357 w 464"/>
                  <a:gd name="T5" fmla="*/ 226 h 226"/>
                  <a:gd name="T6" fmla="*/ 458 w 464"/>
                  <a:gd name="T7" fmla="*/ 181 h 226"/>
                  <a:gd name="T8" fmla="*/ 449 w 464"/>
                  <a:gd name="T9" fmla="*/ 150 h 226"/>
                  <a:gd name="T10" fmla="*/ 417 w 464"/>
                  <a:gd name="T11" fmla="*/ 158 h 226"/>
                  <a:gd name="T12" fmla="*/ 353 w 464"/>
                  <a:gd name="T13" fmla="*/ 180 h 226"/>
                  <a:gd name="T14" fmla="*/ 228 w 464"/>
                  <a:gd name="T15" fmla="*/ 93 h 226"/>
                  <a:gd name="T16" fmla="*/ 16 w 464"/>
                  <a:gd name="T17" fmla="*/ 14 h 226"/>
                  <a:gd name="T18" fmla="*/ 36 w 464"/>
                  <a:gd name="T19" fmla="*/ 46 h 226"/>
                  <a:gd name="T20" fmla="*/ 0 w 464"/>
                  <a:gd name="T21" fmla="*/ 65 h 226"/>
                  <a:gd name="T22" fmla="*/ 186 w 464"/>
                  <a:gd name="T23" fmla="*/ 113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4" h="226">
                    <a:moveTo>
                      <a:pt x="186" y="113"/>
                    </a:moveTo>
                    <a:cubicBezTo>
                      <a:pt x="219" y="181"/>
                      <a:pt x="281" y="224"/>
                      <a:pt x="351" y="226"/>
                    </a:cubicBezTo>
                    <a:cubicBezTo>
                      <a:pt x="353" y="226"/>
                      <a:pt x="355" y="226"/>
                      <a:pt x="357" y="226"/>
                    </a:cubicBezTo>
                    <a:cubicBezTo>
                      <a:pt x="403" y="226"/>
                      <a:pt x="442" y="209"/>
                      <a:pt x="458" y="181"/>
                    </a:cubicBezTo>
                    <a:cubicBezTo>
                      <a:pt x="464" y="170"/>
                      <a:pt x="460" y="156"/>
                      <a:pt x="449" y="150"/>
                    </a:cubicBezTo>
                    <a:cubicBezTo>
                      <a:pt x="438" y="143"/>
                      <a:pt x="424" y="147"/>
                      <a:pt x="417" y="158"/>
                    </a:cubicBezTo>
                    <a:cubicBezTo>
                      <a:pt x="411" y="170"/>
                      <a:pt x="386" y="182"/>
                      <a:pt x="353" y="180"/>
                    </a:cubicBezTo>
                    <a:cubicBezTo>
                      <a:pt x="327" y="179"/>
                      <a:pt x="264" y="169"/>
                      <a:pt x="228" y="93"/>
                    </a:cubicBezTo>
                    <a:cubicBezTo>
                      <a:pt x="186" y="7"/>
                      <a:pt x="92" y="0"/>
                      <a:pt x="16" y="14"/>
                    </a:cubicBezTo>
                    <a:cubicBezTo>
                      <a:pt x="21" y="25"/>
                      <a:pt x="28" y="36"/>
                      <a:pt x="36" y="46"/>
                    </a:cubicBezTo>
                    <a:cubicBezTo>
                      <a:pt x="23" y="50"/>
                      <a:pt x="11" y="57"/>
                      <a:pt x="0" y="65"/>
                    </a:cubicBezTo>
                    <a:cubicBezTo>
                      <a:pt x="53" y="52"/>
                      <a:pt x="150" y="38"/>
                      <a:pt x="186" y="113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Freeform 240"/>
              <p:cNvSpPr>
                <a:spLocks/>
              </p:cNvSpPr>
              <p:nvPr/>
            </p:nvSpPr>
            <p:spPr bwMode="auto">
              <a:xfrm>
                <a:off x="2400116" y="1837547"/>
                <a:ext cx="366474" cy="226650"/>
              </a:xfrm>
              <a:custGeom>
                <a:avLst/>
                <a:gdLst>
                  <a:gd name="T0" fmla="*/ 124 w 301"/>
                  <a:gd name="T1" fmla="*/ 186 h 186"/>
                  <a:gd name="T2" fmla="*/ 132 w 301"/>
                  <a:gd name="T3" fmla="*/ 186 h 186"/>
                  <a:gd name="T4" fmla="*/ 296 w 301"/>
                  <a:gd name="T5" fmla="*/ 103 h 186"/>
                  <a:gd name="T6" fmla="*/ 282 w 301"/>
                  <a:gd name="T7" fmla="*/ 71 h 186"/>
                  <a:gd name="T8" fmla="*/ 250 w 301"/>
                  <a:gd name="T9" fmla="*/ 85 h 186"/>
                  <a:gd name="T10" fmla="*/ 120 w 301"/>
                  <a:gd name="T11" fmla="*/ 137 h 186"/>
                  <a:gd name="T12" fmla="*/ 56 w 301"/>
                  <a:gd name="T13" fmla="*/ 69 h 186"/>
                  <a:gd name="T14" fmla="*/ 28 w 301"/>
                  <a:gd name="T15" fmla="*/ 0 h 186"/>
                  <a:gd name="T16" fmla="*/ 27 w 301"/>
                  <a:gd name="T17" fmla="*/ 6 h 186"/>
                  <a:gd name="T18" fmla="*/ 35 w 301"/>
                  <a:gd name="T19" fmla="*/ 52 h 186"/>
                  <a:gd name="T20" fmla="*/ 19 w 301"/>
                  <a:gd name="T21" fmla="*/ 51 h 186"/>
                  <a:gd name="T22" fmla="*/ 0 w 301"/>
                  <a:gd name="T23" fmla="*/ 53 h 186"/>
                  <a:gd name="T24" fmla="*/ 9 w 301"/>
                  <a:gd name="T25" fmla="*/ 80 h 186"/>
                  <a:gd name="T26" fmla="*/ 124 w 301"/>
                  <a:gd name="T27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1" h="186">
                    <a:moveTo>
                      <a:pt x="124" y="186"/>
                    </a:moveTo>
                    <a:cubicBezTo>
                      <a:pt x="127" y="186"/>
                      <a:pt x="130" y="186"/>
                      <a:pt x="132" y="186"/>
                    </a:cubicBezTo>
                    <a:cubicBezTo>
                      <a:pt x="204" y="186"/>
                      <a:pt x="284" y="136"/>
                      <a:pt x="296" y="103"/>
                    </a:cubicBezTo>
                    <a:cubicBezTo>
                      <a:pt x="301" y="90"/>
                      <a:pt x="294" y="76"/>
                      <a:pt x="282" y="71"/>
                    </a:cubicBezTo>
                    <a:cubicBezTo>
                      <a:pt x="269" y="67"/>
                      <a:pt x="255" y="73"/>
                      <a:pt x="250" y="85"/>
                    </a:cubicBezTo>
                    <a:cubicBezTo>
                      <a:pt x="242" y="100"/>
                      <a:pt x="175" y="144"/>
                      <a:pt x="120" y="137"/>
                    </a:cubicBezTo>
                    <a:cubicBezTo>
                      <a:pt x="87" y="132"/>
                      <a:pt x="66" y="110"/>
                      <a:pt x="56" y="69"/>
                    </a:cubicBezTo>
                    <a:cubicBezTo>
                      <a:pt x="49" y="42"/>
                      <a:pt x="40" y="20"/>
                      <a:pt x="28" y="0"/>
                    </a:cubicBezTo>
                    <a:cubicBezTo>
                      <a:pt x="28" y="2"/>
                      <a:pt x="27" y="4"/>
                      <a:pt x="27" y="6"/>
                    </a:cubicBezTo>
                    <a:cubicBezTo>
                      <a:pt x="27" y="22"/>
                      <a:pt x="30" y="38"/>
                      <a:pt x="35" y="52"/>
                    </a:cubicBezTo>
                    <a:cubicBezTo>
                      <a:pt x="30" y="51"/>
                      <a:pt x="24" y="51"/>
                      <a:pt x="19" y="51"/>
                    </a:cubicBezTo>
                    <a:cubicBezTo>
                      <a:pt x="12" y="51"/>
                      <a:pt x="6" y="52"/>
                      <a:pt x="0" y="53"/>
                    </a:cubicBezTo>
                    <a:cubicBezTo>
                      <a:pt x="3" y="61"/>
                      <a:pt x="6" y="70"/>
                      <a:pt x="9" y="80"/>
                    </a:cubicBezTo>
                    <a:cubicBezTo>
                      <a:pt x="25" y="145"/>
                      <a:pt x="66" y="183"/>
                      <a:pt x="124" y="186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Freeform 241"/>
              <p:cNvSpPr>
                <a:spLocks/>
              </p:cNvSpPr>
              <p:nvPr/>
            </p:nvSpPr>
            <p:spPr bwMode="auto">
              <a:xfrm>
                <a:off x="2635787" y="1670660"/>
                <a:ext cx="169142" cy="136442"/>
              </a:xfrm>
              <a:custGeom>
                <a:avLst/>
                <a:gdLst>
                  <a:gd name="T0" fmla="*/ 110 w 138"/>
                  <a:gd name="T1" fmla="*/ 111 h 112"/>
                  <a:gd name="T2" fmla="*/ 112 w 138"/>
                  <a:gd name="T3" fmla="*/ 112 h 112"/>
                  <a:gd name="T4" fmla="*/ 137 w 138"/>
                  <a:gd name="T5" fmla="*/ 90 h 112"/>
                  <a:gd name="T6" fmla="*/ 115 w 138"/>
                  <a:gd name="T7" fmla="*/ 63 h 112"/>
                  <a:gd name="T8" fmla="*/ 49 w 138"/>
                  <a:gd name="T9" fmla="*/ 0 h 112"/>
                  <a:gd name="T10" fmla="*/ 37 w 138"/>
                  <a:gd name="T11" fmla="*/ 28 h 112"/>
                  <a:gd name="T12" fmla="*/ 0 w 138"/>
                  <a:gd name="T13" fmla="*/ 13 h 112"/>
                  <a:gd name="T14" fmla="*/ 110 w 138"/>
                  <a:gd name="T15" fmla="*/ 1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8" h="112">
                    <a:moveTo>
                      <a:pt x="110" y="111"/>
                    </a:moveTo>
                    <a:cubicBezTo>
                      <a:pt x="111" y="112"/>
                      <a:pt x="112" y="112"/>
                      <a:pt x="112" y="112"/>
                    </a:cubicBezTo>
                    <a:cubicBezTo>
                      <a:pt x="125" y="112"/>
                      <a:pt x="135" y="102"/>
                      <a:pt x="137" y="90"/>
                    </a:cubicBezTo>
                    <a:cubicBezTo>
                      <a:pt x="138" y="76"/>
                      <a:pt x="128" y="64"/>
                      <a:pt x="115" y="63"/>
                    </a:cubicBezTo>
                    <a:cubicBezTo>
                      <a:pt x="86" y="60"/>
                      <a:pt x="64" y="30"/>
                      <a:pt x="49" y="0"/>
                    </a:cubicBezTo>
                    <a:cubicBezTo>
                      <a:pt x="44" y="9"/>
                      <a:pt x="40" y="18"/>
                      <a:pt x="37" y="28"/>
                    </a:cubicBezTo>
                    <a:cubicBezTo>
                      <a:pt x="26" y="21"/>
                      <a:pt x="14" y="16"/>
                      <a:pt x="0" y="13"/>
                    </a:cubicBezTo>
                    <a:cubicBezTo>
                      <a:pt x="20" y="55"/>
                      <a:pt x="54" y="105"/>
                      <a:pt x="110" y="11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242"/>
              <p:cNvSpPr>
                <a:spLocks/>
              </p:cNvSpPr>
              <p:nvPr/>
            </p:nvSpPr>
            <p:spPr bwMode="auto">
              <a:xfrm>
                <a:off x="2984219" y="1663894"/>
                <a:ext cx="33828" cy="755500"/>
              </a:xfrm>
              <a:custGeom>
                <a:avLst/>
                <a:gdLst>
                  <a:gd name="T0" fmla="*/ 0 w 28"/>
                  <a:gd name="T1" fmla="*/ 0 h 620"/>
                  <a:gd name="T2" fmla="*/ 0 w 28"/>
                  <a:gd name="T3" fmla="*/ 620 h 620"/>
                  <a:gd name="T4" fmla="*/ 14 w 28"/>
                  <a:gd name="T5" fmla="*/ 585 h 620"/>
                  <a:gd name="T6" fmla="*/ 28 w 28"/>
                  <a:gd name="T7" fmla="*/ 620 h 620"/>
                  <a:gd name="T8" fmla="*/ 28 w 28"/>
                  <a:gd name="T9" fmla="*/ 0 h 620"/>
                  <a:gd name="T10" fmla="*/ 14 w 28"/>
                  <a:gd name="T11" fmla="*/ 35 h 620"/>
                  <a:gd name="T12" fmla="*/ 0 w 28"/>
                  <a:gd name="T13" fmla="*/ 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620">
                    <a:moveTo>
                      <a:pt x="0" y="0"/>
                    </a:moveTo>
                    <a:cubicBezTo>
                      <a:pt x="0" y="620"/>
                      <a:pt x="0" y="620"/>
                      <a:pt x="0" y="620"/>
                    </a:cubicBezTo>
                    <a:cubicBezTo>
                      <a:pt x="6" y="609"/>
                      <a:pt x="11" y="597"/>
                      <a:pt x="14" y="585"/>
                    </a:cubicBezTo>
                    <a:cubicBezTo>
                      <a:pt x="17" y="597"/>
                      <a:pt x="21" y="609"/>
                      <a:pt x="28" y="62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1" y="11"/>
                      <a:pt x="17" y="23"/>
                      <a:pt x="14" y="35"/>
                    </a:cubicBezTo>
                    <a:cubicBezTo>
                      <a:pt x="11" y="23"/>
                      <a:pt x="6" y="11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243"/>
              <p:cNvSpPr>
                <a:spLocks/>
              </p:cNvSpPr>
              <p:nvPr/>
            </p:nvSpPr>
            <p:spPr bwMode="auto">
              <a:xfrm>
                <a:off x="2631276" y="3754489"/>
                <a:ext cx="738586" cy="142079"/>
              </a:xfrm>
              <a:custGeom>
                <a:avLst/>
                <a:gdLst>
                  <a:gd name="T0" fmla="*/ 0 w 606"/>
                  <a:gd name="T1" fmla="*/ 0 h 116"/>
                  <a:gd name="T2" fmla="*/ 0 w 606"/>
                  <a:gd name="T3" fmla="*/ 64 h 116"/>
                  <a:gd name="T4" fmla="*/ 35 w 606"/>
                  <a:gd name="T5" fmla="*/ 116 h 116"/>
                  <a:gd name="T6" fmla="*/ 570 w 606"/>
                  <a:gd name="T7" fmla="*/ 116 h 116"/>
                  <a:gd name="T8" fmla="*/ 606 w 606"/>
                  <a:gd name="T9" fmla="*/ 64 h 116"/>
                  <a:gd name="T10" fmla="*/ 606 w 606"/>
                  <a:gd name="T11" fmla="*/ 0 h 116"/>
                  <a:gd name="T12" fmla="*/ 0 w 606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6" h="116">
                    <a:moveTo>
                      <a:pt x="0" y="0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0" y="93"/>
                      <a:pt x="16" y="116"/>
                      <a:pt x="35" y="116"/>
                    </a:cubicBezTo>
                    <a:cubicBezTo>
                      <a:pt x="570" y="116"/>
                      <a:pt x="570" y="116"/>
                      <a:pt x="570" y="116"/>
                    </a:cubicBezTo>
                    <a:cubicBezTo>
                      <a:pt x="590" y="116"/>
                      <a:pt x="606" y="93"/>
                      <a:pt x="606" y="64"/>
                    </a:cubicBezTo>
                    <a:cubicBezTo>
                      <a:pt x="606" y="0"/>
                      <a:pt x="606" y="0"/>
                      <a:pt x="60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244"/>
              <p:cNvSpPr>
                <a:spLocks/>
              </p:cNvSpPr>
              <p:nvPr/>
            </p:nvSpPr>
            <p:spPr bwMode="auto">
              <a:xfrm>
                <a:off x="2872586" y="4314912"/>
                <a:ext cx="255968" cy="85699"/>
              </a:xfrm>
              <a:custGeom>
                <a:avLst/>
                <a:gdLst>
                  <a:gd name="T0" fmla="*/ 105 w 210"/>
                  <a:gd name="T1" fmla="*/ 70 h 70"/>
                  <a:gd name="T2" fmla="*/ 210 w 210"/>
                  <a:gd name="T3" fmla="*/ 0 h 70"/>
                  <a:gd name="T4" fmla="*/ 0 w 210"/>
                  <a:gd name="T5" fmla="*/ 0 h 70"/>
                  <a:gd name="T6" fmla="*/ 105 w 210"/>
                  <a:gd name="T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" h="70">
                    <a:moveTo>
                      <a:pt x="105" y="70"/>
                    </a:moveTo>
                    <a:cubicBezTo>
                      <a:pt x="163" y="70"/>
                      <a:pt x="210" y="39"/>
                      <a:pt x="2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9"/>
                      <a:pt x="47" y="70"/>
                      <a:pt x="105" y="7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245"/>
              <p:cNvSpPr>
                <a:spLocks/>
              </p:cNvSpPr>
              <p:nvPr/>
            </p:nvSpPr>
            <p:spPr bwMode="auto">
              <a:xfrm>
                <a:off x="2687657" y="3854846"/>
                <a:ext cx="624698" cy="460066"/>
              </a:xfrm>
              <a:custGeom>
                <a:avLst/>
                <a:gdLst>
                  <a:gd name="T0" fmla="*/ 500 w 513"/>
                  <a:gd name="T1" fmla="*/ 0 h 378"/>
                  <a:gd name="T2" fmla="*/ 13 w 513"/>
                  <a:gd name="T3" fmla="*/ 0 h 378"/>
                  <a:gd name="T4" fmla="*/ 0 w 513"/>
                  <a:gd name="T5" fmla="*/ 13 h 378"/>
                  <a:gd name="T6" fmla="*/ 0 w 513"/>
                  <a:gd name="T7" fmla="*/ 199 h 378"/>
                  <a:gd name="T8" fmla="*/ 3 w 513"/>
                  <a:gd name="T9" fmla="*/ 207 h 378"/>
                  <a:gd name="T10" fmla="*/ 143 w 513"/>
                  <a:gd name="T11" fmla="*/ 374 h 378"/>
                  <a:gd name="T12" fmla="*/ 153 w 513"/>
                  <a:gd name="T13" fmla="*/ 378 h 378"/>
                  <a:gd name="T14" fmla="*/ 360 w 513"/>
                  <a:gd name="T15" fmla="*/ 378 h 378"/>
                  <a:gd name="T16" fmla="*/ 370 w 513"/>
                  <a:gd name="T17" fmla="*/ 374 h 378"/>
                  <a:gd name="T18" fmla="*/ 510 w 513"/>
                  <a:gd name="T19" fmla="*/ 207 h 378"/>
                  <a:gd name="T20" fmla="*/ 513 w 513"/>
                  <a:gd name="T21" fmla="*/ 199 h 378"/>
                  <a:gd name="T22" fmla="*/ 513 w 513"/>
                  <a:gd name="T23" fmla="*/ 13 h 378"/>
                  <a:gd name="T24" fmla="*/ 500 w 513"/>
                  <a:gd name="T25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3" h="378">
                    <a:moveTo>
                      <a:pt x="50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0" y="202"/>
                      <a:pt x="1" y="205"/>
                      <a:pt x="3" y="207"/>
                    </a:cubicBezTo>
                    <a:cubicBezTo>
                      <a:pt x="143" y="374"/>
                      <a:pt x="143" y="374"/>
                      <a:pt x="143" y="374"/>
                    </a:cubicBezTo>
                    <a:cubicBezTo>
                      <a:pt x="146" y="377"/>
                      <a:pt x="149" y="378"/>
                      <a:pt x="153" y="378"/>
                    </a:cubicBezTo>
                    <a:cubicBezTo>
                      <a:pt x="360" y="378"/>
                      <a:pt x="360" y="378"/>
                      <a:pt x="360" y="378"/>
                    </a:cubicBezTo>
                    <a:cubicBezTo>
                      <a:pt x="364" y="378"/>
                      <a:pt x="368" y="377"/>
                      <a:pt x="370" y="374"/>
                    </a:cubicBezTo>
                    <a:cubicBezTo>
                      <a:pt x="510" y="207"/>
                      <a:pt x="510" y="207"/>
                      <a:pt x="510" y="207"/>
                    </a:cubicBezTo>
                    <a:cubicBezTo>
                      <a:pt x="512" y="205"/>
                      <a:pt x="513" y="202"/>
                      <a:pt x="513" y="199"/>
                    </a:cubicBezTo>
                    <a:cubicBezTo>
                      <a:pt x="513" y="13"/>
                      <a:pt x="513" y="13"/>
                      <a:pt x="513" y="13"/>
                    </a:cubicBezTo>
                    <a:cubicBezTo>
                      <a:pt x="513" y="6"/>
                      <a:pt x="508" y="0"/>
                      <a:pt x="50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Rectangle 246"/>
              <p:cNvSpPr>
                <a:spLocks noChangeArrowheads="1"/>
              </p:cNvSpPr>
              <p:nvPr/>
            </p:nvSpPr>
            <p:spPr bwMode="auto">
              <a:xfrm>
                <a:off x="2687657" y="3896568"/>
                <a:ext cx="624698" cy="3495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247"/>
              <p:cNvSpPr>
                <a:spLocks/>
              </p:cNvSpPr>
              <p:nvPr/>
            </p:nvSpPr>
            <p:spPr bwMode="auto">
              <a:xfrm>
                <a:off x="2872586" y="4314912"/>
                <a:ext cx="255968" cy="10148"/>
              </a:xfrm>
              <a:custGeom>
                <a:avLst/>
                <a:gdLst>
                  <a:gd name="T0" fmla="*/ 1 w 210"/>
                  <a:gd name="T1" fmla="*/ 8 h 8"/>
                  <a:gd name="T2" fmla="*/ 209 w 210"/>
                  <a:gd name="T3" fmla="*/ 8 h 8"/>
                  <a:gd name="T4" fmla="*/ 210 w 210"/>
                  <a:gd name="T5" fmla="*/ 0 h 8"/>
                  <a:gd name="T6" fmla="*/ 0 w 210"/>
                  <a:gd name="T7" fmla="*/ 0 h 8"/>
                  <a:gd name="T8" fmla="*/ 1 w 2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8">
                    <a:moveTo>
                      <a:pt x="1" y="8"/>
                    </a:moveTo>
                    <a:cubicBezTo>
                      <a:pt x="209" y="8"/>
                      <a:pt x="209" y="8"/>
                      <a:pt x="209" y="8"/>
                    </a:cubicBezTo>
                    <a:cubicBezTo>
                      <a:pt x="209" y="6"/>
                      <a:pt x="210" y="3"/>
                      <a:pt x="2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8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248"/>
              <p:cNvSpPr>
                <a:spLocks/>
              </p:cNvSpPr>
              <p:nvPr/>
            </p:nvSpPr>
            <p:spPr bwMode="auto">
              <a:xfrm>
                <a:off x="2687657" y="4097283"/>
                <a:ext cx="624698" cy="217629"/>
              </a:xfrm>
              <a:custGeom>
                <a:avLst/>
                <a:gdLst>
                  <a:gd name="T0" fmla="*/ 0 w 513"/>
                  <a:gd name="T1" fmla="*/ 0 h 179"/>
                  <a:gd name="T2" fmla="*/ 0 w 513"/>
                  <a:gd name="T3" fmla="*/ 0 h 179"/>
                  <a:gd name="T4" fmla="*/ 3 w 513"/>
                  <a:gd name="T5" fmla="*/ 8 h 179"/>
                  <a:gd name="T6" fmla="*/ 143 w 513"/>
                  <a:gd name="T7" fmla="*/ 175 h 179"/>
                  <a:gd name="T8" fmla="*/ 153 w 513"/>
                  <a:gd name="T9" fmla="*/ 179 h 179"/>
                  <a:gd name="T10" fmla="*/ 360 w 513"/>
                  <a:gd name="T11" fmla="*/ 179 h 179"/>
                  <a:gd name="T12" fmla="*/ 370 w 513"/>
                  <a:gd name="T13" fmla="*/ 175 h 179"/>
                  <a:gd name="T14" fmla="*/ 510 w 513"/>
                  <a:gd name="T15" fmla="*/ 8 h 179"/>
                  <a:gd name="T16" fmla="*/ 513 w 513"/>
                  <a:gd name="T17" fmla="*/ 0 h 179"/>
                  <a:gd name="T18" fmla="*/ 513 w 513"/>
                  <a:gd name="T19" fmla="*/ 0 h 179"/>
                  <a:gd name="T20" fmla="*/ 0 w 513"/>
                  <a:gd name="T21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3" h="17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6"/>
                      <a:pt x="3" y="8"/>
                    </a:cubicBezTo>
                    <a:cubicBezTo>
                      <a:pt x="143" y="175"/>
                      <a:pt x="143" y="175"/>
                      <a:pt x="143" y="175"/>
                    </a:cubicBezTo>
                    <a:cubicBezTo>
                      <a:pt x="146" y="178"/>
                      <a:pt x="149" y="179"/>
                      <a:pt x="153" y="179"/>
                    </a:cubicBezTo>
                    <a:cubicBezTo>
                      <a:pt x="360" y="179"/>
                      <a:pt x="360" y="179"/>
                      <a:pt x="360" y="179"/>
                    </a:cubicBezTo>
                    <a:cubicBezTo>
                      <a:pt x="364" y="179"/>
                      <a:pt x="368" y="178"/>
                      <a:pt x="370" y="175"/>
                    </a:cubicBezTo>
                    <a:cubicBezTo>
                      <a:pt x="510" y="8"/>
                      <a:pt x="510" y="8"/>
                      <a:pt x="510" y="8"/>
                    </a:cubicBezTo>
                    <a:cubicBezTo>
                      <a:pt x="512" y="6"/>
                      <a:pt x="513" y="3"/>
                      <a:pt x="513" y="0"/>
                    </a:cubicBezTo>
                    <a:cubicBezTo>
                      <a:pt x="513" y="0"/>
                      <a:pt x="513" y="0"/>
                      <a:pt x="51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97" name="Oval 10"/>
            <p:cNvSpPr>
              <a:spLocks noChangeArrowheads="1"/>
            </p:cNvSpPr>
            <p:nvPr/>
          </p:nvSpPr>
          <p:spPr bwMode="auto">
            <a:xfrm>
              <a:off x="1538766" y="4567289"/>
              <a:ext cx="576211" cy="5762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" name="Oval 15"/>
            <p:cNvSpPr>
              <a:spLocks noChangeArrowheads="1"/>
            </p:cNvSpPr>
            <p:nvPr/>
          </p:nvSpPr>
          <p:spPr bwMode="auto">
            <a:xfrm>
              <a:off x="247650" y="3651668"/>
              <a:ext cx="576211" cy="5762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" name="Oval 59"/>
            <p:cNvSpPr>
              <a:spLocks noChangeArrowheads="1"/>
            </p:cNvSpPr>
            <p:nvPr/>
          </p:nvSpPr>
          <p:spPr bwMode="auto">
            <a:xfrm>
              <a:off x="1968388" y="3964018"/>
              <a:ext cx="577337" cy="5773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" name="Oval 72"/>
            <p:cNvSpPr>
              <a:spLocks noChangeArrowheads="1"/>
            </p:cNvSpPr>
            <p:nvPr/>
          </p:nvSpPr>
          <p:spPr bwMode="auto">
            <a:xfrm>
              <a:off x="1108019" y="3773449"/>
              <a:ext cx="577337" cy="5762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1" name="Oval 153"/>
            <p:cNvSpPr>
              <a:spLocks noChangeArrowheads="1"/>
            </p:cNvSpPr>
            <p:nvPr/>
          </p:nvSpPr>
          <p:spPr bwMode="auto">
            <a:xfrm>
              <a:off x="678397" y="4336129"/>
              <a:ext cx="576211" cy="5762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" name="Oval 170"/>
            <p:cNvSpPr>
              <a:spLocks noChangeArrowheads="1"/>
            </p:cNvSpPr>
            <p:nvPr/>
          </p:nvSpPr>
          <p:spPr bwMode="auto">
            <a:xfrm>
              <a:off x="2399135" y="4541355"/>
              <a:ext cx="577337" cy="57733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3" name="Oval 189"/>
            <p:cNvSpPr>
              <a:spLocks noChangeArrowheads="1"/>
            </p:cNvSpPr>
            <p:nvPr/>
          </p:nvSpPr>
          <p:spPr bwMode="auto">
            <a:xfrm>
              <a:off x="3259503" y="4297790"/>
              <a:ext cx="578467" cy="5762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4" name="Oval 194"/>
            <p:cNvSpPr>
              <a:spLocks noChangeArrowheads="1"/>
            </p:cNvSpPr>
            <p:nvPr/>
          </p:nvSpPr>
          <p:spPr bwMode="auto">
            <a:xfrm>
              <a:off x="2829884" y="3748641"/>
              <a:ext cx="577337" cy="5762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5" name="Oval 226"/>
            <p:cNvSpPr>
              <a:spLocks noChangeArrowheads="1"/>
            </p:cNvSpPr>
            <p:nvPr/>
          </p:nvSpPr>
          <p:spPr bwMode="auto">
            <a:xfrm>
              <a:off x="3690254" y="3651668"/>
              <a:ext cx="577337" cy="5762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6" name="Freeform 48"/>
            <p:cNvSpPr>
              <a:spLocks noChangeArrowheads="1"/>
            </p:cNvSpPr>
            <p:nvPr/>
          </p:nvSpPr>
          <p:spPr bwMode="auto">
            <a:xfrm>
              <a:off x="2984154" y="3929017"/>
              <a:ext cx="268795" cy="215461"/>
            </a:xfrm>
            <a:custGeom>
              <a:avLst/>
              <a:gdLst>
                <a:gd name="T0" fmla="*/ 179752 w 444"/>
                <a:gd name="T1" fmla="*/ 16214 h 356"/>
                <a:gd name="T2" fmla="*/ 179752 w 444"/>
                <a:gd name="T3" fmla="*/ 16214 h 356"/>
                <a:gd name="T4" fmla="*/ 111726 w 444"/>
                <a:gd name="T5" fmla="*/ 16214 h 356"/>
                <a:gd name="T6" fmla="*/ 99562 w 444"/>
                <a:gd name="T7" fmla="*/ 27924 h 356"/>
                <a:gd name="T8" fmla="*/ 87849 w 444"/>
                <a:gd name="T9" fmla="*/ 16214 h 356"/>
                <a:gd name="T10" fmla="*/ 20273 w 444"/>
                <a:gd name="T11" fmla="*/ 16214 h 356"/>
                <a:gd name="T12" fmla="*/ 20273 w 444"/>
                <a:gd name="T13" fmla="*/ 83772 h 356"/>
                <a:gd name="T14" fmla="*/ 99562 w 444"/>
                <a:gd name="T15" fmla="*/ 159887 h 356"/>
                <a:gd name="T16" fmla="*/ 179752 w 444"/>
                <a:gd name="T17" fmla="*/ 83772 h 356"/>
                <a:gd name="T18" fmla="*/ 179752 w 444"/>
                <a:gd name="T19" fmla="*/ 16214 h 3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4" h="356">
                  <a:moveTo>
                    <a:pt x="399" y="36"/>
                  </a:moveTo>
                  <a:lnTo>
                    <a:pt x="399" y="36"/>
                  </a:lnTo>
                  <a:cubicBezTo>
                    <a:pt x="355" y="0"/>
                    <a:pt x="293" y="0"/>
                    <a:pt x="248" y="36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51" y="0"/>
                    <a:pt x="89" y="0"/>
                    <a:pt x="45" y="36"/>
                  </a:cubicBezTo>
                  <a:cubicBezTo>
                    <a:pt x="0" y="80"/>
                    <a:pt x="0" y="151"/>
                    <a:pt x="45" y="186"/>
                  </a:cubicBezTo>
                  <a:cubicBezTo>
                    <a:pt x="221" y="355"/>
                    <a:pt x="221" y="355"/>
                    <a:pt x="221" y="355"/>
                  </a:cubicBezTo>
                  <a:cubicBezTo>
                    <a:pt x="399" y="186"/>
                    <a:pt x="399" y="186"/>
                    <a:pt x="399" y="186"/>
                  </a:cubicBezTo>
                  <a:cubicBezTo>
                    <a:pt x="443" y="151"/>
                    <a:pt x="443" y="80"/>
                    <a:pt x="399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  <p:sp>
          <p:nvSpPr>
            <p:cNvPr id="807" name="Freeform 27"/>
            <p:cNvSpPr>
              <a:spLocks noChangeArrowheads="1"/>
            </p:cNvSpPr>
            <p:nvPr/>
          </p:nvSpPr>
          <p:spPr bwMode="auto">
            <a:xfrm>
              <a:off x="813974" y="4504770"/>
              <a:ext cx="305059" cy="238928"/>
            </a:xfrm>
            <a:custGeom>
              <a:avLst/>
              <a:gdLst>
                <a:gd name="T0" fmla="*/ 194710 w 506"/>
                <a:gd name="T1" fmla="*/ 31193 h 399"/>
                <a:gd name="T2" fmla="*/ 194710 w 506"/>
                <a:gd name="T3" fmla="*/ 31193 h 399"/>
                <a:gd name="T4" fmla="*/ 75372 w 506"/>
                <a:gd name="T5" fmla="*/ 15596 h 399"/>
                <a:gd name="T6" fmla="*/ 4038 w 506"/>
                <a:gd name="T7" fmla="*/ 98481 h 399"/>
                <a:gd name="T8" fmla="*/ 87485 w 506"/>
                <a:gd name="T9" fmla="*/ 177354 h 399"/>
                <a:gd name="T10" fmla="*/ 170932 w 506"/>
                <a:gd name="T11" fmla="*/ 138140 h 399"/>
                <a:gd name="T12" fmla="*/ 162856 w 506"/>
                <a:gd name="T13" fmla="*/ 94470 h 399"/>
                <a:gd name="T14" fmla="*/ 210412 w 506"/>
                <a:gd name="T15" fmla="*/ 90460 h 399"/>
                <a:gd name="T16" fmla="*/ 194710 w 506"/>
                <a:gd name="T17" fmla="*/ 31193 h 399"/>
                <a:gd name="T18" fmla="*/ 122927 w 506"/>
                <a:gd name="T19" fmla="*/ 134130 h 399"/>
                <a:gd name="T20" fmla="*/ 122927 w 506"/>
                <a:gd name="T21" fmla="*/ 134130 h 399"/>
                <a:gd name="T22" fmla="*/ 107225 w 506"/>
                <a:gd name="T23" fmla="*/ 118088 h 399"/>
                <a:gd name="T24" fmla="*/ 122927 w 506"/>
                <a:gd name="T25" fmla="*/ 102491 h 399"/>
                <a:gd name="T26" fmla="*/ 138630 w 506"/>
                <a:gd name="T27" fmla="*/ 118088 h 399"/>
                <a:gd name="T28" fmla="*/ 122927 w 506"/>
                <a:gd name="T29" fmla="*/ 134130 h 3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6" h="399">
                  <a:moveTo>
                    <a:pt x="434" y="70"/>
                  </a:moveTo>
                  <a:lnTo>
                    <a:pt x="434" y="70"/>
                  </a:lnTo>
                  <a:cubicBezTo>
                    <a:pt x="354" y="17"/>
                    <a:pt x="265" y="0"/>
                    <a:pt x="168" y="35"/>
                  </a:cubicBezTo>
                  <a:cubicBezTo>
                    <a:pt x="89" y="53"/>
                    <a:pt x="9" y="141"/>
                    <a:pt x="9" y="221"/>
                  </a:cubicBezTo>
                  <a:cubicBezTo>
                    <a:pt x="0" y="319"/>
                    <a:pt x="71" y="398"/>
                    <a:pt x="195" y="398"/>
                  </a:cubicBezTo>
                  <a:cubicBezTo>
                    <a:pt x="337" y="398"/>
                    <a:pt x="381" y="328"/>
                    <a:pt x="381" y="310"/>
                  </a:cubicBezTo>
                  <a:cubicBezTo>
                    <a:pt x="390" y="292"/>
                    <a:pt x="328" y="248"/>
                    <a:pt x="363" y="212"/>
                  </a:cubicBezTo>
                  <a:cubicBezTo>
                    <a:pt x="408" y="168"/>
                    <a:pt x="452" y="203"/>
                    <a:pt x="469" y="203"/>
                  </a:cubicBezTo>
                  <a:cubicBezTo>
                    <a:pt x="496" y="194"/>
                    <a:pt x="505" y="124"/>
                    <a:pt x="434" y="70"/>
                  </a:cubicBezTo>
                  <a:close/>
                  <a:moveTo>
                    <a:pt x="274" y="301"/>
                  </a:moveTo>
                  <a:lnTo>
                    <a:pt x="274" y="301"/>
                  </a:lnTo>
                  <a:cubicBezTo>
                    <a:pt x="248" y="301"/>
                    <a:pt x="239" y="283"/>
                    <a:pt x="239" y="265"/>
                  </a:cubicBezTo>
                  <a:cubicBezTo>
                    <a:pt x="239" y="248"/>
                    <a:pt x="248" y="230"/>
                    <a:pt x="274" y="230"/>
                  </a:cubicBezTo>
                  <a:cubicBezTo>
                    <a:pt x="293" y="230"/>
                    <a:pt x="309" y="248"/>
                    <a:pt x="309" y="265"/>
                  </a:cubicBezTo>
                  <a:cubicBezTo>
                    <a:pt x="309" y="283"/>
                    <a:pt x="293" y="301"/>
                    <a:pt x="274" y="3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  <p:sp>
          <p:nvSpPr>
            <p:cNvPr id="808" name="Freeform 28"/>
            <p:cNvSpPr>
              <a:spLocks noChangeArrowheads="1"/>
            </p:cNvSpPr>
            <p:nvPr/>
          </p:nvSpPr>
          <p:spPr bwMode="auto">
            <a:xfrm>
              <a:off x="1246289" y="3935692"/>
              <a:ext cx="300795" cy="251727"/>
            </a:xfrm>
            <a:custGeom>
              <a:avLst/>
              <a:gdLst>
                <a:gd name="T0" fmla="*/ 55735 w 498"/>
                <a:gd name="T1" fmla="*/ 36300 h 418"/>
                <a:gd name="T2" fmla="*/ 55735 w 498"/>
                <a:gd name="T3" fmla="*/ 36300 h 418"/>
                <a:gd name="T4" fmla="*/ 16181 w 498"/>
                <a:gd name="T5" fmla="*/ 115622 h 418"/>
                <a:gd name="T6" fmla="*/ 155518 w 498"/>
                <a:gd name="T7" fmla="*/ 51985 h 418"/>
                <a:gd name="T8" fmla="*/ 4045 w 498"/>
                <a:gd name="T9" fmla="*/ 171192 h 418"/>
                <a:gd name="T10" fmla="*/ 19777 w 498"/>
                <a:gd name="T11" fmla="*/ 179258 h 418"/>
                <a:gd name="T12" fmla="*/ 43599 w 498"/>
                <a:gd name="T13" fmla="*/ 139373 h 418"/>
                <a:gd name="T14" fmla="*/ 131696 w 498"/>
                <a:gd name="T15" fmla="*/ 139373 h 418"/>
                <a:gd name="T16" fmla="*/ 210803 w 498"/>
                <a:gd name="T17" fmla="*/ 32267 h 418"/>
                <a:gd name="T18" fmla="*/ 55735 w 498"/>
                <a:gd name="T19" fmla="*/ 36300 h 4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8" h="418">
                  <a:moveTo>
                    <a:pt x="124" y="81"/>
                  </a:moveTo>
                  <a:lnTo>
                    <a:pt x="124" y="81"/>
                  </a:lnTo>
                  <a:cubicBezTo>
                    <a:pt x="27" y="134"/>
                    <a:pt x="36" y="222"/>
                    <a:pt x="36" y="258"/>
                  </a:cubicBezTo>
                  <a:cubicBezTo>
                    <a:pt x="159" y="107"/>
                    <a:pt x="346" y="116"/>
                    <a:pt x="346" y="116"/>
                  </a:cubicBezTo>
                  <a:cubicBezTo>
                    <a:pt x="346" y="116"/>
                    <a:pt x="80" y="204"/>
                    <a:pt x="9" y="382"/>
                  </a:cubicBezTo>
                  <a:cubicBezTo>
                    <a:pt x="0" y="400"/>
                    <a:pt x="36" y="417"/>
                    <a:pt x="44" y="400"/>
                  </a:cubicBezTo>
                  <a:cubicBezTo>
                    <a:pt x="62" y="355"/>
                    <a:pt x="97" y="311"/>
                    <a:pt x="97" y="311"/>
                  </a:cubicBezTo>
                  <a:cubicBezTo>
                    <a:pt x="151" y="329"/>
                    <a:pt x="230" y="355"/>
                    <a:pt x="293" y="311"/>
                  </a:cubicBezTo>
                  <a:cubicBezTo>
                    <a:pt x="363" y="258"/>
                    <a:pt x="363" y="134"/>
                    <a:pt x="469" y="72"/>
                  </a:cubicBezTo>
                  <a:cubicBezTo>
                    <a:pt x="497" y="63"/>
                    <a:pt x="249" y="0"/>
                    <a:pt x="124" y="8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  <p:sp>
          <p:nvSpPr>
            <p:cNvPr id="809" name="Freeform 29"/>
            <p:cNvSpPr>
              <a:spLocks noChangeArrowheads="1"/>
            </p:cNvSpPr>
            <p:nvPr/>
          </p:nvSpPr>
          <p:spPr bwMode="auto">
            <a:xfrm>
              <a:off x="2122658" y="4114023"/>
              <a:ext cx="268795" cy="277327"/>
            </a:xfrm>
            <a:custGeom>
              <a:avLst/>
              <a:gdLst>
                <a:gd name="T0" fmla="*/ 111726 w 444"/>
                <a:gd name="T1" fmla="*/ 150538 h 462"/>
                <a:gd name="T2" fmla="*/ 111726 w 444"/>
                <a:gd name="T3" fmla="*/ 150538 h 462"/>
                <a:gd name="T4" fmla="*/ 144162 w 444"/>
                <a:gd name="T5" fmla="*/ 114802 h 462"/>
                <a:gd name="T6" fmla="*/ 199574 w 444"/>
                <a:gd name="T7" fmla="*/ 31716 h 462"/>
                <a:gd name="T8" fmla="*/ 191916 w 444"/>
                <a:gd name="T9" fmla="*/ 23675 h 462"/>
                <a:gd name="T10" fmla="*/ 155875 w 444"/>
                <a:gd name="T11" fmla="*/ 23675 h 462"/>
                <a:gd name="T12" fmla="*/ 100013 w 444"/>
                <a:gd name="T13" fmla="*/ 0 h 462"/>
                <a:gd name="T14" fmla="*/ 44150 w 444"/>
                <a:gd name="T15" fmla="*/ 23675 h 462"/>
                <a:gd name="T16" fmla="*/ 8109 w 444"/>
                <a:gd name="T17" fmla="*/ 23675 h 462"/>
                <a:gd name="T18" fmla="*/ 0 w 444"/>
                <a:gd name="T19" fmla="*/ 31716 h 462"/>
                <a:gd name="T20" fmla="*/ 55863 w 444"/>
                <a:gd name="T21" fmla="*/ 114802 h 462"/>
                <a:gd name="T22" fmla="*/ 87849 w 444"/>
                <a:gd name="T23" fmla="*/ 150538 h 462"/>
                <a:gd name="T24" fmla="*/ 87849 w 444"/>
                <a:gd name="T25" fmla="*/ 166172 h 462"/>
                <a:gd name="T26" fmla="*/ 48204 w 444"/>
                <a:gd name="T27" fmla="*/ 185827 h 462"/>
                <a:gd name="T28" fmla="*/ 100013 w 444"/>
                <a:gd name="T29" fmla="*/ 205928 h 462"/>
                <a:gd name="T30" fmla="*/ 147766 w 444"/>
                <a:gd name="T31" fmla="*/ 185827 h 462"/>
                <a:gd name="T32" fmla="*/ 111726 w 444"/>
                <a:gd name="T33" fmla="*/ 166172 h 462"/>
                <a:gd name="T34" fmla="*/ 111726 w 444"/>
                <a:gd name="T35" fmla="*/ 150538 h 462"/>
                <a:gd name="T36" fmla="*/ 144162 w 444"/>
                <a:gd name="T37" fmla="*/ 94700 h 462"/>
                <a:gd name="T38" fmla="*/ 144162 w 444"/>
                <a:gd name="T39" fmla="*/ 94700 h 462"/>
                <a:gd name="T40" fmla="*/ 155875 w 444"/>
                <a:gd name="T41" fmla="*/ 39756 h 462"/>
                <a:gd name="T42" fmla="*/ 183807 w 444"/>
                <a:gd name="T43" fmla="*/ 39756 h 462"/>
                <a:gd name="T44" fmla="*/ 144162 w 444"/>
                <a:gd name="T45" fmla="*/ 94700 h 462"/>
                <a:gd name="T46" fmla="*/ 100013 w 444"/>
                <a:gd name="T47" fmla="*/ 16081 h 462"/>
                <a:gd name="T48" fmla="*/ 100013 w 444"/>
                <a:gd name="T49" fmla="*/ 16081 h 462"/>
                <a:gd name="T50" fmla="*/ 144162 w 444"/>
                <a:gd name="T51" fmla="*/ 31716 h 462"/>
                <a:gd name="T52" fmla="*/ 100013 w 444"/>
                <a:gd name="T53" fmla="*/ 51370 h 462"/>
                <a:gd name="T54" fmla="*/ 55863 w 444"/>
                <a:gd name="T55" fmla="*/ 31716 h 462"/>
                <a:gd name="T56" fmla="*/ 100013 w 444"/>
                <a:gd name="T57" fmla="*/ 16081 h 462"/>
                <a:gd name="T58" fmla="*/ 16218 w 444"/>
                <a:gd name="T59" fmla="*/ 39756 h 462"/>
                <a:gd name="T60" fmla="*/ 16218 w 444"/>
                <a:gd name="T61" fmla="*/ 39756 h 462"/>
                <a:gd name="T62" fmla="*/ 44150 w 444"/>
                <a:gd name="T63" fmla="*/ 39756 h 462"/>
                <a:gd name="T64" fmla="*/ 55863 w 444"/>
                <a:gd name="T65" fmla="*/ 94700 h 462"/>
                <a:gd name="T66" fmla="*/ 16218 w 444"/>
                <a:gd name="T67" fmla="*/ 39756 h 4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  <p:sp>
          <p:nvSpPr>
            <p:cNvPr id="810" name="Freeform 46"/>
            <p:cNvSpPr>
              <a:spLocks noChangeArrowheads="1"/>
            </p:cNvSpPr>
            <p:nvPr/>
          </p:nvSpPr>
          <p:spPr bwMode="auto">
            <a:xfrm>
              <a:off x="3839190" y="3806444"/>
              <a:ext cx="279461" cy="266661"/>
            </a:xfrm>
            <a:custGeom>
              <a:avLst/>
              <a:gdLst>
                <a:gd name="T0" fmla="*/ 163754 w 461"/>
                <a:gd name="T1" fmla="*/ 150508 h 443"/>
                <a:gd name="T2" fmla="*/ 163754 w 461"/>
                <a:gd name="T3" fmla="*/ 150508 h 443"/>
                <a:gd name="T4" fmla="*/ 128116 w 461"/>
                <a:gd name="T5" fmla="*/ 111089 h 443"/>
                <a:gd name="T6" fmla="*/ 139845 w 461"/>
                <a:gd name="T7" fmla="*/ 87349 h 443"/>
                <a:gd name="T8" fmla="*/ 147965 w 461"/>
                <a:gd name="T9" fmla="*/ 67639 h 443"/>
                <a:gd name="T10" fmla="*/ 143905 w 461"/>
                <a:gd name="T11" fmla="*/ 59128 h 443"/>
                <a:gd name="T12" fmla="*/ 147965 w 461"/>
                <a:gd name="T13" fmla="*/ 39419 h 443"/>
                <a:gd name="T14" fmla="*/ 103756 w 461"/>
                <a:gd name="T15" fmla="*/ 0 h 443"/>
                <a:gd name="T16" fmla="*/ 59547 w 461"/>
                <a:gd name="T17" fmla="*/ 39419 h 443"/>
                <a:gd name="T18" fmla="*/ 63607 w 461"/>
                <a:gd name="T19" fmla="*/ 59128 h 443"/>
                <a:gd name="T20" fmla="*/ 59547 w 461"/>
                <a:gd name="T21" fmla="*/ 67639 h 443"/>
                <a:gd name="T22" fmla="*/ 67667 w 461"/>
                <a:gd name="T23" fmla="*/ 87349 h 443"/>
                <a:gd name="T24" fmla="*/ 79847 w 461"/>
                <a:gd name="T25" fmla="*/ 111089 h 443"/>
                <a:gd name="T26" fmla="*/ 43758 w 461"/>
                <a:gd name="T27" fmla="*/ 150508 h 443"/>
                <a:gd name="T28" fmla="*/ 0 w 461"/>
                <a:gd name="T29" fmla="*/ 178281 h 443"/>
                <a:gd name="T30" fmla="*/ 0 w 461"/>
                <a:gd name="T31" fmla="*/ 197990 h 443"/>
                <a:gd name="T32" fmla="*/ 103756 w 461"/>
                <a:gd name="T33" fmla="*/ 197990 h 443"/>
                <a:gd name="T34" fmla="*/ 207512 w 461"/>
                <a:gd name="T35" fmla="*/ 197990 h 443"/>
                <a:gd name="T36" fmla="*/ 207512 w 461"/>
                <a:gd name="T37" fmla="*/ 178281 h 443"/>
                <a:gd name="T38" fmla="*/ 163754 w 461"/>
                <a:gd name="T39" fmla="*/ 150508 h 4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61" h="443">
                  <a:moveTo>
                    <a:pt x="363" y="336"/>
                  </a:moveTo>
                  <a:lnTo>
                    <a:pt x="363" y="336"/>
                  </a:lnTo>
                  <a:cubicBezTo>
                    <a:pt x="301" y="310"/>
                    <a:pt x="284" y="292"/>
                    <a:pt x="284" y="248"/>
                  </a:cubicBezTo>
                  <a:cubicBezTo>
                    <a:pt x="284" y="230"/>
                    <a:pt x="301" y="239"/>
                    <a:pt x="310" y="195"/>
                  </a:cubicBezTo>
                  <a:cubicBezTo>
                    <a:pt x="310" y="176"/>
                    <a:pt x="328" y="195"/>
                    <a:pt x="328" y="151"/>
                  </a:cubicBezTo>
                  <a:cubicBezTo>
                    <a:pt x="328" y="132"/>
                    <a:pt x="319" y="132"/>
                    <a:pt x="319" y="132"/>
                  </a:cubicBezTo>
                  <a:cubicBezTo>
                    <a:pt x="319" y="132"/>
                    <a:pt x="328" y="106"/>
                    <a:pt x="328" y="88"/>
                  </a:cubicBezTo>
                  <a:cubicBezTo>
                    <a:pt x="328" y="61"/>
                    <a:pt x="319" y="0"/>
                    <a:pt x="230" y="0"/>
                  </a:cubicBezTo>
                  <a:cubicBezTo>
                    <a:pt x="141" y="0"/>
                    <a:pt x="132" y="61"/>
                    <a:pt x="132" y="88"/>
                  </a:cubicBezTo>
                  <a:cubicBezTo>
                    <a:pt x="132" y="106"/>
                    <a:pt x="141" y="132"/>
                    <a:pt x="141" y="132"/>
                  </a:cubicBezTo>
                  <a:cubicBezTo>
                    <a:pt x="141" y="132"/>
                    <a:pt x="132" y="132"/>
                    <a:pt x="132" y="151"/>
                  </a:cubicBezTo>
                  <a:cubicBezTo>
                    <a:pt x="132" y="195"/>
                    <a:pt x="150" y="176"/>
                    <a:pt x="150" y="195"/>
                  </a:cubicBezTo>
                  <a:cubicBezTo>
                    <a:pt x="159" y="239"/>
                    <a:pt x="177" y="230"/>
                    <a:pt x="177" y="248"/>
                  </a:cubicBezTo>
                  <a:cubicBezTo>
                    <a:pt x="177" y="292"/>
                    <a:pt x="159" y="310"/>
                    <a:pt x="97" y="336"/>
                  </a:cubicBezTo>
                  <a:cubicBezTo>
                    <a:pt x="35" y="354"/>
                    <a:pt x="0" y="380"/>
                    <a:pt x="0" y="398"/>
                  </a:cubicBezTo>
                  <a:cubicBezTo>
                    <a:pt x="0" y="407"/>
                    <a:pt x="0" y="442"/>
                    <a:pt x="0" y="442"/>
                  </a:cubicBezTo>
                  <a:cubicBezTo>
                    <a:pt x="230" y="442"/>
                    <a:pt x="230" y="442"/>
                    <a:pt x="230" y="442"/>
                  </a:cubicBezTo>
                  <a:cubicBezTo>
                    <a:pt x="460" y="442"/>
                    <a:pt x="460" y="442"/>
                    <a:pt x="460" y="442"/>
                  </a:cubicBezTo>
                  <a:cubicBezTo>
                    <a:pt x="460" y="442"/>
                    <a:pt x="460" y="407"/>
                    <a:pt x="460" y="398"/>
                  </a:cubicBezTo>
                  <a:cubicBezTo>
                    <a:pt x="460" y="380"/>
                    <a:pt x="425" y="354"/>
                    <a:pt x="363" y="3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  <p:sp>
          <p:nvSpPr>
            <p:cNvPr id="811" name="Freeform 70"/>
            <p:cNvSpPr>
              <a:spLocks noChangeArrowheads="1"/>
            </p:cNvSpPr>
            <p:nvPr/>
          </p:nvSpPr>
          <p:spPr bwMode="auto">
            <a:xfrm>
              <a:off x="385359" y="3805376"/>
              <a:ext cx="300792" cy="268795"/>
            </a:xfrm>
            <a:custGeom>
              <a:avLst/>
              <a:gdLst>
                <a:gd name="T0" fmla="*/ 63953 w 497"/>
                <a:gd name="T1" fmla="*/ 123611 h 445"/>
                <a:gd name="T2" fmla="*/ 63953 w 497"/>
                <a:gd name="T3" fmla="*/ 123611 h 445"/>
                <a:gd name="T4" fmla="*/ 63953 w 497"/>
                <a:gd name="T5" fmla="*/ 56187 h 445"/>
                <a:gd name="T6" fmla="*/ 23870 w 497"/>
                <a:gd name="T7" fmla="*/ 56187 h 445"/>
                <a:gd name="T8" fmla="*/ 0 w 497"/>
                <a:gd name="T9" fmla="*/ 80010 h 445"/>
                <a:gd name="T10" fmla="*/ 0 w 497"/>
                <a:gd name="T11" fmla="*/ 143389 h 445"/>
                <a:gd name="T12" fmla="*/ 23870 w 497"/>
                <a:gd name="T13" fmla="*/ 167661 h 445"/>
                <a:gd name="T14" fmla="*/ 31977 w 497"/>
                <a:gd name="T15" fmla="*/ 167661 h 445"/>
                <a:gd name="T16" fmla="*/ 31977 w 497"/>
                <a:gd name="T17" fmla="*/ 199576 h 445"/>
                <a:gd name="T18" fmla="*/ 68007 w 497"/>
                <a:gd name="T19" fmla="*/ 167661 h 445"/>
                <a:gd name="T20" fmla="*/ 123403 w 497"/>
                <a:gd name="T21" fmla="*/ 167661 h 445"/>
                <a:gd name="T22" fmla="*/ 143670 w 497"/>
                <a:gd name="T23" fmla="*/ 143389 h 445"/>
                <a:gd name="T24" fmla="*/ 143670 w 497"/>
                <a:gd name="T25" fmla="*/ 123611 h 445"/>
                <a:gd name="T26" fmla="*/ 143670 w 497"/>
                <a:gd name="T27" fmla="*/ 123611 h 445"/>
                <a:gd name="T28" fmla="*/ 63953 w 497"/>
                <a:gd name="T29" fmla="*/ 123611 h 445"/>
                <a:gd name="T30" fmla="*/ 199517 w 497"/>
                <a:gd name="T31" fmla="*/ 0 h 445"/>
                <a:gd name="T32" fmla="*/ 199517 w 497"/>
                <a:gd name="T33" fmla="*/ 0 h 445"/>
                <a:gd name="T34" fmla="*/ 99533 w 497"/>
                <a:gd name="T35" fmla="*/ 0 h 445"/>
                <a:gd name="T36" fmla="*/ 79717 w 497"/>
                <a:gd name="T37" fmla="*/ 24273 h 445"/>
                <a:gd name="T38" fmla="*/ 79717 w 497"/>
                <a:gd name="T39" fmla="*/ 111475 h 445"/>
                <a:gd name="T40" fmla="*/ 155830 w 497"/>
                <a:gd name="T41" fmla="*/ 111475 h 445"/>
                <a:gd name="T42" fmla="*/ 191410 w 497"/>
                <a:gd name="T43" fmla="*/ 143389 h 445"/>
                <a:gd name="T44" fmla="*/ 191410 w 497"/>
                <a:gd name="T45" fmla="*/ 111475 h 445"/>
                <a:gd name="T46" fmla="*/ 199517 w 497"/>
                <a:gd name="T47" fmla="*/ 111475 h 445"/>
                <a:gd name="T48" fmla="*/ 223387 w 497"/>
                <a:gd name="T49" fmla="*/ 87651 h 445"/>
                <a:gd name="T50" fmla="*/ 223387 w 497"/>
                <a:gd name="T51" fmla="*/ 24273 h 445"/>
                <a:gd name="T52" fmla="*/ 199517 w 497"/>
                <a:gd name="T53" fmla="*/ 0 h 4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7" h="445">
                  <a:moveTo>
                    <a:pt x="142" y="275"/>
                  </a:moveTo>
                  <a:lnTo>
                    <a:pt x="142" y="275"/>
                  </a:lnTo>
                  <a:cubicBezTo>
                    <a:pt x="142" y="125"/>
                    <a:pt x="142" y="125"/>
                    <a:pt x="14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18" y="125"/>
                    <a:pt x="0" y="151"/>
                    <a:pt x="0" y="178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54"/>
                    <a:pt x="18" y="373"/>
                    <a:pt x="53" y="373"/>
                  </a:cubicBezTo>
                  <a:cubicBezTo>
                    <a:pt x="71" y="373"/>
                    <a:pt x="71" y="373"/>
                    <a:pt x="71" y="373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151" y="373"/>
                    <a:pt x="151" y="373"/>
                    <a:pt x="151" y="373"/>
                  </a:cubicBezTo>
                  <a:cubicBezTo>
                    <a:pt x="274" y="373"/>
                    <a:pt x="274" y="373"/>
                    <a:pt x="274" y="373"/>
                  </a:cubicBezTo>
                  <a:cubicBezTo>
                    <a:pt x="302" y="373"/>
                    <a:pt x="319" y="354"/>
                    <a:pt x="319" y="319"/>
                  </a:cubicBezTo>
                  <a:cubicBezTo>
                    <a:pt x="319" y="275"/>
                    <a:pt x="319" y="275"/>
                    <a:pt x="319" y="275"/>
                  </a:cubicBezTo>
                  <a:lnTo>
                    <a:pt x="142" y="275"/>
                  </a:lnTo>
                  <a:close/>
                  <a:moveTo>
                    <a:pt x="443" y="0"/>
                  </a:moveTo>
                  <a:lnTo>
                    <a:pt x="443" y="0"/>
                  </a:lnTo>
                  <a:cubicBezTo>
                    <a:pt x="221" y="0"/>
                    <a:pt x="221" y="0"/>
                    <a:pt x="221" y="0"/>
                  </a:cubicBezTo>
                  <a:cubicBezTo>
                    <a:pt x="195" y="0"/>
                    <a:pt x="177" y="27"/>
                    <a:pt x="177" y="54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346" y="248"/>
                    <a:pt x="346" y="248"/>
                    <a:pt x="346" y="248"/>
                  </a:cubicBezTo>
                  <a:cubicBezTo>
                    <a:pt x="425" y="319"/>
                    <a:pt x="425" y="319"/>
                    <a:pt x="425" y="319"/>
                  </a:cubicBezTo>
                  <a:cubicBezTo>
                    <a:pt x="425" y="248"/>
                    <a:pt x="425" y="248"/>
                    <a:pt x="425" y="248"/>
                  </a:cubicBezTo>
                  <a:cubicBezTo>
                    <a:pt x="443" y="248"/>
                    <a:pt x="443" y="248"/>
                    <a:pt x="443" y="248"/>
                  </a:cubicBezTo>
                  <a:cubicBezTo>
                    <a:pt x="470" y="248"/>
                    <a:pt x="496" y="231"/>
                    <a:pt x="496" y="195"/>
                  </a:cubicBezTo>
                  <a:cubicBezTo>
                    <a:pt x="496" y="54"/>
                    <a:pt x="496" y="54"/>
                    <a:pt x="496" y="54"/>
                  </a:cubicBezTo>
                  <a:cubicBezTo>
                    <a:pt x="496" y="27"/>
                    <a:pt x="470" y="0"/>
                    <a:pt x="4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  <p:sp>
          <p:nvSpPr>
            <p:cNvPr id="812" name="Freeform 101"/>
            <p:cNvSpPr>
              <a:spLocks noChangeArrowheads="1"/>
            </p:cNvSpPr>
            <p:nvPr/>
          </p:nvSpPr>
          <p:spPr bwMode="auto">
            <a:xfrm>
              <a:off x="2537406" y="4714826"/>
              <a:ext cx="300792" cy="230395"/>
            </a:xfrm>
            <a:custGeom>
              <a:avLst/>
              <a:gdLst>
                <a:gd name="T0" fmla="*/ 36030 w 497"/>
                <a:gd name="T1" fmla="*/ 111308 h 382"/>
                <a:gd name="T2" fmla="*/ 36030 w 497"/>
                <a:gd name="T3" fmla="*/ 111308 h 382"/>
                <a:gd name="T4" fmla="*/ 71610 w 497"/>
                <a:gd name="T5" fmla="*/ 147214 h 382"/>
                <a:gd name="T6" fmla="*/ 111693 w 497"/>
                <a:gd name="T7" fmla="*/ 171001 h 382"/>
                <a:gd name="T8" fmla="*/ 151777 w 497"/>
                <a:gd name="T9" fmla="*/ 151253 h 382"/>
                <a:gd name="T10" fmla="*/ 175647 w 497"/>
                <a:gd name="T11" fmla="*/ 115796 h 382"/>
                <a:gd name="T12" fmla="*/ 111693 w 497"/>
                <a:gd name="T13" fmla="*/ 147214 h 382"/>
                <a:gd name="T14" fmla="*/ 36030 w 497"/>
                <a:gd name="T15" fmla="*/ 111308 h 382"/>
                <a:gd name="T16" fmla="*/ 219333 w 497"/>
                <a:gd name="T17" fmla="*/ 55654 h 382"/>
                <a:gd name="T18" fmla="*/ 219333 w 497"/>
                <a:gd name="T19" fmla="*/ 55654 h 382"/>
                <a:gd name="T20" fmla="*/ 123403 w 497"/>
                <a:gd name="T21" fmla="*/ 4039 h 382"/>
                <a:gd name="T22" fmla="*/ 99533 w 497"/>
                <a:gd name="T23" fmla="*/ 4039 h 382"/>
                <a:gd name="T24" fmla="*/ 4053 w 497"/>
                <a:gd name="T25" fmla="*/ 55654 h 382"/>
                <a:gd name="T26" fmla="*/ 4053 w 497"/>
                <a:gd name="T27" fmla="*/ 71812 h 382"/>
                <a:gd name="T28" fmla="*/ 99533 w 497"/>
                <a:gd name="T29" fmla="*/ 123426 h 382"/>
                <a:gd name="T30" fmla="*/ 123403 w 497"/>
                <a:gd name="T31" fmla="*/ 123426 h 382"/>
                <a:gd name="T32" fmla="*/ 183754 w 497"/>
                <a:gd name="T33" fmla="*/ 87520 h 382"/>
                <a:gd name="T34" fmla="*/ 119800 w 497"/>
                <a:gd name="T35" fmla="*/ 71812 h 382"/>
                <a:gd name="T36" fmla="*/ 111693 w 497"/>
                <a:gd name="T37" fmla="*/ 75402 h 382"/>
                <a:gd name="T38" fmla="*/ 91426 w 497"/>
                <a:gd name="T39" fmla="*/ 59693 h 382"/>
                <a:gd name="T40" fmla="*/ 111693 w 497"/>
                <a:gd name="T41" fmla="*/ 48024 h 382"/>
                <a:gd name="T42" fmla="*/ 131960 w 497"/>
                <a:gd name="T43" fmla="*/ 55654 h 382"/>
                <a:gd name="T44" fmla="*/ 199517 w 497"/>
                <a:gd name="T45" fmla="*/ 79441 h 382"/>
                <a:gd name="T46" fmla="*/ 219333 w 497"/>
                <a:gd name="T47" fmla="*/ 71812 h 382"/>
                <a:gd name="T48" fmla="*/ 219333 w 497"/>
                <a:gd name="T49" fmla="*/ 55654 h 382"/>
                <a:gd name="T50" fmla="*/ 191410 w 497"/>
                <a:gd name="T51" fmla="*/ 155292 h 382"/>
                <a:gd name="T52" fmla="*/ 191410 w 497"/>
                <a:gd name="T53" fmla="*/ 155292 h 382"/>
                <a:gd name="T54" fmla="*/ 207623 w 497"/>
                <a:gd name="T55" fmla="*/ 151253 h 382"/>
                <a:gd name="T56" fmla="*/ 199517 w 497"/>
                <a:gd name="T57" fmla="*/ 79441 h 382"/>
                <a:gd name="T58" fmla="*/ 183754 w 497"/>
                <a:gd name="T59" fmla="*/ 87520 h 382"/>
                <a:gd name="T60" fmla="*/ 191410 w 497"/>
                <a:gd name="T61" fmla="*/ 155292 h 3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  <p:sp>
          <p:nvSpPr>
            <p:cNvPr id="813" name="Freeform 123"/>
            <p:cNvSpPr>
              <a:spLocks noChangeArrowheads="1"/>
            </p:cNvSpPr>
            <p:nvPr/>
          </p:nvSpPr>
          <p:spPr bwMode="auto">
            <a:xfrm>
              <a:off x="3412207" y="4446166"/>
              <a:ext cx="273060" cy="279459"/>
            </a:xfrm>
            <a:custGeom>
              <a:avLst/>
              <a:gdLst>
                <a:gd name="T0" fmla="*/ 123628 w 452"/>
                <a:gd name="T1" fmla="*/ 135490 h 462"/>
                <a:gd name="T2" fmla="*/ 123628 w 452"/>
                <a:gd name="T3" fmla="*/ 135490 h 462"/>
                <a:gd name="T4" fmla="*/ 195108 w 452"/>
                <a:gd name="T5" fmla="*/ 11703 h 462"/>
                <a:gd name="T6" fmla="*/ 195108 w 452"/>
                <a:gd name="T7" fmla="*/ 8102 h 462"/>
                <a:gd name="T8" fmla="*/ 191062 w 452"/>
                <a:gd name="T9" fmla="*/ 8102 h 462"/>
                <a:gd name="T10" fmla="*/ 71480 w 452"/>
                <a:gd name="T11" fmla="*/ 80124 h 462"/>
                <a:gd name="T12" fmla="*/ 4046 w 452"/>
                <a:gd name="T13" fmla="*/ 135490 h 462"/>
                <a:gd name="T14" fmla="*/ 15735 w 452"/>
                <a:gd name="T15" fmla="*/ 147644 h 462"/>
                <a:gd name="T16" fmla="*/ 39561 w 452"/>
                <a:gd name="T17" fmla="*/ 139542 h 462"/>
                <a:gd name="T18" fmla="*/ 67883 w 452"/>
                <a:gd name="T19" fmla="*/ 167450 h 462"/>
                <a:gd name="T20" fmla="*/ 59791 w 452"/>
                <a:gd name="T21" fmla="*/ 191307 h 462"/>
                <a:gd name="T22" fmla="*/ 67883 w 452"/>
                <a:gd name="T23" fmla="*/ 203461 h 462"/>
                <a:gd name="T24" fmla="*/ 123628 w 452"/>
                <a:gd name="T25" fmla="*/ 135490 h 462"/>
                <a:gd name="T26" fmla="*/ 135317 w 452"/>
                <a:gd name="T27" fmla="*/ 67520 h 462"/>
                <a:gd name="T28" fmla="*/ 135317 w 452"/>
                <a:gd name="T29" fmla="*/ 67520 h 462"/>
                <a:gd name="T30" fmla="*/ 135317 w 452"/>
                <a:gd name="T31" fmla="*/ 43663 h 462"/>
                <a:gd name="T32" fmla="*/ 159143 w 452"/>
                <a:gd name="T33" fmla="*/ 43663 h 462"/>
                <a:gd name="T34" fmla="*/ 159143 w 452"/>
                <a:gd name="T35" fmla="*/ 67520 h 462"/>
                <a:gd name="T36" fmla="*/ 135317 w 452"/>
                <a:gd name="T37" fmla="*/ 67520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  <p:sp>
          <p:nvSpPr>
            <p:cNvPr id="814" name="Freeform 154"/>
            <p:cNvSpPr>
              <a:spLocks noChangeArrowheads="1"/>
            </p:cNvSpPr>
            <p:nvPr/>
          </p:nvSpPr>
          <p:spPr bwMode="auto">
            <a:xfrm>
              <a:off x="1719142" y="4709264"/>
              <a:ext cx="215461" cy="292260"/>
            </a:xfrm>
            <a:custGeom>
              <a:avLst/>
              <a:gdLst>
                <a:gd name="T0" fmla="*/ 156272 w 355"/>
                <a:gd name="T1" fmla="*/ 58950 h 487"/>
                <a:gd name="T2" fmla="*/ 156272 w 355"/>
                <a:gd name="T3" fmla="*/ 58950 h 487"/>
                <a:gd name="T4" fmla="*/ 52392 w 355"/>
                <a:gd name="T5" fmla="*/ 7592 h 487"/>
                <a:gd name="T6" fmla="*/ 4065 w 355"/>
                <a:gd name="T7" fmla="*/ 23669 h 487"/>
                <a:gd name="T8" fmla="*/ 0 w 355"/>
                <a:gd name="T9" fmla="*/ 35280 h 487"/>
                <a:gd name="T10" fmla="*/ 4065 w 355"/>
                <a:gd name="T11" fmla="*/ 154073 h 487"/>
                <a:gd name="T12" fmla="*/ 8130 w 355"/>
                <a:gd name="T13" fmla="*/ 162111 h 487"/>
                <a:gd name="T14" fmla="*/ 100267 w 355"/>
                <a:gd name="T15" fmla="*/ 217041 h 487"/>
                <a:gd name="T16" fmla="*/ 104332 w 355"/>
                <a:gd name="T17" fmla="*/ 217041 h 487"/>
                <a:gd name="T18" fmla="*/ 108397 w 355"/>
                <a:gd name="T19" fmla="*/ 217041 h 487"/>
                <a:gd name="T20" fmla="*/ 112010 w 355"/>
                <a:gd name="T21" fmla="*/ 213469 h 487"/>
                <a:gd name="T22" fmla="*/ 112010 w 355"/>
                <a:gd name="T23" fmla="*/ 90657 h 487"/>
                <a:gd name="T24" fmla="*/ 108397 w 355"/>
                <a:gd name="T25" fmla="*/ 82619 h 487"/>
                <a:gd name="T26" fmla="*/ 19873 w 355"/>
                <a:gd name="T27" fmla="*/ 31261 h 487"/>
                <a:gd name="T28" fmla="*/ 32067 w 355"/>
                <a:gd name="T29" fmla="*/ 23669 h 487"/>
                <a:gd name="T30" fmla="*/ 48327 w 355"/>
                <a:gd name="T31" fmla="*/ 19650 h 487"/>
                <a:gd name="T32" fmla="*/ 135948 w 355"/>
                <a:gd name="T33" fmla="*/ 66988 h 487"/>
                <a:gd name="T34" fmla="*/ 140013 w 355"/>
                <a:gd name="T35" fmla="*/ 71007 h 487"/>
                <a:gd name="T36" fmla="*/ 140013 w 355"/>
                <a:gd name="T37" fmla="*/ 189800 h 487"/>
                <a:gd name="T38" fmla="*/ 148142 w 355"/>
                <a:gd name="T39" fmla="*/ 197392 h 487"/>
                <a:gd name="T40" fmla="*/ 159885 w 355"/>
                <a:gd name="T41" fmla="*/ 189800 h 487"/>
                <a:gd name="T42" fmla="*/ 159885 w 355"/>
                <a:gd name="T43" fmla="*/ 62969 h 487"/>
                <a:gd name="T44" fmla="*/ 156272 w 355"/>
                <a:gd name="T45" fmla="*/ 58950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</p:grpSp>
      <p:pic>
        <p:nvPicPr>
          <p:cNvPr id="816" name="Picture 8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23" y="219632"/>
            <a:ext cx="428122" cy="428122"/>
          </a:xfrm>
          <a:prstGeom prst="rect">
            <a:avLst/>
          </a:prstGeom>
        </p:spPr>
      </p:pic>
      <p:pic>
        <p:nvPicPr>
          <p:cNvPr id="817" name="Picture 816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33" y="94862"/>
            <a:ext cx="677662" cy="677662"/>
          </a:xfrm>
          <a:prstGeom prst="rect">
            <a:avLst/>
          </a:prstGeom>
        </p:spPr>
      </p:pic>
      <p:pic>
        <p:nvPicPr>
          <p:cNvPr id="818" name="Picture 81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819" name="Picture 81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83" y="219632"/>
            <a:ext cx="428122" cy="428122"/>
          </a:xfrm>
          <a:prstGeom prst="rect">
            <a:avLst/>
          </a:prstGeom>
        </p:spPr>
      </p:pic>
      <p:grpSp>
        <p:nvGrpSpPr>
          <p:cNvPr id="820" name="Google Shape;1085;p38"/>
          <p:cNvGrpSpPr/>
          <p:nvPr/>
        </p:nvGrpSpPr>
        <p:grpSpPr>
          <a:xfrm rot="21426351" flipH="1">
            <a:off x="7438496" y="3630299"/>
            <a:ext cx="2038913" cy="1600165"/>
            <a:chOff x="5730858" y="1682201"/>
            <a:chExt cx="2965907" cy="2270825"/>
          </a:xfrm>
        </p:grpSpPr>
        <p:sp>
          <p:nvSpPr>
            <p:cNvPr id="821" name="Google Shape;1086;p38"/>
            <p:cNvSpPr/>
            <p:nvPr/>
          </p:nvSpPr>
          <p:spPr>
            <a:xfrm rot="4500017" flipH="1">
              <a:off x="7047813" y="2304074"/>
              <a:ext cx="1208072" cy="2089832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3" name="Google Shape;1153;p38"/>
          <p:cNvGrpSpPr/>
          <p:nvPr/>
        </p:nvGrpSpPr>
        <p:grpSpPr>
          <a:xfrm rot="20704882">
            <a:off x="7048885" y="3863277"/>
            <a:ext cx="2250063" cy="976747"/>
            <a:chOff x="5085720" y="658171"/>
            <a:chExt cx="2249891" cy="976673"/>
          </a:xfrm>
        </p:grpSpPr>
        <p:sp>
          <p:nvSpPr>
            <p:cNvPr id="82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3" name="Google Shape;1723;p44"/>
          <p:cNvSpPr/>
          <p:nvPr/>
        </p:nvSpPr>
        <p:spPr>
          <a:xfrm>
            <a:off x="2234220" y="433765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1005;p37"/>
          <p:cNvSpPr txBox="1">
            <a:spLocks noGrp="1"/>
          </p:cNvSpPr>
          <p:nvPr>
            <p:ph type="title" idx="4294967295"/>
          </p:nvPr>
        </p:nvSpPr>
        <p:spPr>
          <a:xfrm>
            <a:off x="2522093" y="199069"/>
            <a:ext cx="3995159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000" b="1" dirty="0">
                <a:solidFill>
                  <a:srgbClr val="604B6B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نظام الري</a:t>
            </a:r>
            <a:endParaRPr sz="4000" b="1" dirty="0">
              <a:solidFill>
                <a:srgbClr val="604B6B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835" name="Google Shape;1723;p44"/>
          <p:cNvSpPr/>
          <p:nvPr/>
        </p:nvSpPr>
        <p:spPr>
          <a:xfrm>
            <a:off x="6541304" y="433765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07154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2572688" y="195823"/>
            <a:ext cx="4344033" cy="54231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rtl="1">
              <a:lnSpc>
                <a:spcPct val="150000"/>
              </a:lnSpc>
            </a:pPr>
            <a:r>
              <a:rPr lang="ar-EG" sz="36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السياسة الحكومية</a:t>
            </a:r>
            <a:endParaRPr sz="32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grpSp>
        <p:nvGrpSpPr>
          <p:cNvPr id="1085" name="Google Shape;1085;p38"/>
          <p:cNvGrpSpPr/>
          <p:nvPr/>
        </p:nvGrpSpPr>
        <p:grpSpPr>
          <a:xfrm rot="17798140" flipH="1">
            <a:off x="7449555" y="1027789"/>
            <a:ext cx="2038913" cy="1600165"/>
            <a:chOff x="5730858" y="1682201"/>
            <a:chExt cx="2965907" cy="2270825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7047813" y="2304074"/>
              <a:ext cx="1208072" cy="2089832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17076671">
            <a:off x="7059944" y="1260767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  <p:grpSp>
        <p:nvGrpSpPr>
          <p:cNvPr id="173" name="Group 9"/>
          <p:cNvGrpSpPr/>
          <p:nvPr/>
        </p:nvGrpSpPr>
        <p:grpSpPr>
          <a:xfrm>
            <a:off x="5372050" y="2967953"/>
            <a:ext cx="1380078" cy="1827012"/>
            <a:chOff x="7065292" y="3844113"/>
            <a:chExt cx="1850765" cy="2450129"/>
          </a:xfrm>
        </p:grpSpPr>
        <p:sp>
          <p:nvSpPr>
            <p:cNvPr id="174" name="Freeform 63"/>
            <p:cNvSpPr>
              <a:spLocks/>
            </p:cNvSpPr>
            <p:nvPr/>
          </p:nvSpPr>
          <p:spPr bwMode="auto">
            <a:xfrm>
              <a:off x="7696207" y="6022504"/>
              <a:ext cx="1219850" cy="271737"/>
            </a:xfrm>
            <a:custGeom>
              <a:avLst/>
              <a:gdLst>
                <a:gd name="T0" fmla="*/ 1017 w 1017"/>
                <a:gd name="T1" fmla="*/ 0 h 242"/>
                <a:gd name="T2" fmla="*/ 1011 w 1017"/>
                <a:gd name="T3" fmla="*/ 160 h 242"/>
                <a:gd name="T4" fmla="*/ 0 w 1017"/>
                <a:gd name="T5" fmla="*/ 242 h 242"/>
                <a:gd name="T6" fmla="*/ 4 w 1017"/>
                <a:gd name="T7" fmla="*/ 77 h 242"/>
                <a:gd name="T8" fmla="*/ 1017 w 1017"/>
                <a:gd name="T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7" h="242">
                  <a:moveTo>
                    <a:pt x="1017" y="0"/>
                  </a:moveTo>
                  <a:lnTo>
                    <a:pt x="1011" y="160"/>
                  </a:lnTo>
                  <a:lnTo>
                    <a:pt x="0" y="242"/>
                  </a:lnTo>
                  <a:lnTo>
                    <a:pt x="4" y="77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75" name="Freeform 64"/>
            <p:cNvSpPr>
              <a:spLocks/>
            </p:cNvSpPr>
            <p:nvPr/>
          </p:nvSpPr>
          <p:spPr bwMode="auto">
            <a:xfrm>
              <a:off x="7065292" y="5682271"/>
              <a:ext cx="635713" cy="611971"/>
            </a:xfrm>
            <a:custGeom>
              <a:avLst/>
              <a:gdLst>
                <a:gd name="T0" fmla="*/ 526 w 530"/>
                <a:gd name="T1" fmla="*/ 545 h 545"/>
                <a:gd name="T2" fmla="*/ 0 w 530"/>
                <a:gd name="T3" fmla="*/ 152 h 545"/>
                <a:gd name="T4" fmla="*/ 2 w 530"/>
                <a:gd name="T5" fmla="*/ 0 h 545"/>
                <a:gd name="T6" fmla="*/ 530 w 530"/>
                <a:gd name="T7" fmla="*/ 380 h 545"/>
                <a:gd name="T8" fmla="*/ 526 w 530"/>
                <a:gd name="T9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45">
                  <a:moveTo>
                    <a:pt x="526" y="545"/>
                  </a:moveTo>
                  <a:lnTo>
                    <a:pt x="0" y="152"/>
                  </a:lnTo>
                  <a:lnTo>
                    <a:pt x="2" y="0"/>
                  </a:lnTo>
                  <a:lnTo>
                    <a:pt x="530" y="380"/>
                  </a:lnTo>
                  <a:lnTo>
                    <a:pt x="526" y="545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76" name="Freeform 65"/>
            <p:cNvSpPr>
              <a:spLocks/>
            </p:cNvSpPr>
            <p:nvPr/>
          </p:nvSpPr>
          <p:spPr bwMode="auto">
            <a:xfrm>
              <a:off x="7067691" y="5612652"/>
              <a:ext cx="1848366" cy="496314"/>
            </a:xfrm>
            <a:custGeom>
              <a:avLst/>
              <a:gdLst>
                <a:gd name="T0" fmla="*/ 528 w 1541"/>
                <a:gd name="T1" fmla="*/ 442 h 442"/>
                <a:gd name="T2" fmla="*/ 0 w 1541"/>
                <a:gd name="T3" fmla="*/ 62 h 442"/>
                <a:gd name="T4" fmla="*/ 884 w 1541"/>
                <a:gd name="T5" fmla="*/ 0 h 442"/>
                <a:gd name="T6" fmla="*/ 1541 w 1541"/>
                <a:gd name="T7" fmla="*/ 365 h 442"/>
                <a:gd name="T8" fmla="*/ 528 w 1541"/>
                <a:gd name="T9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1" h="442">
                  <a:moveTo>
                    <a:pt x="528" y="442"/>
                  </a:moveTo>
                  <a:lnTo>
                    <a:pt x="0" y="62"/>
                  </a:lnTo>
                  <a:lnTo>
                    <a:pt x="884" y="0"/>
                  </a:lnTo>
                  <a:lnTo>
                    <a:pt x="1541" y="365"/>
                  </a:lnTo>
                  <a:lnTo>
                    <a:pt x="528" y="4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77" name="Freeform 66"/>
            <p:cNvSpPr>
              <a:spLocks/>
            </p:cNvSpPr>
            <p:nvPr/>
          </p:nvSpPr>
          <p:spPr bwMode="auto">
            <a:xfrm>
              <a:off x="7067691" y="5612652"/>
              <a:ext cx="1848366" cy="496314"/>
            </a:xfrm>
            <a:custGeom>
              <a:avLst/>
              <a:gdLst>
                <a:gd name="T0" fmla="*/ 528 w 1541"/>
                <a:gd name="T1" fmla="*/ 442 h 442"/>
                <a:gd name="T2" fmla="*/ 0 w 1541"/>
                <a:gd name="T3" fmla="*/ 62 h 442"/>
                <a:gd name="T4" fmla="*/ 884 w 1541"/>
                <a:gd name="T5" fmla="*/ 0 h 442"/>
                <a:gd name="T6" fmla="*/ 1541 w 1541"/>
                <a:gd name="T7" fmla="*/ 365 h 442"/>
                <a:gd name="T8" fmla="*/ 528 w 1541"/>
                <a:gd name="T9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1" h="442">
                  <a:moveTo>
                    <a:pt x="528" y="442"/>
                  </a:moveTo>
                  <a:lnTo>
                    <a:pt x="0" y="62"/>
                  </a:lnTo>
                  <a:lnTo>
                    <a:pt x="884" y="0"/>
                  </a:lnTo>
                  <a:lnTo>
                    <a:pt x="1541" y="365"/>
                  </a:lnTo>
                  <a:lnTo>
                    <a:pt x="528" y="4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78" name="Freeform 96"/>
            <p:cNvSpPr>
              <a:spLocks/>
            </p:cNvSpPr>
            <p:nvPr/>
          </p:nvSpPr>
          <p:spPr bwMode="auto">
            <a:xfrm>
              <a:off x="7775371" y="3973244"/>
              <a:ext cx="884001" cy="2049259"/>
            </a:xfrm>
            <a:custGeom>
              <a:avLst/>
              <a:gdLst>
                <a:gd name="T0" fmla="*/ 29 w 737"/>
                <a:gd name="T1" fmla="*/ 477 h 1825"/>
                <a:gd name="T2" fmla="*/ 737 w 737"/>
                <a:gd name="T3" fmla="*/ 0 h 1825"/>
                <a:gd name="T4" fmla="*/ 683 w 737"/>
                <a:gd name="T5" fmla="*/ 1771 h 1825"/>
                <a:gd name="T6" fmla="*/ 0 w 737"/>
                <a:gd name="T7" fmla="*/ 1825 h 1825"/>
                <a:gd name="T8" fmla="*/ 29 w 737"/>
                <a:gd name="T9" fmla="*/ 477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" h="1825">
                  <a:moveTo>
                    <a:pt x="29" y="477"/>
                  </a:moveTo>
                  <a:lnTo>
                    <a:pt x="737" y="0"/>
                  </a:lnTo>
                  <a:lnTo>
                    <a:pt x="683" y="1771"/>
                  </a:lnTo>
                  <a:lnTo>
                    <a:pt x="0" y="1825"/>
                  </a:lnTo>
                  <a:lnTo>
                    <a:pt x="29" y="477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79" name="Freeform 97"/>
            <p:cNvSpPr>
              <a:spLocks/>
            </p:cNvSpPr>
            <p:nvPr/>
          </p:nvSpPr>
          <p:spPr bwMode="auto">
            <a:xfrm>
              <a:off x="7775371" y="3973244"/>
              <a:ext cx="884001" cy="2049259"/>
            </a:xfrm>
            <a:custGeom>
              <a:avLst/>
              <a:gdLst>
                <a:gd name="T0" fmla="*/ 29 w 737"/>
                <a:gd name="T1" fmla="*/ 477 h 1825"/>
                <a:gd name="T2" fmla="*/ 737 w 737"/>
                <a:gd name="T3" fmla="*/ 0 h 1825"/>
                <a:gd name="T4" fmla="*/ 683 w 737"/>
                <a:gd name="T5" fmla="*/ 1771 h 1825"/>
                <a:gd name="T6" fmla="*/ 0 w 737"/>
                <a:gd name="T7" fmla="*/ 1825 h 1825"/>
                <a:gd name="T8" fmla="*/ 29 w 737"/>
                <a:gd name="T9" fmla="*/ 477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" h="1825">
                  <a:moveTo>
                    <a:pt x="29" y="477"/>
                  </a:moveTo>
                  <a:lnTo>
                    <a:pt x="737" y="0"/>
                  </a:lnTo>
                  <a:lnTo>
                    <a:pt x="683" y="1771"/>
                  </a:lnTo>
                  <a:lnTo>
                    <a:pt x="0" y="1825"/>
                  </a:lnTo>
                  <a:lnTo>
                    <a:pt x="29" y="4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80" name="Freeform 98"/>
            <p:cNvSpPr>
              <a:spLocks/>
            </p:cNvSpPr>
            <p:nvPr/>
          </p:nvSpPr>
          <p:spPr bwMode="auto">
            <a:xfrm>
              <a:off x="7371154" y="4343795"/>
              <a:ext cx="439002" cy="1678708"/>
            </a:xfrm>
            <a:custGeom>
              <a:avLst/>
              <a:gdLst>
                <a:gd name="T0" fmla="*/ 337 w 366"/>
                <a:gd name="T1" fmla="*/ 1495 h 1495"/>
                <a:gd name="T2" fmla="*/ 0 w 366"/>
                <a:gd name="T3" fmla="*/ 1262 h 1495"/>
                <a:gd name="T4" fmla="*/ 20 w 366"/>
                <a:gd name="T5" fmla="*/ 0 h 1495"/>
                <a:gd name="T6" fmla="*/ 366 w 366"/>
                <a:gd name="T7" fmla="*/ 147 h 1495"/>
                <a:gd name="T8" fmla="*/ 337 w 366"/>
                <a:gd name="T9" fmla="*/ 1495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1495">
                  <a:moveTo>
                    <a:pt x="337" y="1495"/>
                  </a:moveTo>
                  <a:lnTo>
                    <a:pt x="0" y="1262"/>
                  </a:lnTo>
                  <a:lnTo>
                    <a:pt x="20" y="0"/>
                  </a:lnTo>
                  <a:lnTo>
                    <a:pt x="366" y="147"/>
                  </a:lnTo>
                  <a:lnTo>
                    <a:pt x="337" y="149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81" name="Freeform 99"/>
            <p:cNvSpPr>
              <a:spLocks/>
            </p:cNvSpPr>
            <p:nvPr/>
          </p:nvSpPr>
          <p:spPr bwMode="auto">
            <a:xfrm>
              <a:off x="7395143" y="3844113"/>
              <a:ext cx="1264230" cy="664746"/>
            </a:xfrm>
            <a:custGeom>
              <a:avLst/>
              <a:gdLst>
                <a:gd name="T0" fmla="*/ 346 w 1054"/>
                <a:gd name="T1" fmla="*/ 592 h 592"/>
                <a:gd name="T2" fmla="*/ 0 w 1054"/>
                <a:gd name="T3" fmla="*/ 445 h 592"/>
                <a:gd name="T4" fmla="*/ 681 w 1054"/>
                <a:gd name="T5" fmla="*/ 0 h 592"/>
                <a:gd name="T6" fmla="*/ 1054 w 1054"/>
                <a:gd name="T7" fmla="*/ 115 h 592"/>
                <a:gd name="T8" fmla="*/ 346 w 1054"/>
                <a:gd name="T9" fmla="*/ 592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4" h="592">
                  <a:moveTo>
                    <a:pt x="346" y="592"/>
                  </a:moveTo>
                  <a:lnTo>
                    <a:pt x="0" y="445"/>
                  </a:lnTo>
                  <a:lnTo>
                    <a:pt x="681" y="0"/>
                  </a:lnTo>
                  <a:lnTo>
                    <a:pt x="1054" y="115"/>
                  </a:lnTo>
                  <a:lnTo>
                    <a:pt x="346" y="59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82" name="Freeform 104"/>
            <p:cNvSpPr>
              <a:spLocks noEditPoints="1"/>
            </p:cNvSpPr>
            <p:nvPr/>
          </p:nvSpPr>
          <p:spPr bwMode="auto">
            <a:xfrm>
              <a:off x="7994872" y="5750766"/>
              <a:ext cx="152331" cy="194259"/>
            </a:xfrm>
            <a:custGeom>
              <a:avLst/>
              <a:gdLst>
                <a:gd name="T0" fmla="*/ 22 w 78"/>
                <a:gd name="T1" fmla="*/ 64 h 106"/>
                <a:gd name="T2" fmla="*/ 22 w 78"/>
                <a:gd name="T3" fmla="*/ 64 h 106"/>
                <a:gd name="T4" fmla="*/ 46 w 78"/>
                <a:gd name="T5" fmla="*/ 20 h 106"/>
                <a:gd name="T6" fmla="*/ 46 w 78"/>
                <a:gd name="T7" fmla="*/ 20 h 106"/>
                <a:gd name="T8" fmla="*/ 44 w 78"/>
                <a:gd name="T9" fmla="*/ 63 h 106"/>
                <a:gd name="T10" fmla="*/ 22 w 78"/>
                <a:gd name="T11" fmla="*/ 64 h 106"/>
                <a:gd name="T12" fmla="*/ 68 w 78"/>
                <a:gd name="T13" fmla="*/ 0 h 106"/>
                <a:gd name="T14" fmla="*/ 40 w 78"/>
                <a:gd name="T15" fmla="*/ 2 h 106"/>
                <a:gd name="T16" fmla="*/ 0 w 78"/>
                <a:gd name="T17" fmla="*/ 69 h 106"/>
                <a:gd name="T18" fmla="*/ 0 w 78"/>
                <a:gd name="T19" fmla="*/ 84 h 106"/>
                <a:gd name="T20" fmla="*/ 44 w 78"/>
                <a:gd name="T21" fmla="*/ 81 h 106"/>
                <a:gd name="T22" fmla="*/ 43 w 78"/>
                <a:gd name="T23" fmla="*/ 106 h 106"/>
                <a:gd name="T24" fmla="*/ 65 w 78"/>
                <a:gd name="T25" fmla="*/ 104 h 106"/>
                <a:gd name="T26" fmla="*/ 66 w 78"/>
                <a:gd name="T27" fmla="*/ 79 h 106"/>
                <a:gd name="T28" fmla="*/ 78 w 78"/>
                <a:gd name="T29" fmla="*/ 78 h 106"/>
                <a:gd name="T30" fmla="*/ 78 w 78"/>
                <a:gd name="T31" fmla="*/ 60 h 106"/>
                <a:gd name="T32" fmla="*/ 66 w 78"/>
                <a:gd name="T33" fmla="*/ 61 h 106"/>
                <a:gd name="T34" fmla="*/ 68 w 78"/>
                <a:gd name="T3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6">
                  <a:moveTo>
                    <a:pt x="22" y="64"/>
                  </a:moveTo>
                  <a:cubicBezTo>
                    <a:pt x="22" y="64"/>
                    <a:pt x="22" y="64"/>
                    <a:pt x="22" y="64"/>
                  </a:cubicBezTo>
                  <a:cubicBezTo>
                    <a:pt x="22" y="64"/>
                    <a:pt x="45" y="22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22"/>
                    <a:pt x="44" y="63"/>
                    <a:pt x="44" y="63"/>
                  </a:cubicBezTo>
                  <a:cubicBezTo>
                    <a:pt x="22" y="64"/>
                    <a:pt x="22" y="64"/>
                    <a:pt x="22" y="64"/>
                  </a:cubicBezTo>
                  <a:moveTo>
                    <a:pt x="68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83" name="Freeform 105"/>
            <p:cNvSpPr>
              <a:spLocks noEditPoints="1"/>
            </p:cNvSpPr>
            <p:nvPr/>
          </p:nvSpPr>
          <p:spPr bwMode="auto">
            <a:xfrm>
              <a:off x="7830547" y="5760872"/>
              <a:ext cx="148733" cy="200996"/>
            </a:xfrm>
            <a:custGeom>
              <a:avLst/>
              <a:gdLst>
                <a:gd name="T0" fmla="*/ 37 w 76"/>
                <a:gd name="T1" fmla="*/ 90 h 109"/>
                <a:gd name="T2" fmla="*/ 31 w 76"/>
                <a:gd name="T3" fmla="*/ 88 h 109"/>
                <a:gd name="T4" fmla="*/ 27 w 76"/>
                <a:gd name="T5" fmla="*/ 82 h 109"/>
                <a:gd name="T6" fmla="*/ 24 w 76"/>
                <a:gd name="T7" fmla="*/ 71 h 109"/>
                <a:gd name="T8" fmla="*/ 24 w 76"/>
                <a:gd name="T9" fmla="*/ 56 h 109"/>
                <a:gd name="T10" fmla="*/ 25 w 76"/>
                <a:gd name="T11" fmla="*/ 40 h 109"/>
                <a:gd name="T12" fmla="*/ 28 w 76"/>
                <a:gd name="T13" fmla="*/ 29 h 109"/>
                <a:gd name="T14" fmla="*/ 33 w 76"/>
                <a:gd name="T15" fmla="*/ 22 h 109"/>
                <a:gd name="T16" fmla="*/ 39 w 76"/>
                <a:gd name="T17" fmla="*/ 19 h 109"/>
                <a:gd name="T18" fmla="*/ 40 w 76"/>
                <a:gd name="T19" fmla="*/ 19 h 109"/>
                <a:gd name="T20" fmla="*/ 45 w 76"/>
                <a:gd name="T21" fmla="*/ 21 h 109"/>
                <a:gd name="T22" fmla="*/ 49 w 76"/>
                <a:gd name="T23" fmla="*/ 27 h 109"/>
                <a:gd name="T24" fmla="*/ 52 w 76"/>
                <a:gd name="T25" fmla="*/ 38 h 109"/>
                <a:gd name="T26" fmla="*/ 52 w 76"/>
                <a:gd name="T27" fmla="*/ 53 h 109"/>
                <a:gd name="T28" fmla="*/ 51 w 76"/>
                <a:gd name="T29" fmla="*/ 69 h 109"/>
                <a:gd name="T30" fmla="*/ 48 w 76"/>
                <a:gd name="T31" fmla="*/ 80 h 109"/>
                <a:gd name="T32" fmla="*/ 44 w 76"/>
                <a:gd name="T33" fmla="*/ 87 h 109"/>
                <a:gd name="T34" fmla="*/ 37 w 76"/>
                <a:gd name="T35" fmla="*/ 90 h 109"/>
                <a:gd name="T36" fmla="*/ 37 w 76"/>
                <a:gd name="T37" fmla="*/ 90 h 109"/>
                <a:gd name="T38" fmla="*/ 43 w 76"/>
                <a:gd name="T39" fmla="*/ 0 h 109"/>
                <a:gd name="T40" fmla="*/ 40 w 76"/>
                <a:gd name="T41" fmla="*/ 1 h 109"/>
                <a:gd name="T42" fmla="*/ 23 w 76"/>
                <a:gd name="T43" fmla="*/ 6 h 109"/>
                <a:gd name="T44" fmla="*/ 10 w 76"/>
                <a:gd name="T45" fmla="*/ 19 h 109"/>
                <a:gd name="T46" fmla="*/ 3 w 76"/>
                <a:gd name="T47" fmla="*/ 36 h 109"/>
                <a:gd name="T48" fmla="*/ 0 w 76"/>
                <a:gd name="T49" fmla="*/ 58 h 109"/>
                <a:gd name="T50" fmla="*/ 2 w 76"/>
                <a:gd name="T51" fmla="*/ 78 h 109"/>
                <a:gd name="T52" fmla="*/ 8 w 76"/>
                <a:gd name="T53" fmla="*/ 95 h 109"/>
                <a:gd name="T54" fmla="*/ 20 w 76"/>
                <a:gd name="T55" fmla="*/ 106 h 109"/>
                <a:gd name="T56" fmla="*/ 33 w 76"/>
                <a:gd name="T57" fmla="*/ 109 h 109"/>
                <a:gd name="T58" fmla="*/ 36 w 76"/>
                <a:gd name="T59" fmla="*/ 108 h 109"/>
                <a:gd name="T60" fmla="*/ 53 w 76"/>
                <a:gd name="T61" fmla="*/ 103 h 109"/>
                <a:gd name="T62" fmla="*/ 65 w 76"/>
                <a:gd name="T63" fmla="*/ 91 h 109"/>
                <a:gd name="T64" fmla="*/ 73 w 76"/>
                <a:gd name="T65" fmla="*/ 74 h 109"/>
                <a:gd name="T66" fmla="*/ 76 w 76"/>
                <a:gd name="T67" fmla="*/ 51 h 109"/>
                <a:gd name="T68" fmla="*/ 74 w 76"/>
                <a:gd name="T69" fmla="*/ 31 h 109"/>
                <a:gd name="T70" fmla="*/ 68 w 76"/>
                <a:gd name="T71" fmla="*/ 15 h 109"/>
                <a:gd name="T72" fmla="*/ 57 w 76"/>
                <a:gd name="T73" fmla="*/ 4 h 109"/>
                <a:gd name="T74" fmla="*/ 43 w 76"/>
                <a:gd name="T7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109">
                  <a:moveTo>
                    <a:pt x="37" y="90"/>
                  </a:moveTo>
                  <a:cubicBezTo>
                    <a:pt x="35" y="90"/>
                    <a:pt x="33" y="90"/>
                    <a:pt x="31" y="88"/>
                  </a:cubicBezTo>
                  <a:cubicBezTo>
                    <a:pt x="30" y="87"/>
                    <a:pt x="28" y="85"/>
                    <a:pt x="27" y="82"/>
                  </a:cubicBezTo>
                  <a:cubicBezTo>
                    <a:pt x="26" y="79"/>
                    <a:pt x="25" y="76"/>
                    <a:pt x="24" y="71"/>
                  </a:cubicBezTo>
                  <a:cubicBezTo>
                    <a:pt x="24" y="67"/>
                    <a:pt x="24" y="62"/>
                    <a:pt x="24" y="56"/>
                  </a:cubicBezTo>
                  <a:cubicBezTo>
                    <a:pt x="24" y="50"/>
                    <a:pt x="24" y="45"/>
                    <a:pt x="25" y="40"/>
                  </a:cubicBezTo>
                  <a:cubicBezTo>
                    <a:pt x="26" y="35"/>
                    <a:pt x="27" y="32"/>
                    <a:pt x="28" y="29"/>
                  </a:cubicBezTo>
                  <a:cubicBezTo>
                    <a:pt x="30" y="26"/>
                    <a:pt x="31" y="23"/>
                    <a:pt x="33" y="22"/>
                  </a:cubicBezTo>
                  <a:cubicBezTo>
                    <a:pt x="35" y="20"/>
                    <a:pt x="37" y="19"/>
                    <a:pt x="39" y="19"/>
                  </a:cubicBezTo>
                  <a:cubicBezTo>
                    <a:pt x="39" y="19"/>
                    <a:pt x="40" y="19"/>
                    <a:pt x="40" y="19"/>
                  </a:cubicBezTo>
                  <a:cubicBezTo>
                    <a:pt x="42" y="19"/>
                    <a:pt x="44" y="20"/>
                    <a:pt x="45" y="21"/>
                  </a:cubicBezTo>
                  <a:cubicBezTo>
                    <a:pt x="47" y="22"/>
                    <a:pt x="48" y="24"/>
                    <a:pt x="49" y="27"/>
                  </a:cubicBezTo>
                  <a:cubicBezTo>
                    <a:pt x="51" y="30"/>
                    <a:pt x="51" y="34"/>
                    <a:pt x="52" y="38"/>
                  </a:cubicBezTo>
                  <a:cubicBezTo>
                    <a:pt x="52" y="43"/>
                    <a:pt x="53" y="48"/>
                    <a:pt x="52" y="53"/>
                  </a:cubicBezTo>
                  <a:cubicBezTo>
                    <a:pt x="52" y="59"/>
                    <a:pt x="52" y="65"/>
                    <a:pt x="51" y="69"/>
                  </a:cubicBezTo>
                  <a:cubicBezTo>
                    <a:pt x="50" y="74"/>
                    <a:pt x="49" y="77"/>
                    <a:pt x="48" y="80"/>
                  </a:cubicBezTo>
                  <a:cubicBezTo>
                    <a:pt x="47" y="83"/>
                    <a:pt x="45" y="86"/>
                    <a:pt x="44" y="87"/>
                  </a:cubicBezTo>
                  <a:cubicBezTo>
                    <a:pt x="42" y="89"/>
                    <a:pt x="40" y="90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moveTo>
                    <a:pt x="43" y="0"/>
                  </a:moveTo>
                  <a:cubicBezTo>
                    <a:pt x="42" y="0"/>
                    <a:pt x="41" y="1"/>
                    <a:pt x="40" y="1"/>
                  </a:cubicBezTo>
                  <a:cubicBezTo>
                    <a:pt x="33" y="1"/>
                    <a:pt x="28" y="3"/>
                    <a:pt x="23" y="6"/>
                  </a:cubicBezTo>
                  <a:cubicBezTo>
                    <a:pt x="18" y="9"/>
                    <a:pt x="14" y="13"/>
                    <a:pt x="10" y="19"/>
                  </a:cubicBezTo>
                  <a:cubicBezTo>
                    <a:pt x="7" y="24"/>
                    <a:pt x="5" y="30"/>
                    <a:pt x="3" y="36"/>
                  </a:cubicBezTo>
                  <a:cubicBezTo>
                    <a:pt x="1" y="43"/>
                    <a:pt x="0" y="50"/>
                    <a:pt x="0" y="58"/>
                  </a:cubicBezTo>
                  <a:cubicBezTo>
                    <a:pt x="0" y="65"/>
                    <a:pt x="1" y="72"/>
                    <a:pt x="2" y="78"/>
                  </a:cubicBezTo>
                  <a:cubicBezTo>
                    <a:pt x="3" y="85"/>
                    <a:pt x="5" y="90"/>
                    <a:pt x="8" y="95"/>
                  </a:cubicBezTo>
                  <a:cubicBezTo>
                    <a:pt x="11" y="100"/>
                    <a:pt x="15" y="103"/>
                    <a:pt x="20" y="106"/>
                  </a:cubicBezTo>
                  <a:cubicBezTo>
                    <a:pt x="24" y="108"/>
                    <a:pt x="28" y="109"/>
                    <a:pt x="33" y="109"/>
                  </a:cubicBezTo>
                  <a:cubicBezTo>
                    <a:pt x="34" y="109"/>
                    <a:pt x="35" y="109"/>
                    <a:pt x="36" y="108"/>
                  </a:cubicBezTo>
                  <a:cubicBezTo>
                    <a:pt x="43" y="108"/>
                    <a:pt x="48" y="106"/>
                    <a:pt x="53" y="103"/>
                  </a:cubicBezTo>
                  <a:cubicBezTo>
                    <a:pt x="58" y="100"/>
                    <a:pt x="62" y="96"/>
                    <a:pt x="65" y="91"/>
                  </a:cubicBezTo>
                  <a:cubicBezTo>
                    <a:pt x="69" y="86"/>
                    <a:pt x="71" y="80"/>
                    <a:pt x="73" y="74"/>
                  </a:cubicBezTo>
                  <a:cubicBezTo>
                    <a:pt x="75" y="67"/>
                    <a:pt x="76" y="59"/>
                    <a:pt x="76" y="51"/>
                  </a:cubicBezTo>
                  <a:cubicBezTo>
                    <a:pt x="76" y="44"/>
                    <a:pt x="76" y="37"/>
                    <a:pt x="74" y="31"/>
                  </a:cubicBezTo>
                  <a:cubicBezTo>
                    <a:pt x="73" y="25"/>
                    <a:pt x="71" y="19"/>
                    <a:pt x="68" y="15"/>
                  </a:cubicBezTo>
                  <a:cubicBezTo>
                    <a:pt x="65" y="10"/>
                    <a:pt x="62" y="6"/>
                    <a:pt x="57" y="4"/>
                  </a:cubicBezTo>
                  <a:cubicBezTo>
                    <a:pt x="53" y="2"/>
                    <a:pt x="48" y="0"/>
                    <a:pt x="4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</p:grpSp>
      <p:grpSp>
        <p:nvGrpSpPr>
          <p:cNvPr id="184" name="Group 8"/>
          <p:cNvGrpSpPr/>
          <p:nvPr/>
        </p:nvGrpSpPr>
        <p:grpSpPr>
          <a:xfrm>
            <a:off x="4285066" y="3442559"/>
            <a:ext cx="1288849" cy="1404170"/>
            <a:chOff x="5828649" y="4516719"/>
            <a:chExt cx="1728421" cy="1883073"/>
          </a:xfrm>
        </p:grpSpPr>
        <p:sp>
          <p:nvSpPr>
            <p:cNvPr id="185" name="Freeform 67"/>
            <p:cNvSpPr>
              <a:spLocks/>
            </p:cNvSpPr>
            <p:nvPr/>
          </p:nvSpPr>
          <p:spPr bwMode="auto">
            <a:xfrm>
              <a:off x="5828649" y="5766487"/>
              <a:ext cx="450997" cy="633305"/>
            </a:xfrm>
            <a:custGeom>
              <a:avLst/>
              <a:gdLst>
                <a:gd name="T0" fmla="*/ 376 w 376"/>
                <a:gd name="T1" fmla="*/ 564 h 564"/>
                <a:gd name="T2" fmla="*/ 1 w 376"/>
                <a:gd name="T3" fmla="*/ 157 h 564"/>
                <a:gd name="T4" fmla="*/ 0 w 376"/>
                <a:gd name="T5" fmla="*/ 0 h 564"/>
                <a:gd name="T6" fmla="*/ 374 w 376"/>
                <a:gd name="T7" fmla="*/ 396 h 564"/>
                <a:gd name="T8" fmla="*/ 376 w 376"/>
                <a:gd name="T9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564">
                  <a:moveTo>
                    <a:pt x="376" y="564"/>
                  </a:moveTo>
                  <a:lnTo>
                    <a:pt x="1" y="157"/>
                  </a:lnTo>
                  <a:lnTo>
                    <a:pt x="0" y="0"/>
                  </a:lnTo>
                  <a:lnTo>
                    <a:pt x="374" y="396"/>
                  </a:lnTo>
                  <a:lnTo>
                    <a:pt x="376" y="56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86" name="Freeform 68"/>
            <p:cNvSpPr>
              <a:spLocks/>
            </p:cNvSpPr>
            <p:nvPr/>
          </p:nvSpPr>
          <p:spPr bwMode="auto">
            <a:xfrm>
              <a:off x="6277247" y="6119072"/>
              <a:ext cx="1279823" cy="280720"/>
            </a:xfrm>
            <a:custGeom>
              <a:avLst/>
              <a:gdLst>
                <a:gd name="T0" fmla="*/ 1067 w 1067"/>
                <a:gd name="T1" fmla="*/ 0 h 250"/>
                <a:gd name="T2" fmla="*/ 1064 w 1067"/>
                <a:gd name="T3" fmla="*/ 165 h 250"/>
                <a:gd name="T4" fmla="*/ 2 w 1067"/>
                <a:gd name="T5" fmla="*/ 250 h 250"/>
                <a:gd name="T6" fmla="*/ 0 w 1067"/>
                <a:gd name="T7" fmla="*/ 82 h 250"/>
                <a:gd name="T8" fmla="*/ 1067 w 1067"/>
                <a:gd name="T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7" h="250">
                  <a:moveTo>
                    <a:pt x="1067" y="0"/>
                  </a:moveTo>
                  <a:lnTo>
                    <a:pt x="1064" y="165"/>
                  </a:lnTo>
                  <a:lnTo>
                    <a:pt x="2" y="250"/>
                  </a:lnTo>
                  <a:lnTo>
                    <a:pt x="0" y="82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87" name="Freeform 69"/>
            <p:cNvSpPr>
              <a:spLocks/>
            </p:cNvSpPr>
            <p:nvPr/>
          </p:nvSpPr>
          <p:spPr bwMode="auto">
            <a:xfrm>
              <a:off x="5828649" y="5693499"/>
              <a:ext cx="1728421" cy="517649"/>
            </a:xfrm>
            <a:custGeom>
              <a:avLst/>
              <a:gdLst>
                <a:gd name="T0" fmla="*/ 374 w 1441"/>
                <a:gd name="T1" fmla="*/ 461 h 461"/>
                <a:gd name="T2" fmla="*/ 0 w 1441"/>
                <a:gd name="T3" fmla="*/ 65 h 461"/>
                <a:gd name="T4" fmla="*/ 931 w 1441"/>
                <a:gd name="T5" fmla="*/ 0 h 461"/>
                <a:gd name="T6" fmla="*/ 1441 w 1441"/>
                <a:gd name="T7" fmla="*/ 379 h 461"/>
                <a:gd name="T8" fmla="*/ 374 w 1441"/>
                <a:gd name="T9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1" h="461">
                  <a:moveTo>
                    <a:pt x="374" y="461"/>
                  </a:moveTo>
                  <a:lnTo>
                    <a:pt x="0" y="65"/>
                  </a:lnTo>
                  <a:lnTo>
                    <a:pt x="931" y="0"/>
                  </a:lnTo>
                  <a:lnTo>
                    <a:pt x="1441" y="379"/>
                  </a:lnTo>
                  <a:lnTo>
                    <a:pt x="374" y="4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88" name="Freeform 70"/>
            <p:cNvSpPr>
              <a:spLocks/>
            </p:cNvSpPr>
            <p:nvPr/>
          </p:nvSpPr>
          <p:spPr bwMode="auto">
            <a:xfrm>
              <a:off x="5828649" y="5693499"/>
              <a:ext cx="1728421" cy="517649"/>
            </a:xfrm>
            <a:custGeom>
              <a:avLst/>
              <a:gdLst>
                <a:gd name="T0" fmla="*/ 374 w 1441"/>
                <a:gd name="T1" fmla="*/ 461 h 461"/>
                <a:gd name="T2" fmla="*/ 0 w 1441"/>
                <a:gd name="T3" fmla="*/ 65 h 461"/>
                <a:gd name="T4" fmla="*/ 931 w 1441"/>
                <a:gd name="T5" fmla="*/ 0 h 461"/>
                <a:gd name="T6" fmla="*/ 1441 w 1441"/>
                <a:gd name="T7" fmla="*/ 379 h 461"/>
                <a:gd name="T8" fmla="*/ 374 w 1441"/>
                <a:gd name="T9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1" h="461">
                  <a:moveTo>
                    <a:pt x="374" y="461"/>
                  </a:moveTo>
                  <a:lnTo>
                    <a:pt x="0" y="65"/>
                  </a:lnTo>
                  <a:lnTo>
                    <a:pt x="931" y="0"/>
                  </a:lnTo>
                  <a:lnTo>
                    <a:pt x="1441" y="379"/>
                  </a:lnTo>
                  <a:lnTo>
                    <a:pt x="374" y="4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89" name="Freeform 100"/>
            <p:cNvSpPr>
              <a:spLocks/>
            </p:cNvSpPr>
            <p:nvPr/>
          </p:nvSpPr>
          <p:spPr bwMode="auto">
            <a:xfrm>
              <a:off x="6094929" y="4961380"/>
              <a:ext cx="303463" cy="1163306"/>
            </a:xfrm>
            <a:custGeom>
              <a:avLst/>
              <a:gdLst>
                <a:gd name="T0" fmla="*/ 253 w 253"/>
                <a:gd name="T1" fmla="*/ 1036 h 1036"/>
                <a:gd name="T2" fmla="*/ 3 w 253"/>
                <a:gd name="T3" fmla="*/ 789 h 1036"/>
                <a:gd name="T4" fmla="*/ 0 w 253"/>
                <a:gd name="T5" fmla="*/ 0 h 1036"/>
                <a:gd name="T6" fmla="*/ 253 w 253"/>
                <a:gd name="T7" fmla="*/ 150 h 1036"/>
                <a:gd name="T8" fmla="*/ 253 w 253"/>
                <a:gd name="T9" fmla="*/ 1036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036">
                  <a:moveTo>
                    <a:pt x="253" y="1036"/>
                  </a:moveTo>
                  <a:lnTo>
                    <a:pt x="3" y="789"/>
                  </a:lnTo>
                  <a:lnTo>
                    <a:pt x="0" y="0"/>
                  </a:lnTo>
                  <a:lnTo>
                    <a:pt x="253" y="150"/>
                  </a:lnTo>
                  <a:lnTo>
                    <a:pt x="253" y="103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90" name="Freeform 101"/>
            <p:cNvSpPr>
              <a:spLocks/>
            </p:cNvSpPr>
            <p:nvPr/>
          </p:nvSpPr>
          <p:spPr bwMode="auto">
            <a:xfrm>
              <a:off x="6094929" y="4516719"/>
              <a:ext cx="1193462" cy="613093"/>
            </a:xfrm>
            <a:custGeom>
              <a:avLst/>
              <a:gdLst>
                <a:gd name="T0" fmla="*/ 253 w 995"/>
                <a:gd name="T1" fmla="*/ 546 h 546"/>
                <a:gd name="T2" fmla="*/ 0 w 995"/>
                <a:gd name="T3" fmla="*/ 396 h 546"/>
                <a:gd name="T4" fmla="*/ 680 w 995"/>
                <a:gd name="T5" fmla="*/ 0 h 546"/>
                <a:gd name="T6" fmla="*/ 995 w 995"/>
                <a:gd name="T7" fmla="*/ 140 h 546"/>
                <a:gd name="T8" fmla="*/ 253 w 995"/>
                <a:gd name="T9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546">
                  <a:moveTo>
                    <a:pt x="253" y="546"/>
                  </a:moveTo>
                  <a:lnTo>
                    <a:pt x="0" y="396"/>
                  </a:lnTo>
                  <a:lnTo>
                    <a:pt x="680" y="0"/>
                  </a:lnTo>
                  <a:lnTo>
                    <a:pt x="995" y="140"/>
                  </a:lnTo>
                  <a:lnTo>
                    <a:pt x="253" y="54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91" name="Freeform 102"/>
            <p:cNvSpPr>
              <a:spLocks/>
            </p:cNvSpPr>
            <p:nvPr/>
          </p:nvSpPr>
          <p:spPr bwMode="auto">
            <a:xfrm>
              <a:off x="6398392" y="4673923"/>
              <a:ext cx="889999" cy="1450763"/>
            </a:xfrm>
            <a:custGeom>
              <a:avLst/>
              <a:gdLst>
                <a:gd name="T0" fmla="*/ 0 w 742"/>
                <a:gd name="T1" fmla="*/ 406 h 1292"/>
                <a:gd name="T2" fmla="*/ 742 w 742"/>
                <a:gd name="T3" fmla="*/ 0 h 1292"/>
                <a:gd name="T4" fmla="*/ 723 w 742"/>
                <a:gd name="T5" fmla="*/ 1235 h 1292"/>
                <a:gd name="T6" fmla="*/ 0 w 742"/>
                <a:gd name="T7" fmla="*/ 1292 h 1292"/>
                <a:gd name="T8" fmla="*/ 0 w 742"/>
                <a:gd name="T9" fmla="*/ 406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2" h="1292">
                  <a:moveTo>
                    <a:pt x="0" y="406"/>
                  </a:moveTo>
                  <a:lnTo>
                    <a:pt x="742" y="0"/>
                  </a:lnTo>
                  <a:lnTo>
                    <a:pt x="723" y="1235"/>
                  </a:lnTo>
                  <a:lnTo>
                    <a:pt x="0" y="1292"/>
                  </a:lnTo>
                  <a:lnTo>
                    <a:pt x="0" y="406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92" name="Freeform 103"/>
            <p:cNvSpPr>
              <a:spLocks/>
            </p:cNvSpPr>
            <p:nvPr/>
          </p:nvSpPr>
          <p:spPr bwMode="auto">
            <a:xfrm>
              <a:off x="6398392" y="4673923"/>
              <a:ext cx="889999" cy="1450763"/>
            </a:xfrm>
            <a:custGeom>
              <a:avLst/>
              <a:gdLst>
                <a:gd name="T0" fmla="*/ 0 w 742"/>
                <a:gd name="T1" fmla="*/ 406 h 1292"/>
                <a:gd name="T2" fmla="*/ 742 w 742"/>
                <a:gd name="T3" fmla="*/ 0 h 1292"/>
                <a:gd name="T4" fmla="*/ 723 w 742"/>
                <a:gd name="T5" fmla="*/ 1235 h 1292"/>
                <a:gd name="T6" fmla="*/ 0 w 742"/>
                <a:gd name="T7" fmla="*/ 1292 h 1292"/>
                <a:gd name="T8" fmla="*/ 0 w 742"/>
                <a:gd name="T9" fmla="*/ 406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2" h="1292">
                  <a:moveTo>
                    <a:pt x="0" y="406"/>
                  </a:moveTo>
                  <a:lnTo>
                    <a:pt x="742" y="0"/>
                  </a:lnTo>
                  <a:lnTo>
                    <a:pt x="723" y="1235"/>
                  </a:lnTo>
                  <a:lnTo>
                    <a:pt x="0" y="1292"/>
                  </a:lnTo>
                  <a:lnTo>
                    <a:pt x="0" y="4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93" name="Freeform 106"/>
            <p:cNvSpPr>
              <a:spLocks noEditPoints="1"/>
            </p:cNvSpPr>
            <p:nvPr/>
          </p:nvSpPr>
          <p:spPr bwMode="auto">
            <a:xfrm>
              <a:off x="6638284" y="5843966"/>
              <a:ext cx="146334" cy="204364"/>
            </a:xfrm>
            <a:custGeom>
              <a:avLst/>
              <a:gdLst>
                <a:gd name="T0" fmla="*/ 39 w 75"/>
                <a:gd name="T1" fmla="*/ 0 h 111"/>
                <a:gd name="T2" fmla="*/ 37 w 75"/>
                <a:gd name="T3" fmla="*/ 0 h 111"/>
                <a:gd name="T4" fmla="*/ 36 w 75"/>
                <a:gd name="T5" fmla="*/ 0 h 111"/>
                <a:gd name="T6" fmla="*/ 37 w 75"/>
                <a:gd name="T7" fmla="*/ 0 h 111"/>
                <a:gd name="T8" fmla="*/ 37 w 75"/>
                <a:gd name="T9" fmla="*/ 0 h 111"/>
                <a:gd name="T10" fmla="*/ 39 w 75"/>
                <a:gd name="T11" fmla="*/ 0 h 111"/>
                <a:gd name="T12" fmla="*/ 41 w 75"/>
                <a:gd name="T13" fmla="*/ 0 h 111"/>
                <a:gd name="T14" fmla="*/ 37 w 75"/>
                <a:gd name="T15" fmla="*/ 0 h 111"/>
                <a:gd name="T16" fmla="*/ 37 w 75"/>
                <a:gd name="T17" fmla="*/ 0 h 111"/>
                <a:gd name="T18" fmla="*/ 27 w 75"/>
                <a:gd name="T19" fmla="*/ 2 h 111"/>
                <a:gd name="T20" fmla="*/ 18 w 75"/>
                <a:gd name="T21" fmla="*/ 4 h 111"/>
                <a:gd name="T22" fmla="*/ 10 w 75"/>
                <a:gd name="T23" fmla="*/ 7 h 111"/>
                <a:gd name="T24" fmla="*/ 4 w 75"/>
                <a:gd name="T25" fmla="*/ 11 h 111"/>
                <a:gd name="T26" fmla="*/ 9 w 75"/>
                <a:gd name="T27" fmla="*/ 29 h 111"/>
                <a:gd name="T28" fmla="*/ 31 w 75"/>
                <a:gd name="T29" fmla="*/ 20 h 111"/>
                <a:gd name="T30" fmla="*/ 34 w 75"/>
                <a:gd name="T31" fmla="*/ 20 h 111"/>
                <a:gd name="T32" fmla="*/ 38 w 75"/>
                <a:gd name="T33" fmla="*/ 21 h 111"/>
                <a:gd name="T34" fmla="*/ 43 w 75"/>
                <a:gd name="T35" fmla="*/ 23 h 111"/>
                <a:gd name="T36" fmla="*/ 46 w 75"/>
                <a:gd name="T37" fmla="*/ 26 h 111"/>
                <a:gd name="T38" fmla="*/ 47 w 75"/>
                <a:gd name="T39" fmla="*/ 30 h 111"/>
                <a:gd name="T40" fmla="*/ 45 w 75"/>
                <a:gd name="T41" fmla="*/ 36 h 111"/>
                <a:gd name="T42" fmla="*/ 40 w 75"/>
                <a:gd name="T43" fmla="*/ 40 h 111"/>
                <a:gd name="T44" fmla="*/ 34 w 75"/>
                <a:gd name="T45" fmla="*/ 43 h 111"/>
                <a:gd name="T46" fmla="*/ 28 w 75"/>
                <a:gd name="T47" fmla="*/ 44 h 111"/>
                <a:gd name="T48" fmla="*/ 18 w 75"/>
                <a:gd name="T49" fmla="*/ 45 h 111"/>
                <a:gd name="T50" fmla="*/ 18 w 75"/>
                <a:gd name="T51" fmla="*/ 63 h 111"/>
                <a:gd name="T52" fmla="*/ 28 w 75"/>
                <a:gd name="T53" fmla="*/ 62 h 111"/>
                <a:gd name="T54" fmla="*/ 31 w 75"/>
                <a:gd name="T55" fmla="*/ 62 h 111"/>
                <a:gd name="T56" fmla="*/ 49 w 75"/>
                <a:gd name="T57" fmla="*/ 76 h 111"/>
                <a:gd name="T58" fmla="*/ 48 w 75"/>
                <a:gd name="T59" fmla="*/ 81 h 111"/>
                <a:gd name="T60" fmla="*/ 44 w 75"/>
                <a:gd name="T61" fmla="*/ 86 h 111"/>
                <a:gd name="T62" fmla="*/ 38 w 75"/>
                <a:gd name="T63" fmla="*/ 90 h 111"/>
                <a:gd name="T64" fmla="*/ 30 w 75"/>
                <a:gd name="T65" fmla="*/ 92 h 111"/>
                <a:gd name="T66" fmla="*/ 27 w 75"/>
                <a:gd name="T67" fmla="*/ 92 h 111"/>
                <a:gd name="T68" fmla="*/ 23 w 75"/>
                <a:gd name="T69" fmla="*/ 91 h 111"/>
                <a:gd name="T70" fmla="*/ 16 w 75"/>
                <a:gd name="T71" fmla="*/ 90 h 111"/>
                <a:gd name="T72" fmla="*/ 10 w 75"/>
                <a:gd name="T73" fmla="*/ 88 h 111"/>
                <a:gd name="T74" fmla="*/ 6 w 75"/>
                <a:gd name="T75" fmla="*/ 87 h 111"/>
                <a:gd name="T76" fmla="*/ 0 w 75"/>
                <a:gd name="T77" fmla="*/ 106 h 111"/>
                <a:gd name="T78" fmla="*/ 25 w 75"/>
                <a:gd name="T79" fmla="*/ 111 h 111"/>
                <a:gd name="T80" fmla="*/ 32 w 75"/>
                <a:gd name="T81" fmla="*/ 111 h 111"/>
                <a:gd name="T82" fmla="*/ 50 w 75"/>
                <a:gd name="T83" fmla="*/ 107 h 111"/>
                <a:gd name="T84" fmla="*/ 63 w 75"/>
                <a:gd name="T85" fmla="*/ 99 h 111"/>
                <a:gd name="T86" fmla="*/ 72 w 75"/>
                <a:gd name="T87" fmla="*/ 88 h 111"/>
                <a:gd name="T88" fmla="*/ 75 w 75"/>
                <a:gd name="T89" fmla="*/ 75 h 111"/>
                <a:gd name="T90" fmla="*/ 73 w 75"/>
                <a:gd name="T91" fmla="*/ 66 h 111"/>
                <a:gd name="T92" fmla="*/ 68 w 75"/>
                <a:gd name="T93" fmla="*/ 58 h 111"/>
                <a:gd name="T94" fmla="*/ 61 w 75"/>
                <a:gd name="T95" fmla="*/ 53 h 111"/>
                <a:gd name="T96" fmla="*/ 52 w 75"/>
                <a:gd name="T97" fmla="*/ 51 h 111"/>
                <a:gd name="T98" fmla="*/ 52 w 75"/>
                <a:gd name="T99" fmla="*/ 51 h 111"/>
                <a:gd name="T100" fmla="*/ 72 w 75"/>
                <a:gd name="T101" fmla="*/ 24 h 111"/>
                <a:gd name="T102" fmla="*/ 70 w 75"/>
                <a:gd name="T103" fmla="*/ 14 h 111"/>
                <a:gd name="T104" fmla="*/ 63 w 75"/>
                <a:gd name="T105" fmla="*/ 6 h 111"/>
                <a:gd name="T106" fmla="*/ 52 w 75"/>
                <a:gd name="T107" fmla="*/ 1 h 111"/>
                <a:gd name="T108" fmla="*/ 41 w 75"/>
                <a:gd name="T10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5" h="111">
                  <a:moveTo>
                    <a:pt x="39" y="0"/>
                  </a:moveTo>
                  <a:cubicBezTo>
                    <a:pt x="39" y="0"/>
                    <a:pt x="38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0"/>
                    <a:pt x="39" y="0"/>
                    <a:pt x="39" y="0"/>
                  </a:cubicBezTo>
                  <a:moveTo>
                    <a:pt x="41" y="0"/>
                  </a:moveTo>
                  <a:cubicBezTo>
                    <a:pt x="40" y="0"/>
                    <a:pt x="38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1"/>
                    <a:pt x="30" y="1"/>
                    <a:pt x="27" y="2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15" y="5"/>
                    <a:pt x="12" y="6"/>
                    <a:pt x="10" y="7"/>
                  </a:cubicBezTo>
                  <a:cubicBezTo>
                    <a:pt x="8" y="8"/>
                    <a:pt x="6" y="10"/>
                    <a:pt x="4" y="11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5" y="24"/>
                    <a:pt x="24" y="21"/>
                    <a:pt x="31" y="20"/>
                  </a:cubicBezTo>
                  <a:cubicBezTo>
                    <a:pt x="32" y="20"/>
                    <a:pt x="33" y="20"/>
                    <a:pt x="34" y="20"/>
                  </a:cubicBezTo>
                  <a:cubicBezTo>
                    <a:pt x="35" y="20"/>
                    <a:pt x="37" y="21"/>
                    <a:pt x="38" y="21"/>
                  </a:cubicBezTo>
                  <a:cubicBezTo>
                    <a:pt x="40" y="21"/>
                    <a:pt x="42" y="22"/>
                    <a:pt x="43" y="23"/>
                  </a:cubicBezTo>
                  <a:cubicBezTo>
                    <a:pt x="44" y="24"/>
                    <a:pt x="45" y="25"/>
                    <a:pt x="46" y="26"/>
                  </a:cubicBezTo>
                  <a:cubicBezTo>
                    <a:pt x="46" y="27"/>
                    <a:pt x="47" y="29"/>
                    <a:pt x="47" y="30"/>
                  </a:cubicBezTo>
                  <a:cubicBezTo>
                    <a:pt x="47" y="33"/>
                    <a:pt x="46" y="35"/>
                    <a:pt x="45" y="36"/>
                  </a:cubicBezTo>
                  <a:cubicBezTo>
                    <a:pt x="44" y="38"/>
                    <a:pt x="42" y="39"/>
                    <a:pt x="40" y="40"/>
                  </a:cubicBezTo>
                  <a:cubicBezTo>
                    <a:pt x="39" y="42"/>
                    <a:pt x="36" y="42"/>
                    <a:pt x="34" y="43"/>
                  </a:cubicBezTo>
                  <a:cubicBezTo>
                    <a:pt x="32" y="44"/>
                    <a:pt x="30" y="44"/>
                    <a:pt x="28" y="44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9" y="62"/>
                    <a:pt x="30" y="62"/>
                    <a:pt x="31" y="62"/>
                  </a:cubicBezTo>
                  <a:cubicBezTo>
                    <a:pt x="39" y="62"/>
                    <a:pt x="49" y="66"/>
                    <a:pt x="49" y="76"/>
                  </a:cubicBezTo>
                  <a:cubicBezTo>
                    <a:pt x="49" y="78"/>
                    <a:pt x="49" y="80"/>
                    <a:pt x="48" y="81"/>
                  </a:cubicBezTo>
                  <a:cubicBezTo>
                    <a:pt x="47" y="83"/>
                    <a:pt x="46" y="85"/>
                    <a:pt x="44" y="86"/>
                  </a:cubicBezTo>
                  <a:cubicBezTo>
                    <a:pt x="43" y="88"/>
                    <a:pt x="41" y="89"/>
                    <a:pt x="38" y="90"/>
                  </a:cubicBezTo>
                  <a:cubicBezTo>
                    <a:pt x="36" y="91"/>
                    <a:pt x="33" y="91"/>
                    <a:pt x="30" y="92"/>
                  </a:cubicBezTo>
                  <a:cubicBezTo>
                    <a:pt x="29" y="92"/>
                    <a:pt x="28" y="92"/>
                    <a:pt x="27" y="92"/>
                  </a:cubicBezTo>
                  <a:cubicBezTo>
                    <a:pt x="26" y="92"/>
                    <a:pt x="24" y="92"/>
                    <a:pt x="23" y="91"/>
                  </a:cubicBezTo>
                  <a:cubicBezTo>
                    <a:pt x="20" y="91"/>
                    <a:pt x="18" y="91"/>
                    <a:pt x="16" y="90"/>
                  </a:cubicBezTo>
                  <a:cubicBezTo>
                    <a:pt x="13" y="90"/>
                    <a:pt x="11" y="89"/>
                    <a:pt x="10" y="88"/>
                  </a:cubicBezTo>
                  <a:cubicBezTo>
                    <a:pt x="8" y="88"/>
                    <a:pt x="7" y="87"/>
                    <a:pt x="6" y="87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8" y="110"/>
                    <a:pt x="17" y="111"/>
                    <a:pt x="25" y="111"/>
                  </a:cubicBezTo>
                  <a:cubicBezTo>
                    <a:pt x="27" y="111"/>
                    <a:pt x="30" y="111"/>
                    <a:pt x="32" y="111"/>
                  </a:cubicBezTo>
                  <a:cubicBezTo>
                    <a:pt x="38" y="111"/>
                    <a:pt x="44" y="109"/>
                    <a:pt x="50" y="107"/>
                  </a:cubicBezTo>
                  <a:cubicBezTo>
                    <a:pt x="55" y="105"/>
                    <a:pt x="60" y="103"/>
                    <a:pt x="63" y="99"/>
                  </a:cubicBezTo>
                  <a:cubicBezTo>
                    <a:pt x="67" y="96"/>
                    <a:pt x="70" y="92"/>
                    <a:pt x="72" y="88"/>
                  </a:cubicBezTo>
                  <a:cubicBezTo>
                    <a:pt x="74" y="84"/>
                    <a:pt x="75" y="80"/>
                    <a:pt x="75" y="75"/>
                  </a:cubicBezTo>
                  <a:cubicBezTo>
                    <a:pt x="75" y="72"/>
                    <a:pt x="74" y="68"/>
                    <a:pt x="73" y="66"/>
                  </a:cubicBezTo>
                  <a:cubicBezTo>
                    <a:pt x="72" y="63"/>
                    <a:pt x="70" y="60"/>
                    <a:pt x="68" y="58"/>
                  </a:cubicBezTo>
                  <a:cubicBezTo>
                    <a:pt x="66" y="56"/>
                    <a:pt x="64" y="55"/>
                    <a:pt x="61" y="53"/>
                  </a:cubicBezTo>
                  <a:cubicBezTo>
                    <a:pt x="58" y="52"/>
                    <a:pt x="55" y="51"/>
                    <a:pt x="52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63" y="46"/>
                    <a:pt x="72" y="37"/>
                    <a:pt x="72" y="24"/>
                  </a:cubicBezTo>
                  <a:cubicBezTo>
                    <a:pt x="72" y="21"/>
                    <a:pt x="71" y="17"/>
                    <a:pt x="70" y="14"/>
                  </a:cubicBezTo>
                  <a:cubicBezTo>
                    <a:pt x="68" y="11"/>
                    <a:pt x="66" y="8"/>
                    <a:pt x="63" y="6"/>
                  </a:cubicBezTo>
                  <a:cubicBezTo>
                    <a:pt x="60" y="4"/>
                    <a:pt x="56" y="2"/>
                    <a:pt x="52" y="1"/>
                  </a:cubicBezTo>
                  <a:cubicBezTo>
                    <a:pt x="49" y="1"/>
                    <a:pt x="45" y="0"/>
                    <a:pt x="4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194" name="Freeform 107"/>
            <p:cNvSpPr>
              <a:spLocks noEditPoints="1"/>
            </p:cNvSpPr>
            <p:nvPr/>
          </p:nvSpPr>
          <p:spPr bwMode="auto">
            <a:xfrm>
              <a:off x="6459565" y="5856317"/>
              <a:ext cx="157129" cy="204364"/>
            </a:xfrm>
            <a:custGeom>
              <a:avLst/>
              <a:gdLst>
                <a:gd name="T0" fmla="*/ 39 w 80"/>
                <a:gd name="T1" fmla="*/ 92 h 111"/>
                <a:gd name="T2" fmla="*/ 34 w 80"/>
                <a:gd name="T3" fmla="*/ 90 h 111"/>
                <a:gd name="T4" fmla="*/ 29 w 80"/>
                <a:gd name="T5" fmla="*/ 83 h 111"/>
                <a:gd name="T6" fmla="*/ 26 w 80"/>
                <a:gd name="T7" fmla="*/ 72 h 111"/>
                <a:gd name="T8" fmla="*/ 25 w 80"/>
                <a:gd name="T9" fmla="*/ 56 h 111"/>
                <a:gd name="T10" fmla="*/ 26 w 80"/>
                <a:gd name="T11" fmla="*/ 40 h 111"/>
                <a:gd name="T12" fmla="*/ 29 w 80"/>
                <a:gd name="T13" fmla="*/ 28 h 111"/>
                <a:gd name="T14" fmla="*/ 34 w 80"/>
                <a:gd name="T15" fmla="*/ 21 h 111"/>
                <a:gd name="T16" fmla="*/ 40 w 80"/>
                <a:gd name="T17" fmla="*/ 19 h 111"/>
                <a:gd name="T18" fmla="*/ 41 w 80"/>
                <a:gd name="T19" fmla="*/ 19 h 111"/>
                <a:gd name="T20" fmla="*/ 47 w 80"/>
                <a:gd name="T21" fmla="*/ 21 h 111"/>
                <a:gd name="T22" fmla="*/ 52 w 80"/>
                <a:gd name="T23" fmla="*/ 27 h 111"/>
                <a:gd name="T24" fmla="*/ 54 w 80"/>
                <a:gd name="T25" fmla="*/ 38 h 111"/>
                <a:gd name="T26" fmla="*/ 55 w 80"/>
                <a:gd name="T27" fmla="*/ 54 h 111"/>
                <a:gd name="T28" fmla="*/ 54 w 80"/>
                <a:gd name="T29" fmla="*/ 70 h 111"/>
                <a:gd name="T30" fmla="*/ 51 w 80"/>
                <a:gd name="T31" fmla="*/ 82 h 111"/>
                <a:gd name="T32" fmla="*/ 47 w 80"/>
                <a:gd name="T33" fmla="*/ 89 h 111"/>
                <a:gd name="T34" fmla="*/ 40 w 80"/>
                <a:gd name="T35" fmla="*/ 92 h 111"/>
                <a:gd name="T36" fmla="*/ 39 w 80"/>
                <a:gd name="T37" fmla="*/ 92 h 111"/>
                <a:gd name="T38" fmla="*/ 44 w 80"/>
                <a:gd name="T39" fmla="*/ 0 h 111"/>
                <a:gd name="T40" fmla="*/ 41 w 80"/>
                <a:gd name="T41" fmla="*/ 0 h 111"/>
                <a:gd name="T42" fmla="*/ 23 w 80"/>
                <a:gd name="T43" fmla="*/ 5 h 111"/>
                <a:gd name="T44" fmla="*/ 10 w 80"/>
                <a:gd name="T45" fmla="*/ 18 h 111"/>
                <a:gd name="T46" fmla="*/ 3 w 80"/>
                <a:gd name="T47" fmla="*/ 36 h 111"/>
                <a:gd name="T48" fmla="*/ 0 w 80"/>
                <a:gd name="T49" fmla="*/ 58 h 111"/>
                <a:gd name="T50" fmla="*/ 2 w 80"/>
                <a:gd name="T51" fmla="*/ 80 h 111"/>
                <a:gd name="T52" fmla="*/ 10 w 80"/>
                <a:gd name="T53" fmla="*/ 97 h 111"/>
                <a:gd name="T54" fmla="*/ 22 w 80"/>
                <a:gd name="T55" fmla="*/ 107 h 111"/>
                <a:gd name="T56" fmla="*/ 36 w 80"/>
                <a:gd name="T57" fmla="*/ 111 h 111"/>
                <a:gd name="T58" fmla="*/ 40 w 80"/>
                <a:gd name="T59" fmla="*/ 110 h 111"/>
                <a:gd name="T60" fmla="*/ 57 w 80"/>
                <a:gd name="T61" fmla="*/ 105 h 111"/>
                <a:gd name="T62" fmla="*/ 70 w 80"/>
                <a:gd name="T63" fmla="*/ 93 h 111"/>
                <a:gd name="T64" fmla="*/ 77 w 80"/>
                <a:gd name="T65" fmla="*/ 75 h 111"/>
                <a:gd name="T66" fmla="*/ 80 w 80"/>
                <a:gd name="T67" fmla="*/ 52 h 111"/>
                <a:gd name="T68" fmla="*/ 78 w 80"/>
                <a:gd name="T69" fmla="*/ 31 h 111"/>
                <a:gd name="T70" fmla="*/ 71 w 80"/>
                <a:gd name="T71" fmla="*/ 14 h 111"/>
                <a:gd name="T72" fmla="*/ 59 w 80"/>
                <a:gd name="T73" fmla="*/ 3 h 111"/>
                <a:gd name="T74" fmla="*/ 44 w 80"/>
                <a:gd name="T7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111">
                  <a:moveTo>
                    <a:pt x="39" y="92"/>
                  </a:moveTo>
                  <a:cubicBezTo>
                    <a:pt x="37" y="92"/>
                    <a:pt x="35" y="91"/>
                    <a:pt x="34" y="90"/>
                  </a:cubicBezTo>
                  <a:cubicBezTo>
                    <a:pt x="32" y="88"/>
                    <a:pt x="30" y="86"/>
                    <a:pt x="29" y="83"/>
                  </a:cubicBezTo>
                  <a:cubicBezTo>
                    <a:pt x="28" y="81"/>
                    <a:pt x="27" y="77"/>
                    <a:pt x="26" y="72"/>
                  </a:cubicBezTo>
                  <a:cubicBezTo>
                    <a:pt x="25" y="68"/>
                    <a:pt x="25" y="63"/>
                    <a:pt x="25" y="56"/>
                  </a:cubicBezTo>
                  <a:cubicBezTo>
                    <a:pt x="25" y="50"/>
                    <a:pt x="25" y="45"/>
                    <a:pt x="26" y="40"/>
                  </a:cubicBezTo>
                  <a:cubicBezTo>
                    <a:pt x="27" y="35"/>
                    <a:pt x="28" y="32"/>
                    <a:pt x="29" y="28"/>
                  </a:cubicBezTo>
                  <a:cubicBezTo>
                    <a:pt x="31" y="25"/>
                    <a:pt x="32" y="23"/>
                    <a:pt x="34" y="21"/>
                  </a:cubicBezTo>
                  <a:cubicBezTo>
                    <a:pt x="36" y="20"/>
                    <a:pt x="38" y="19"/>
                    <a:pt x="40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9"/>
                    <a:pt x="45" y="19"/>
                    <a:pt x="47" y="21"/>
                  </a:cubicBezTo>
                  <a:cubicBezTo>
                    <a:pt x="49" y="22"/>
                    <a:pt x="50" y="24"/>
                    <a:pt x="52" y="27"/>
                  </a:cubicBezTo>
                  <a:cubicBezTo>
                    <a:pt x="53" y="30"/>
                    <a:pt x="54" y="34"/>
                    <a:pt x="54" y="38"/>
                  </a:cubicBezTo>
                  <a:cubicBezTo>
                    <a:pt x="55" y="43"/>
                    <a:pt x="55" y="48"/>
                    <a:pt x="55" y="54"/>
                  </a:cubicBezTo>
                  <a:cubicBezTo>
                    <a:pt x="55" y="60"/>
                    <a:pt x="55" y="65"/>
                    <a:pt x="54" y="70"/>
                  </a:cubicBezTo>
                  <a:cubicBezTo>
                    <a:pt x="54" y="75"/>
                    <a:pt x="53" y="78"/>
                    <a:pt x="51" y="82"/>
                  </a:cubicBezTo>
                  <a:cubicBezTo>
                    <a:pt x="50" y="85"/>
                    <a:pt x="49" y="87"/>
                    <a:pt x="47" y="89"/>
                  </a:cubicBezTo>
                  <a:cubicBezTo>
                    <a:pt x="45" y="90"/>
                    <a:pt x="43" y="91"/>
                    <a:pt x="40" y="92"/>
                  </a:cubicBezTo>
                  <a:cubicBezTo>
                    <a:pt x="40" y="92"/>
                    <a:pt x="40" y="92"/>
                    <a:pt x="39" y="92"/>
                  </a:cubicBezTo>
                  <a:moveTo>
                    <a:pt x="44" y="0"/>
                  </a:moveTo>
                  <a:cubicBezTo>
                    <a:pt x="43" y="0"/>
                    <a:pt x="42" y="0"/>
                    <a:pt x="41" y="0"/>
                  </a:cubicBezTo>
                  <a:cubicBezTo>
                    <a:pt x="34" y="0"/>
                    <a:pt x="28" y="2"/>
                    <a:pt x="23" y="5"/>
                  </a:cubicBezTo>
                  <a:cubicBezTo>
                    <a:pt x="18" y="8"/>
                    <a:pt x="13" y="13"/>
                    <a:pt x="10" y="18"/>
                  </a:cubicBezTo>
                  <a:cubicBezTo>
                    <a:pt x="7" y="23"/>
                    <a:pt x="4" y="30"/>
                    <a:pt x="3" y="36"/>
                  </a:cubicBezTo>
                  <a:cubicBezTo>
                    <a:pt x="1" y="43"/>
                    <a:pt x="0" y="51"/>
                    <a:pt x="0" y="58"/>
                  </a:cubicBezTo>
                  <a:cubicBezTo>
                    <a:pt x="0" y="66"/>
                    <a:pt x="1" y="73"/>
                    <a:pt x="2" y="80"/>
                  </a:cubicBezTo>
                  <a:cubicBezTo>
                    <a:pt x="4" y="86"/>
                    <a:pt x="6" y="92"/>
                    <a:pt x="10" y="97"/>
                  </a:cubicBezTo>
                  <a:cubicBezTo>
                    <a:pt x="13" y="101"/>
                    <a:pt x="17" y="105"/>
                    <a:pt x="22" y="107"/>
                  </a:cubicBezTo>
                  <a:cubicBezTo>
                    <a:pt x="26" y="110"/>
                    <a:pt x="31" y="111"/>
                    <a:pt x="36" y="111"/>
                  </a:cubicBezTo>
                  <a:cubicBezTo>
                    <a:pt x="37" y="111"/>
                    <a:pt x="38" y="111"/>
                    <a:pt x="40" y="110"/>
                  </a:cubicBezTo>
                  <a:cubicBezTo>
                    <a:pt x="46" y="110"/>
                    <a:pt x="52" y="108"/>
                    <a:pt x="57" y="105"/>
                  </a:cubicBezTo>
                  <a:cubicBezTo>
                    <a:pt x="62" y="102"/>
                    <a:pt x="67" y="98"/>
                    <a:pt x="70" y="93"/>
                  </a:cubicBezTo>
                  <a:cubicBezTo>
                    <a:pt x="73" y="88"/>
                    <a:pt x="76" y="81"/>
                    <a:pt x="77" y="75"/>
                  </a:cubicBezTo>
                  <a:cubicBezTo>
                    <a:pt x="79" y="68"/>
                    <a:pt x="80" y="60"/>
                    <a:pt x="80" y="52"/>
                  </a:cubicBezTo>
                  <a:cubicBezTo>
                    <a:pt x="80" y="44"/>
                    <a:pt x="79" y="37"/>
                    <a:pt x="78" y="31"/>
                  </a:cubicBezTo>
                  <a:cubicBezTo>
                    <a:pt x="77" y="24"/>
                    <a:pt x="74" y="19"/>
                    <a:pt x="71" y="14"/>
                  </a:cubicBezTo>
                  <a:cubicBezTo>
                    <a:pt x="68" y="9"/>
                    <a:pt x="64" y="5"/>
                    <a:pt x="59" y="3"/>
                  </a:cubicBezTo>
                  <a:cubicBezTo>
                    <a:pt x="55" y="1"/>
                    <a:pt x="50" y="0"/>
                    <a:pt x="4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</p:grpSp>
      <p:grpSp>
        <p:nvGrpSpPr>
          <p:cNvPr id="199" name="Group 4"/>
          <p:cNvGrpSpPr/>
          <p:nvPr/>
        </p:nvGrpSpPr>
        <p:grpSpPr>
          <a:xfrm>
            <a:off x="2163381" y="3594139"/>
            <a:ext cx="1108177" cy="1499623"/>
            <a:chOff x="3139462" y="4635745"/>
            <a:chExt cx="1486129" cy="2011081"/>
          </a:xfrm>
        </p:grpSpPr>
        <p:sp>
          <p:nvSpPr>
            <p:cNvPr id="200" name="Freeform 57"/>
            <p:cNvSpPr>
              <a:spLocks/>
            </p:cNvSpPr>
            <p:nvPr/>
          </p:nvSpPr>
          <p:spPr bwMode="auto">
            <a:xfrm>
              <a:off x="3139462" y="5950639"/>
              <a:ext cx="1481332" cy="696187"/>
            </a:xfrm>
            <a:custGeom>
              <a:avLst/>
              <a:gdLst>
                <a:gd name="T0" fmla="*/ 0 w 1235"/>
                <a:gd name="T1" fmla="*/ 0 h 620"/>
                <a:gd name="T2" fmla="*/ 28 w 1235"/>
                <a:gd name="T3" fmla="*/ 432 h 620"/>
                <a:gd name="T4" fmla="*/ 46 w 1235"/>
                <a:gd name="T5" fmla="*/ 620 h 620"/>
                <a:gd name="T6" fmla="*/ 46 w 1235"/>
                <a:gd name="T7" fmla="*/ 448 h 620"/>
                <a:gd name="T8" fmla="*/ 46 w 1235"/>
                <a:gd name="T9" fmla="*/ 448 h 620"/>
                <a:gd name="T10" fmla="*/ 1235 w 1235"/>
                <a:gd name="T11" fmla="*/ 345 h 620"/>
                <a:gd name="T12" fmla="*/ 38 w 1235"/>
                <a:gd name="T13" fmla="*/ 440 h 620"/>
                <a:gd name="T14" fmla="*/ 0 w 1235"/>
                <a:gd name="T15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5" h="620">
                  <a:moveTo>
                    <a:pt x="0" y="0"/>
                  </a:moveTo>
                  <a:lnTo>
                    <a:pt x="28" y="432"/>
                  </a:lnTo>
                  <a:lnTo>
                    <a:pt x="46" y="620"/>
                  </a:lnTo>
                  <a:lnTo>
                    <a:pt x="46" y="448"/>
                  </a:lnTo>
                  <a:lnTo>
                    <a:pt x="46" y="448"/>
                  </a:lnTo>
                  <a:lnTo>
                    <a:pt x="1235" y="345"/>
                  </a:lnTo>
                  <a:lnTo>
                    <a:pt x="38" y="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01" name="Freeform 58"/>
            <p:cNvSpPr>
              <a:spLocks/>
            </p:cNvSpPr>
            <p:nvPr/>
          </p:nvSpPr>
          <p:spPr bwMode="auto">
            <a:xfrm>
              <a:off x="3139462" y="5950639"/>
              <a:ext cx="1481332" cy="696187"/>
            </a:xfrm>
            <a:custGeom>
              <a:avLst/>
              <a:gdLst>
                <a:gd name="T0" fmla="*/ 0 w 1235"/>
                <a:gd name="T1" fmla="*/ 0 h 620"/>
                <a:gd name="T2" fmla="*/ 28 w 1235"/>
                <a:gd name="T3" fmla="*/ 432 h 620"/>
                <a:gd name="T4" fmla="*/ 46 w 1235"/>
                <a:gd name="T5" fmla="*/ 620 h 620"/>
                <a:gd name="T6" fmla="*/ 46 w 1235"/>
                <a:gd name="T7" fmla="*/ 448 h 620"/>
                <a:gd name="T8" fmla="*/ 46 w 1235"/>
                <a:gd name="T9" fmla="*/ 448 h 620"/>
                <a:gd name="T10" fmla="*/ 1235 w 1235"/>
                <a:gd name="T11" fmla="*/ 345 h 620"/>
                <a:gd name="T12" fmla="*/ 38 w 1235"/>
                <a:gd name="T13" fmla="*/ 440 h 620"/>
                <a:gd name="T14" fmla="*/ 0 w 1235"/>
                <a:gd name="T15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5" h="620">
                  <a:moveTo>
                    <a:pt x="0" y="0"/>
                  </a:moveTo>
                  <a:lnTo>
                    <a:pt x="28" y="432"/>
                  </a:lnTo>
                  <a:lnTo>
                    <a:pt x="46" y="620"/>
                  </a:lnTo>
                  <a:lnTo>
                    <a:pt x="46" y="448"/>
                  </a:lnTo>
                  <a:lnTo>
                    <a:pt x="46" y="448"/>
                  </a:lnTo>
                  <a:lnTo>
                    <a:pt x="1235" y="345"/>
                  </a:lnTo>
                  <a:lnTo>
                    <a:pt x="38" y="44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02" name="Freeform 59"/>
            <p:cNvSpPr>
              <a:spLocks/>
            </p:cNvSpPr>
            <p:nvPr/>
          </p:nvSpPr>
          <p:spPr bwMode="auto">
            <a:xfrm>
              <a:off x="3139462" y="5867546"/>
              <a:ext cx="1481332" cy="577161"/>
            </a:xfrm>
            <a:custGeom>
              <a:avLst/>
              <a:gdLst>
                <a:gd name="T0" fmla="*/ 38 w 1235"/>
                <a:gd name="T1" fmla="*/ 514 h 514"/>
                <a:gd name="T2" fmla="*/ 0 w 1235"/>
                <a:gd name="T3" fmla="*/ 74 h 514"/>
                <a:gd name="T4" fmla="*/ 1025 w 1235"/>
                <a:gd name="T5" fmla="*/ 0 h 514"/>
                <a:gd name="T6" fmla="*/ 1235 w 1235"/>
                <a:gd name="T7" fmla="*/ 419 h 514"/>
                <a:gd name="T8" fmla="*/ 38 w 1235"/>
                <a:gd name="T9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5" h="514">
                  <a:moveTo>
                    <a:pt x="38" y="514"/>
                  </a:moveTo>
                  <a:lnTo>
                    <a:pt x="0" y="74"/>
                  </a:lnTo>
                  <a:lnTo>
                    <a:pt x="1025" y="0"/>
                  </a:lnTo>
                  <a:lnTo>
                    <a:pt x="1235" y="419"/>
                  </a:lnTo>
                  <a:lnTo>
                    <a:pt x="38" y="5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03" name="Freeform 60"/>
            <p:cNvSpPr>
              <a:spLocks/>
            </p:cNvSpPr>
            <p:nvPr/>
          </p:nvSpPr>
          <p:spPr bwMode="auto">
            <a:xfrm>
              <a:off x="3139462" y="5867546"/>
              <a:ext cx="1481332" cy="577161"/>
            </a:xfrm>
            <a:custGeom>
              <a:avLst/>
              <a:gdLst>
                <a:gd name="T0" fmla="*/ 38 w 1235"/>
                <a:gd name="T1" fmla="*/ 514 h 514"/>
                <a:gd name="T2" fmla="*/ 0 w 1235"/>
                <a:gd name="T3" fmla="*/ 74 h 514"/>
                <a:gd name="T4" fmla="*/ 1025 w 1235"/>
                <a:gd name="T5" fmla="*/ 0 h 514"/>
                <a:gd name="T6" fmla="*/ 1235 w 1235"/>
                <a:gd name="T7" fmla="*/ 419 h 514"/>
                <a:gd name="T8" fmla="*/ 38 w 1235"/>
                <a:gd name="T9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5" h="514">
                  <a:moveTo>
                    <a:pt x="38" y="514"/>
                  </a:moveTo>
                  <a:lnTo>
                    <a:pt x="0" y="74"/>
                  </a:lnTo>
                  <a:lnTo>
                    <a:pt x="1025" y="0"/>
                  </a:lnTo>
                  <a:lnTo>
                    <a:pt x="1235" y="419"/>
                  </a:lnTo>
                  <a:lnTo>
                    <a:pt x="38" y="5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04" name="Freeform 61"/>
            <p:cNvSpPr>
              <a:spLocks/>
            </p:cNvSpPr>
            <p:nvPr/>
          </p:nvSpPr>
          <p:spPr bwMode="auto">
            <a:xfrm>
              <a:off x="3139462" y="5950639"/>
              <a:ext cx="55175" cy="696187"/>
            </a:xfrm>
            <a:custGeom>
              <a:avLst/>
              <a:gdLst>
                <a:gd name="T0" fmla="*/ 46 w 46"/>
                <a:gd name="T1" fmla="*/ 620 h 620"/>
                <a:gd name="T2" fmla="*/ 9 w 46"/>
                <a:gd name="T3" fmla="*/ 163 h 620"/>
                <a:gd name="T4" fmla="*/ 0 w 46"/>
                <a:gd name="T5" fmla="*/ 0 h 620"/>
                <a:gd name="T6" fmla="*/ 38 w 46"/>
                <a:gd name="T7" fmla="*/ 440 h 620"/>
                <a:gd name="T8" fmla="*/ 46 w 46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20">
                  <a:moveTo>
                    <a:pt x="46" y="620"/>
                  </a:moveTo>
                  <a:lnTo>
                    <a:pt x="9" y="163"/>
                  </a:lnTo>
                  <a:lnTo>
                    <a:pt x="0" y="0"/>
                  </a:lnTo>
                  <a:lnTo>
                    <a:pt x="38" y="440"/>
                  </a:lnTo>
                  <a:lnTo>
                    <a:pt x="46" y="62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>
              <a:off x="3185041" y="6338034"/>
              <a:ext cx="1440550" cy="308792"/>
            </a:xfrm>
            <a:custGeom>
              <a:avLst/>
              <a:gdLst>
                <a:gd name="T0" fmla="*/ 1197 w 1201"/>
                <a:gd name="T1" fmla="*/ 0 h 275"/>
                <a:gd name="T2" fmla="*/ 1201 w 1201"/>
                <a:gd name="T3" fmla="*/ 175 h 275"/>
                <a:gd name="T4" fmla="*/ 8 w 1201"/>
                <a:gd name="T5" fmla="*/ 275 h 275"/>
                <a:gd name="T6" fmla="*/ 0 w 1201"/>
                <a:gd name="T7" fmla="*/ 95 h 275"/>
                <a:gd name="T8" fmla="*/ 1197 w 1201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1" h="275">
                  <a:moveTo>
                    <a:pt x="1197" y="0"/>
                  </a:moveTo>
                  <a:lnTo>
                    <a:pt x="1201" y="175"/>
                  </a:lnTo>
                  <a:lnTo>
                    <a:pt x="8" y="275"/>
                  </a:lnTo>
                  <a:lnTo>
                    <a:pt x="0" y="95"/>
                  </a:lnTo>
                  <a:lnTo>
                    <a:pt x="119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06" name="Freeform 77"/>
            <p:cNvSpPr>
              <a:spLocks/>
            </p:cNvSpPr>
            <p:nvPr/>
          </p:nvSpPr>
          <p:spPr bwMode="auto">
            <a:xfrm>
              <a:off x="3337373" y="4762630"/>
              <a:ext cx="1031535" cy="1582140"/>
            </a:xfrm>
            <a:custGeom>
              <a:avLst/>
              <a:gdLst>
                <a:gd name="T0" fmla="*/ 0 w 860"/>
                <a:gd name="T1" fmla="*/ 379 h 1409"/>
                <a:gd name="T2" fmla="*/ 826 w 860"/>
                <a:gd name="T3" fmla="*/ 0 h 1409"/>
                <a:gd name="T4" fmla="*/ 860 w 860"/>
                <a:gd name="T5" fmla="*/ 1346 h 1409"/>
                <a:gd name="T6" fmla="*/ 46 w 860"/>
                <a:gd name="T7" fmla="*/ 1409 h 1409"/>
                <a:gd name="T8" fmla="*/ 0 w 860"/>
                <a:gd name="T9" fmla="*/ 379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0" h="1409">
                  <a:moveTo>
                    <a:pt x="0" y="379"/>
                  </a:moveTo>
                  <a:lnTo>
                    <a:pt x="826" y="0"/>
                  </a:lnTo>
                  <a:lnTo>
                    <a:pt x="860" y="1346"/>
                  </a:lnTo>
                  <a:lnTo>
                    <a:pt x="46" y="1409"/>
                  </a:lnTo>
                  <a:lnTo>
                    <a:pt x="0" y="37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07" name="Freeform 78"/>
            <p:cNvSpPr>
              <a:spLocks/>
            </p:cNvSpPr>
            <p:nvPr/>
          </p:nvSpPr>
          <p:spPr bwMode="auto">
            <a:xfrm>
              <a:off x="3337373" y="4762630"/>
              <a:ext cx="1031535" cy="1582140"/>
            </a:xfrm>
            <a:custGeom>
              <a:avLst/>
              <a:gdLst>
                <a:gd name="T0" fmla="*/ 0 w 860"/>
                <a:gd name="T1" fmla="*/ 379 h 1409"/>
                <a:gd name="T2" fmla="*/ 826 w 860"/>
                <a:gd name="T3" fmla="*/ 0 h 1409"/>
                <a:gd name="T4" fmla="*/ 860 w 860"/>
                <a:gd name="T5" fmla="*/ 1346 h 1409"/>
                <a:gd name="T6" fmla="*/ 46 w 860"/>
                <a:gd name="T7" fmla="*/ 1409 h 1409"/>
                <a:gd name="T8" fmla="*/ 0 w 860"/>
                <a:gd name="T9" fmla="*/ 379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0" h="1409">
                  <a:moveTo>
                    <a:pt x="0" y="379"/>
                  </a:moveTo>
                  <a:lnTo>
                    <a:pt x="826" y="0"/>
                  </a:lnTo>
                  <a:lnTo>
                    <a:pt x="860" y="1346"/>
                  </a:lnTo>
                  <a:lnTo>
                    <a:pt x="46" y="1409"/>
                  </a:lnTo>
                  <a:lnTo>
                    <a:pt x="0" y="3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08" name="Freeform 79"/>
            <p:cNvSpPr>
              <a:spLocks/>
            </p:cNvSpPr>
            <p:nvPr/>
          </p:nvSpPr>
          <p:spPr bwMode="auto">
            <a:xfrm>
              <a:off x="4514042" y="5861932"/>
              <a:ext cx="2399" cy="2246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9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09" name="Freeform 80"/>
            <p:cNvSpPr>
              <a:spLocks/>
            </p:cNvSpPr>
            <p:nvPr/>
          </p:nvSpPr>
          <p:spPr bwMode="auto">
            <a:xfrm>
              <a:off x="4514042" y="5861932"/>
              <a:ext cx="2399" cy="2246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10" name="Freeform 85"/>
            <p:cNvSpPr>
              <a:spLocks/>
            </p:cNvSpPr>
            <p:nvPr/>
          </p:nvSpPr>
          <p:spPr bwMode="auto">
            <a:xfrm>
              <a:off x="3284597" y="4635745"/>
              <a:ext cx="1043529" cy="552458"/>
            </a:xfrm>
            <a:custGeom>
              <a:avLst/>
              <a:gdLst>
                <a:gd name="T0" fmla="*/ 44 w 870"/>
                <a:gd name="T1" fmla="*/ 492 h 492"/>
                <a:gd name="T2" fmla="*/ 0 w 870"/>
                <a:gd name="T3" fmla="*/ 357 h 492"/>
                <a:gd name="T4" fmla="*/ 743 w 870"/>
                <a:gd name="T5" fmla="*/ 0 h 492"/>
                <a:gd name="T6" fmla="*/ 870 w 870"/>
                <a:gd name="T7" fmla="*/ 113 h 492"/>
                <a:gd name="T8" fmla="*/ 44 w 870"/>
                <a:gd name="T9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0" h="492">
                  <a:moveTo>
                    <a:pt x="44" y="492"/>
                  </a:moveTo>
                  <a:lnTo>
                    <a:pt x="0" y="357"/>
                  </a:lnTo>
                  <a:lnTo>
                    <a:pt x="743" y="0"/>
                  </a:lnTo>
                  <a:lnTo>
                    <a:pt x="870" y="113"/>
                  </a:lnTo>
                  <a:lnTo>
                    <a:pt x="44" y="49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11" name="Freeform 86"/>
            <p:cNvSpPr>
              <a:spLocks/>
            </p:cNvSpPr>
            <p:nvPr/>
          </p:nvSpPr>
          <p:spPr bwMode="auto">
            <a:xfrm>
              <a:off x="3284597" y="5036613"/>
              <a:ext cx="107951" cy="1308157"/>
            </a:xfrm>
            <a:custGeom>
              <a:avLst/>
              <a:gdLst>
                <a:gd name="T0" fmla="*/ 90 w 90"/>
                <a:gd name="T1" fmla="*/ 1165 h 1165"/>
                <a:gd name="T2" fmla="*/ 44 w 90"/>
                <a:gd name="T3" fmla="*/ 887 h 1165"/>
                <a:gd name="T4" fmla="*/ 0 w 90"/>
                <a:gd name="T5" fmla="*/ 0 h 1165"/>
                <a:gd name="T6" fmla="*/ 44 w 90"/>
                <a:gd name="T7" fmla="*/ 135 h 1165"/>
                <a:gd name="T8" fmla="*/ 90 w 90"/>
                <a:gd name="T9" fmla="*/ 1165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65">
                  <a:moveTo>
                    <a:pt x="90" y="1165"/>
                  </a:moveTo>
                  <a:lnTo>
                    <a:pt x="44" y="887"/>
                  </a:lnTo>
                  <a:lnTo>
                    <a:pt x="0" y="0"/>
                  </a:lnTo>
                  <a:lnTo>
                    <a:pt x="44" y="135"/>
                  </a:lnTo>
                  <a:lnTo>
                    <a:pt x="90" y="116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12" name="Freeform 87"/>
            <p:cNvSpPr>
              <a:spLocks noEditPoints="1"/>
            </p:cNvSpPr>
            <p:nvPr/>
          </p:nvSpPr>
          <p:spPr bwMode="auto">
            <a:xfrm>
              <a:off x="3472912" y="6060682"/>
              <a:ext cx="178719" cy="214470"/>
            </a:xfrm>
            <a:custGeom>
              <a:avLst/>
              <a:gdLst>
                <a:gd name="T0" fmla="*/ 46 w 91"/>
                <a:gd name="T1" fmla="*/ 97 h 117"/>
                <a:gd name="T2" fmla="*/ 40 w 91"/>
                <a:gd name="T3" fmla="*/ 95 h 117"/>
                <a:gd name="T4" fmla="*/ 34 w 91"/>
                <a:gd name="T5" fmla="*/ 89 h 117"/>
                <a:gd name="T6" fmla="*/ 30 w 91"/>
                <a:gd name="T7" fmla="*/ 77 h 117"/>
                <a:gd name="T8" fmla="*/ 28 w 91"/>
                <a:gd name="T9" fmla="*/ 60 h 117"/>
                <a:gd name="T10" fmla="*/ 29 w 91"/>
                <a:gd name="T11" fmla="*/ 43 h 117"/>
                <a:gd name="T12" fmla="*/ 32 w 91"/>
                <a:gd name="T13" fmla="*/ 30 h 117"/>
                <a:gd name="T14" fmla="*/ 37 w 91"/>
                <a:gd name="T15" fmla="*/ 23 h 117"/>
                <a:gd name="T16" fmla="*/ 44 w 91"/>
                <a:gd name="T17" fmla="*/ 20 h 117"/>
                <a:gd name="T18" fmla="*/ 45 w 91"/>
                <a:gd name="T19" fmla="*/ 20 h 117"/>
                <a:gd name="T20" fmla="*/ 51 w 91"/>
                <a:gd name="T21" fmla="*/ 22 h 117"/>
                <a:gd name="T22" fmla="*/ 57 w 91"/>
                <a:gd name="T23" fmla="*/ 29 h 117"/>
                <a:gd name="T24" fmla="*/ 61 w 91"/>
                <a:gd name="T25" fmla="*/ 41 h 117"/>
                <a:gd name="T26" fmla="*/ 62 w 91"/>
                <a:gd name="T27" fmla="*/ 57 h 117"/>
                <a:gd name="T28" fmla="*/ 62 w 91"/>
                <a:gd name="T29" fmla="*/ 74 h 117"/>
                <a:gd name="T30" fmla="*/ 59 w 91"/>
                <a:gd name="T31" fmla="*/ 86 h 117"/>
                <a:gd name="T32" fmla="*/ 54 w 91"/>
                <a:gd name="T33" fmla="*/ 94 h 117"/>
                <a:gd name="T34" fmla="*/ 47 w 91"/>
                <a:gd name="T35" fmla="*/ 97 h 117"/>
                <a:gd name="T36" fmla="*/ 46 w 91"/>
                <a:gd name="T37" fmla="*/ 97 h 117"/>
                <a:gd name="T38" fmla="*/ 47 w 91"/>
                <a:gd name="T39" fmla="*/ 0 h 117"/>
                <a:gd name="T40" fmla="*/ 43 w 91"/>
                <a:gd name="T41" fmla="*/ 0 h 117"/>
                <a:gd name="T42" fmla="*/ 23 w 91"/>
                <a:gd name="T43" fmla="*/ 6 h 117"/>
                <a:gd name="T44" fmla="*/ 10 w 91"/>
                <a:gd name="T45" fmla="*/ 20 h 117"/>
                <a:gd name="T46" fmla="*/ 2 w 91"/>
                <a:gd name="T47" fmla="*/ 39 h 117"/>
                <a:gd name="T48" fmla="*/ 0 w 91"/>
                <a:gd name="T49" fmla="*/ 62 h 117"/>
                <a:gd name="T50" fmla="*/ 4 w 91"/>
                <a:gd name="T51" fmla="*/ 85 h 117"/>
                <a:gd name="T52" fmla="*/ 13 w 91"/>
                <a:gd name="T53" fmla="*/ 103 h 117"/>
                <a:gd name="T54" fmla="*/ 27 w 91"/>
                <a:gd name="T55" fmla="*/ 114 h 117"/>
                <a:gd name="T56" fmla="*/ 44 w 91"/>
                <a:gd name="T57" fmla="*/ 117 h 117"/>
                <a:gd name="T58" fmla="*/ 48 w 91"/>
                <a:gd name="T59" fmla="*/ 117 h 117"/>
                <a:gd name="T60" fmla="*/ 67 w 91"/>
                <a:gd name="T61" fmla="*/ 111 h 117"/>
                <a:gd name="T62" fmla="*/ 81 w 91"/>
                <a:gd name="T63" fmla="*/ 98 h 117"/>
                <a:gd name="T64" fmla="*/ 89 w 91"/>
                <a:gd name="T65" fmla="*/ 79 h 117"/>
                <a:gd name="T66" fmla="*/ 90 w 91"/>
                <a:gd name="T67" fmla="*/ 55 h 117"/>
                <a:gd name="T68" fmla="*/ 87 w 91"/>
                <a:gd name="T69" fmla="*/ 33 h 117"/>
                <a:gd name="T70" fmla="*/ 78 w 91"/>
                <a:gd name="T71" fmla="*/ 15 h 117"/>
                <a:gd name="T72" fmla="*/ 64 w 91"/>
                <a:gd name="T73" fmla="*/ 3 h 117"/>
                <a:gd name="T74" fmla="*/ 47 w 91"/>
                <a:gd name="T7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" h="117">
                  <a:moveTo>
                    <a:pt x="46" y="97"/>
                  </a:moveTo>
                  <a:cubicBezTo>
                    <a:pt x="44" y="97"/>
                    <a:pt x="42" y="96"/>
                    <a:pt x="40" y="95"/>
                  </a:cubicBezTo>
                  <a:cubicBezTo>
                    <a:pt x="38" y="94"/>
                    <a:pt x="36" y="92"/>
                    <a:pt x="34" y="89"/>
                  </a:cubicBezTo>
                  <a:cubicBezTo>
                    <a:pt x="33" y="85"/>
                    <a:pt x="31" y="82"/>
                    <a:pt x="30" y="77"/>
                  </a:cubicBezTo>
                  <a:cubicBezTo>
                    <a:pt x="29" y="72"/>
                    <a:pt x="29" y="67"/>
                    <a:pt x="28" y="60"/>
                  </a:cubicBezTo>
                  <a:cubicBezTo>
                    <a:pt x="28" y="53"/>
                    <a:pt x="28" y="48"/>
                    <a:pt x="29" y="43"/>
                  </a:cubicBezTo>
                  <a:cubicBezTo>
                    <a:pt x="29" y="38"/>
                    <a:pt x="30" y="34"/>
                    <a:pt x="32" y="30"/>
                  </a:cubicBezTo>
                  <a:cubicBezTo>
                    <a:pt x="33" y="27"/>
                    <a:pt x="35" y="25"/>
                    <a:pt x="37" y="23"/>
                  </a:cubicBezTo>
                  <a:cubicBezTo>
                    <a:pt x="39" y="21"/>
                    <a:pt x="41" y="20"/>
                    <a:pt x="44" y="20"/>
                  </a:cubicBezTo>
                  <a:cubicBezTo>
                    <a:pt x="44" y="20"/>
                    <a:pt x="45" y="20"/>
                    <a:pt x="45" y="20"/>
                  </a:cubicBezTo>
                  <a:cubicBezTo>
                    <a:pt x="47" y="20"/>
                    <a:pt x="49" y="21"/>
                    <a:pt x="51" y="22"/>
                  </a:cubicBezTo>
                  <a:cubicBezTo>
                    <a:pt x="54" y="23"/>
                    <a:pt x="55" y="26"/>
                    <a:pt x="57" y="29"/>
                  </a:cubicBezTo>
                  <a:cubicBezTo>
                    <a:pt x="59" y="32"/>
                    <a:pt x="60" y="36"/>
                    <a:pt x="61" y="41"/>
                  </a:cubicBezTo>
                  <a:cubicBezTo>
                    <a:pt x="62" y="45"/>
                    <a:pt x="62" y="51"/>
                    <a:pt x="62" y="57"/>
                  </a:cubicBezTo>
                  <a:cubicBezTo>
                    <a:pt x="63" y="64"/>
                    <a:pt x="63" y="69"/>
                    <a:pt x="62" y="74"/>
                  </a:cubicBezTo>
                  <a:cubicBezTo>
                    <a:pt x="62" y="79"/>
                    <a:pt x="61" y="83"/>
                    <a:pt x="59" y="86"/>
                  </a:cubicBezTo>
                  <a:cubicBezTo>
                    <a:pt x="58" y="90"/>
                    <a:pt x="56" y="92"/>
                    <a:pt x="54" y="94"/>
                  </a:cubicBezTo>
                  <a:cubicBezTo>
                    <a:pt x="52" y="96"/>
                    <a:pt x="50" y="97"/>
                    <a:pt x="47" y="97"/>
                  </a:cubicBezTo>
                  <a:cubicBezTo>
                    <a:pt x="47" y="97"/>
                    <a:pt x="47" y="97"/>
                    <a:pt x="46" y="97"/>
                  </a:cubicBezTo>
                  <a:moveTo>
                    <a:pt x="47" y="0"/>
                  </a:moveTo>
                  <a:cubicBezTo>
                    <a:pt x="46" y="0"/>
                    <a:pt x="45" y="0"/>
                    <a:pt x="43" y="0"/>
                  </a:cubicBezTo>
                  <a:cubicBezTo>
                    <a:pt x="36" y="0"/>
                    <a:pt x="29" y="3"/>
                    <a:pt x="23" y="6"/>
                  </a:cubicBezTo>
                  <a:cubicBezTo>
                    <a:pt x="18" y="9"/>
                    <a:pt x="13" y="14"/>
                    <a:pt x="10" y="20"/>
                  </a:cubicBezTo>
                  <a:cubicBezTo>
                    <a:pt x="6" y="25"/>
                    <a:pt x="4" y="32"/>
                    <a:pt x="2" y="39"/>
                  </a:cubicBezTo>
                  <a:cubicBezTo>
                    <a:pt x="0" y="46"/>
                    <a:pt x="0" y="54"/>
                    <a:pt x="0" y="62"/>
                  </a:cubicBezTo>
                  <a:cubicBezTo>
                    <a:pt x="1" y="70"/>
                    <a:pt x="2" y="78"/>
                    <a:pt x="4" y="85"/>
                  </a:cubicBezTo>
                  <a:cubicBezTo>
                    <a:pt x="6" y="91"/>
                    <a:pt x="9" y="98"/>
                    <a:pt x="13" y="103"/>
                  </a:cubicBezTo>
                  <a:cubicBezTo>
                    <a:pt x="17" y="108"/>
                    <a:pt x="22" y="111"/>
                    <a:pt x="27" y="114"/>
                  </a:cubicBezTo>
                  <a:cubicBezTo>
                    <a:pt x="32" y="116"/>
                    <a:pt x="37" y="117"/>
                    <a:pt x="44" y="117"/>
                  </a:cubicBezTo>
                  <a:cubicBezTo>
                    <a:pt x="45" y="117"/>
                    <a:pt x="46" y="117"/>
                    <a:pt x="48" y="117"/>
                  </a:cubicBezTo>
                  <a:cubicBezTo>
                    <a:pt x="55" y="116"/>
                    <a:pt x="62" y="114"/>
                    <a:pt x="67" y="111"/>
                  </a:cubicBezTo>
                  <a:cubicBezTo>
                    <a:pt x="73" y="108"/>
                    <a:pt x="77" y="104"/>
                    <a:pt x="81" y="98"/>
                  </a:cubicBezTo>
                  <a:cubicBezTo>
                    <a:pt x="84" y="93"/>
                    <a:pt x="87" y="86"/>
                    <a:pt x="89" y="79"/>
                  </a:cubicBezTo>
                  <a:cubicBezTo>
                    <a:pt x="90" y="72"/>
                    <a:pt x="91" y="63"/>
                    <a:pt x="90" y="55"/>
                  </a:cubicBezTo>
                  <a:cubicBezTo>
                    <a:pt x="90" y="47"/>
                    <a:pt x="89" y="39"/>
                    <a:pt x="87" y="33"/>
                  </a:cubicBezTo>
                  <a:cubicBezTo>
                    <a:pt x="85" y="26"/>
                    <a:pt x="82" y="20"/>
                    <a:pt x="78" y="15"/>
                  </a:cubicBezTo>
                  <a:cubicBezTo>
                    <a:pt x="75" y="10"/>
                    <a:pt x="70" y="6"/>
                    <a:pt x="64" y="3"/>
                  </a:cubicBezTo>
                  <a:cubicBezTo>
                    <a:pt x="59" y="1"/>
                    <a:pt x="54" y="0"/>
                    <a:pt x="4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13" name="Freeform 88"/>
            <p:cNvSpPr>
              <a:spLocks/>
            </p:cNvSpPr>
            <p:nvPr/>
          </p:nvSpPr>
          <p:spPr bwMode="auto">
            <a:xfrm>
              <a:off x="3688814" y="6048330"/>
              <a:ext cx="116348" cy="211102"/>
            </a:xfrm>
            <a:custGeom>
              <a:avLst/>
              <a:gdLst>
                <a:gd name="T0" fmla="*/ 88 w 97"/>
                <a:gd name="T1" fmla="*/ 0 h 188"/>
                <a:gd name="T2" fmla="*/ 51 w 97"/>
                <a:gd name="T3" fmla="*/ 3 h 188"/>
                <a:gd name="T4" fmla="*/ 0 w 97"/>
                <a:gd name="T5" fmla="*/ 29 h 188"/>
                <a:gd name="T6" fmla="*/ 10 w 97"/>
                <a:gd name="T7" fmla="*/ 60 h 188"/>
                <a:gd name="T8" fmla="*/ 46 w 97"/>
                <a:gd name="T9" fmla="*/ 40 h 188"/>
                <a:gd name="T10" fmla="*/ 46 w 97"/>
                <a:gd name="T11" fmla="*/ 40 h 188"/>
                <a:gd name="T12" fmla="*/ 52 w 97"/>
                <a:gd name="T13" fmla="*/ 188 h 188"/>
                <a:gd name="T14" fmla="*/ 97 w 97"/>
                <a:gd name="T15" fmla="*/ 184 h 188"/>
                <a:gd name="T16" fmla="*/ 88 w 97"/>
                <a:gd name="T1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88">
                  <a:moveTo>
                    <a:pt x="88" y="0"/>
                  </a:moveTo>
                  <a:lnTo>
                    <a:pt x="51" y="3"/>
                  </a:lnTo>
                  <a:lnTo>
                    <a:pt x="0" y="29"/>
                  </a:lnTo>
                  <a:lnTo>
                    <a:pt x="10" y="6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52" y="188"/>
                  </a:lnTo>
                  <a:lnTo>
                    <a:pt x="97" y="18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14" name="Freeform 89"/>
            <p:cNvSpPr>
              <a:spLocks/>
            </p:cNvSpPr>
            <p:nvPr/>
          </p:nvSpPr>
          <p:spPr bwMode="auto">
            <a:xfrm>
              <a:off x="3688814" y="6048330"/>
              <a:ext cx="116348" cy="211102"/>
            </a:xfrm>
            <a:custGeom>
              <a:avLst/>
              <a:gdLst>
                <a:gd name="T0" fmla="*/ 88 w 97"/>
                <a:gd name="T1" fmla="*/ 0 h 188"/>
                <a:gd name="T2" fmla="*/ 51 w 97"/>
                <a:gd name="T3" fmla="*/ 3 h 188"/>
                <a:gd name="T4" fmla="*/ 0 w 97"/>
                <a:gd name="T5" fmla="*/ 29 h 188"/>
                <a:gd name="T6" fmla="*/ 10 w 97"/>
                <a:gd name="T7" fmla="*/ 60 h 188"/>
                <a:gd name="T8" fmla="*/ 46 w 97"/>
                <a:gd name="T9" fmla="*/ 40 h 188"/>
                <a:gd name="T10" fmla="*/ 46 w 97"/>
                <a:gd name="T11" fmla="*/ 40 h 188"/>
                <a:gd name="T12" fmla="*/ 52 w 97"/>
                <a:gd name="T13" fmla="*/ 188 h 188"/>
                <a:gd name="T14" fmla="*/ 97 w 97"/>
                <a:gd name="T15" fmla="*/ 184 h 188"/>
                <a:gd name="T16" fmla="*/ 88 w 97"/>
                <a:gd name="T1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88">
                  <a:moveTo>
                    <a:pt x="88" y="0"/>
                  </a:moveTo>
                  <a:lnTo>
                    <a:pt x="51" y="3"/>
                  </a:lnTo>
                  <a:lnTo>
                    <a:pt x="0" y="29"/>
                  </a:lnTo>
                  <a:lnTo>
                    <a:pt x="10" y="6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52" y="188"/>
                  </a:lnTo>
                  <a:lnTo>
                    <a:pt x="97" y="184"/>
                  </a:lnTo>
                  <a:lnTo>
                    <a:pt x="8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</p:grpSp>
      <p:grpSp>
        <p:nvGrpSpPr>
          <p:cNvPr id="215" name="Group 5"/>
          <p:cNvGrpSpPr/>
          <p:nvPr/>
        </p:nvGrpSpPr>
        <p:grpSpPr>
          <a:xfrm>
            <a:off x="3231054" y="3196840"/>
            <a:ext cx="1202090" cy="1776773"/>
            <a:chOff x="4514042" y="4143922"/>
            <a:chExt cx="1612073" cy="2382756"/>
          </a:xfrm>
        </p:grpSpPr>
        <p:sp>
          <p:nvSpPr>
            <p:cNvPr id="216" name="Freeform 71"/>
            <p:cNvSpPr>
              <a:spLocks/>
            </p:cNvSpPr>
            <p:nvPr/>
          </p:nvSpPr>
          <p:spPr bwMode="auto">
            <a:xfrm>
              <a:off x="4514042" y="5777715"/>
              <a:ext cx="1612073" cy="552458"/>
            </a:xfrm>
            <a:custGeom>
              <a:avLst/>
              <a:gdLst>
                <a:gd name="T0" fmla="*/ 224 w 1344"/>
                <a:gd name="T1" fmla="*/ 492 h 492"/>
                <a:gd name="T2" fmla="*/ 0 w 1344"/>
                <a:gd name="T3" fmla="*/ 75 h 492"/>
                <a:gd name="T4" fmla="*/ 986 w 1344"/>
                <a:gd name="T5" fmla="*/ 0 h 492"/>
                <a:gd name="T6" fmla="*/ 1344 w 1344"/>
                <a:gd name="T7" fmla="*/ 398 h 492"/>
                <a:gd name="T8" fmla="*/ 224 w 1344"/>
                <a:gd name="T9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4" h="492">
                  <a:moveTo>
                    <a:pt x="224" y="492"/>
                  </a:moveTo>
                  <a:lnTo>
                    <a:pt x="0" y="75"/>
                  </a:lnTo>
                  <a:lnTo>
                    <a:pt x="986" y="0"/>
                  </a:lnTo>
                  <a:lnTo>
                    <a:pt x="1344" y="398"/>
                  </a:lnTo>
                  <a:lnTo>
                    <a:pt x="224" y="4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auto">
            <a:xfrm>
              <a:off x="4514042" y="5777715"/>
              <a:ext cx="1612073" cy="552458"/>
            </a:xfrm>
            <a:custGeom>
              <a:avLst/>
              <a:gdLst>
                <a:gd name="T0" fmla="*/ 224 w 1344"/>
                <a:gd name="T1" fmla="*/ 492 h 492"/>
                <a:gd name="T2" fmla="*/ 0 w 1344"/>
                <a:gd name="T3" fmla="*/ 75 h 492"/>
                <a:gd name="T4" fmla="*/ 986 w 1344"/>
                <a:gd name="T5" fmla="*/ 0 h 492"/>
                <a:gd name="T6" fmla="*/ 1344 w 1344"/>
                <a:gd name="T7" fmla="*/ 398 h 492"/>
                <a:gd name="T8" fmla="*/ 224 w 1344"/>
                <a:gd name="T9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4" h="492">
                  <a:moveTo>
                    <a:pt x="224" y="492"/>
                  </a:moveTo>
                  <a:lnTo>
                    <a:pt x="0" y="75"/>
                  </a:lnTo>
                  <a:lnTo>
                    <a:pt x="986" y="0"/>
                  </a:lnTo>
                  <a:lnTo>
                    <a:pt x="1344" y="398"/>
                  </a:lnTo>
                  <a:lnTo>
                    <a:pt x="224" y="4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auto">
            <a:xfrm>
              <a:off x="4782721" y="6224622"/>
              <a:ext cx="1343394" cy="302055"/>
            </a:xfrm>
            <a:custGeom>
              <a:avLst/>
              <a:gdLst>
                <a:gd name="T0" fmla="*/ 1120 w 1120"/>
                <a:gd name="T1" fmla="*/ 0 h 269"/>
                <a:gd name="T2" fmla="*/ 1120 w 1120"/>
                <a:gd name="T3" fmla="*/ 170 h 269"/>
                <a:gd name="T4" fmla="*/ 5 w 1120"/>
                <a:gd name="T5" fmla="*/ 269 h 269"/>
                <a:gd name="T6" fmla="*/ 0 w 1120"/>
                <a:gd name="T7" fmla="*/ 94 h 269"/>
                <a:gd name="T8" fmla="*/ 1120 w 1120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0" h="269">
                  <a:moveTo>
                    <a:pt x="1120" y="0"/>
                  </a:moveTo>
                  <a:lnTo>
                    <a:pt x="1120" y="170"/>
                  </a:lnTo>
                  <a:lnTo>
                    <a:pt x="5" y="269"/>
                  </a:lnTo>
                  <a:lnTo>
                    <a:pt x="0" y="94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auto">
            <a:xfrm>
              <a:off x="4782721" y="6224622"/>
              <a:ext cx="1343394" cy="302055"/>
            </a:xfrm>
            <a:custGeom>
              <a:avLst/>
              <a:gdLst>
                <a:gd name="T0" fmla="*/ 1120 w 1120"/>
                <a:gd name="T1" fmla="*/ 0 h 269"/>
                <a:gd name="T2" fmla="*/ 1120 w 1120"/>
                <a:gd name="T3" fmla="*/ 170 h 269"/>
                <a:gd name="T4" fmla="*/ 5 w 1120"/>
                <a:gd name="T5" fmla="*/ 269 h 269"/>
                <a:gd name="T6" fmla="*/ 0 w 1120"/>
                <a:gd name="T7" fmla="*/ 94 h 269"/>
                <a:gd name="T8" fmla="*/ 1120 w 1120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0" h="269">
                  <a:moveTo>
                    <a:pt x="1120" y="0"/>
                  </a:moveTo>
                  <a:lnTo>
                    <a:pt x="1120" y="170"/>
                  </a:lnTo>
                  <a:lnTo>
                    <a:pt x="5" y="269"/>
                  </a:lnTo>
                  <a:lnTo>
                    <a:pt x="0" y="94"/>
                  </a:lnTo>
                  <a:lnTo>
                    <a:pt x="11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auto">
            <a:xfrm>
              <a:off x="4514042" y="5861932"/>
              <a:ext cx="274676" cy="664746"/>
            </a:xfrm>
            <a:custGeom>
              <a:avLst/>
              <a:gdLst>
                <a:gd name="T0" fmla="*/ 229 w 229"/>
                <a:gd name="T1" fmla="*/ 592 h 592"/>
                <a:gd name="T2" fmla="*/ 5 w 229"/>
                <a:gd name="T3" fmla="*/ 161 h 592"/>
                <a:gd name="T4" fmla="*/ 0 w 229"/>
                <a:gd name="T5" fmla="*/ 0 h 592"/>
                <a:gd name="T6" fmla="*/ 224 w 229"/>
                <a:gd name="T7" fmla="*/ 417 h 592"/>
                <a:gd name="T8" fmla="*/ 229 w 229"/>
                <a:gd name="T9" fmla="*/ 592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592">
                  <a:moveTo>
                    <a:pt x="229" y="592"/>
                  </a:moveTo>
                  <a:lnTo>
                    <a:pt x="5" y="161"/>
                  </a:lnTo>
                  <a:lnTo>
                    <a:pt x="0" y="0"/>
                  </a:lnTo>
                  <a:lnTo>
                    <a:pt x="224" y="417"/>
                  </a:lnTo>
                  <a:lnTo>
                    <a:pt x="229" y="59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auto">
            <a:xfrm>
              <a:off x="4514042" y="5861932"/>
              <a:ext cx="274676" cy="664746"/>
            </a:xfrm>
            <a:custGeom>
              <a:avLst/>
              <a:gdLst>
                <a:gd name="T0" fmla="*/ 229 w 229"/>
                <a:gd name="T1" fmla="*/ 592 h 592"/>
                <a:gd name="T2" fmla="*/ 5 w 229"/>
                <a:gd name="T3" fmla="*/ 161 h 592"/>
                <a:gd name="T4" fmla="*/ 0 w 229"/>
                <a:gd name="T5" fmla="*/ 0 h 592"/>
                <a:gd name="T6" fmla="*/ 224 w 229"/>
                <a:gd name="T7" fmla="*/ 417 h 592"/>
                <a:gd name="T8" fmla="*/ 229 w 229"/>
                <a:gd name="T9" fmla="*/ 592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592">
                  <a:moveTo>
                    <a:pt x="229" y="592"/>
                  </a:moveTo>
                  <a:lnTo>
                    <a:pt x="5" y="161"/>
                  </a:lnTo>
                  <a:lnTo>
                    <a:pt x="0" y="0"/>
                  </a:lnTo>
                  <a:lnTo>
                    <a:pt x="224" y="417"/>
                  </a:lnTo>
                  <a:lnTo>
                    <a:pt x="229" y="5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22" name="Freeform 81"/>
            <p:cNvSpPr>
              <a:spLocks/>
            </p:cNvSpPr>
            <p:nvPr/>
          </p:nvSpPr>
          <p:spPr bwMode="auto">
            <a:xfrm>
              <a:off x="4788718" y="6506466"/>
              <a:ext cx="0" cy="20212"/>
            </a:xfrm>
            <a:custGeom>
              <a:avLst/>
              <a:gdLst>
                <a:gd name="T0" fmla="*/ 0 h 18"/>
                <a:gd name="T1" fmla="*/ 18 h 18"/>
                <a:gd name="T2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23" name="Freeform 82"/>
            <p:cNvSpPr>
              <a:spLocks/>
            </p:cNvSpPr>
            <p:nvPr/>
          </p:nvSpPr>
          <p:spPr bwMode="auto">
            <a:xfrm>
              <a:off x="4788718" y="6506466"/>
              <a:ext cx="0" cy="20212"/>
            </a:xfrm>
            <a:custGeom>
              <a:avLst/>
              <a:gdLst>
                <a:gd name="T0" fmla="*/ 0 h 18"/>
                <a:gd name="T1" fmla="*/ 18 h 18"/>
                <a:gd name="T2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24" name="Freeform 83"/>
            <p:cNvSpPr>
              <a:spLocks/>
            </p:cNvSpPr>
            <p:nvPr/>
          </p:nvSpPr>
          <p:spPr bwMode="auto">
            <a:xfrm>
              <a:off x="4514042" y="5861932"/>
              <a:ext cx="274676" cy="664746"/>
            </a:xfrm>
            <a:custGeom>
              <a:avLst/>
              <a:gdLst>
                <a:gd name="T0" fmla="*/ 0 w 229"/>
                <a:gd name="T1" fmla="*/ 0 h 592"/>
                <a:gd name="T2" fmla="*/ 5 w 229"/>
                <a:gd name="T3" fmla="*/ 161 h 592"/>
                <a:gd name="T4" fmla="*/ 229 w 229"/>
                <a:gd name="T5" fmla="*/ 592 h 592"/>
                <a:gd name="T6" fmla="*/ 229 w 229"/>
                <a:gd name="T7" fmla="*/ 574 h 592"/>
                <a:gd name="T8" fmla="*/ 5 w 229"/>
                <a:gd name="T9" fmla="*/ 144 h 592"/>
                <a:gd name="T10" fmla="*/ 2 w 229"/>
                <a:gd name="T11" fmla="*/ 2 h 592"/>
                <a:gd name="T12" fmla="*/ 0 w 229"/>
                <a:gd name="T13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592">
                  <a:moveTo>
                    <a:pt x="0" y="0"/>
                  </a:moveTo>
                  <a:lnTo>
                    <a:pt x="5" y="161"/>
                  </a:lnTo>
                  <a:lnTo>
                    <a:pt x="229" y="592"/>
                  </a:lnTo>
                  <a:lnTo>
                    <a:pt x="229" y="574"/>
                  </a:lnTo>
                  <a:lnTo>
                    <a:pt x="5" y="14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4E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25" name="Freeform 84"/>
            <p:cNvSpPr>
              <a:spLocks/>
            </p:cNvSpPr>
            <p:nvPr/>
          </p:nvSpPr>
          <p:spPr bwMode="auto">
            <a:xfrm>
              <a:off x="4514042" y="5861932"/>
              <a:ext cx="274676" cy="664746"/>
            </a:xfrm>
            <a:custGeom>
              <a:avLst/>
              <a:gdLst>
                <a:gd name="T0" fmla="*/ 0 w 229"/>
                <a:gd name="T1" fmla="*/ 0 h 592"/>
                <a:gd name="T2" fmla="*/ 5 w 229"/>
                <a:gd name="T3" fmla="*/ 161 h 592"/>
                <a:gd name="T4" fmla="*/ 229 w 229"/>
                <a:gd name="T5" fmla="*/ 592 h 592"/>
                <a:gd name="T6" fmla="*/ 229 w 229"/>
                <a:gd name="T7" fmla="*/ 574 h 592"/>
                <a:gd name="T8" fmla="*/ 5 w 229"/>
                <a:gd name="T9" fmla="*/ 144 h 592"/>
                <a:gd name="T10" fmla="*/ 2 w 229"/>
                <a:gd name="T11" fmla="*/ 2 h 592"/>
                <a:gd name="T12" fmla="*/ 0 w 229"/>
                <a:gd name="T13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592">
                  <a:moveTo>
                    <a:pt x="0" y="0"/>
                  </a:moveTo>
                  <a:lnTo>
                    <a:pt x="5" y="161"/>
                  </a:lnTo>
                  <a:lnTo>
                    <a:pt x="229" y="592"/>
                  </a:lnTo>
                  <a:lnTo>
                    <a:pt x="229" y="574"/>
                  </a:lnTo>
                  <a:lnTo>
                    <a:pt x="5" y="144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26" name="Freeform 90"/>
            <p:cNvSpPr>
              <a:spLocks/>
            </p:cNvSpPr>
            <p:nvPr/>
          </p:nvSpPr>
          <p:spPr bwMode="auto">
            <a:xfrm>
              <a:off x="4902667" y="4266317"/>
              <a:ext cx="957168" cy="1965043"/>
            </a:xfrm>
            <a:custGeom>
              <a:avLst/>
              <a:gdLst>
                <a:gd name="T0" fmla="*/ 0 w 798"/>
                <a:gd name="T1" fmla="*/ 329 h 1750"/>
                <a:gd name="T2" fmla="*/ 783 w 798"/>
                <a:gd name="T3" fmla="*/ 0 h 1750"/>
                <a:gd name="T4" fmla="*/ 798 w 798"/>
                <a:gd name="T5" fmla="*/ 1686 h 1750"/>
                <a:gd name="T6" fmla="*/ 31 w 798"/>
                <a:gd name="T7" fmla="*/ 1750 h 1750"/>
                <a:gd name="T8" fmla="*/ 0 w 798"/>
                <a:gd name="T9" fmla="*/ 329 h 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8" h="1750">
                  <a:moveTo>
                    <a:pt x="0" y="329"/>
                  </a:moveTo>
                  <a:lnTo>
                    <a:pt x="783" y="0"/>
                  </a:lnTo>
                  <a:lnTo>
                    <a:pt x="798" y="1686"/>
                  </a:lnTo>
                  <a:lnTo>
                    <a:pt x="31" y="1750"/>
                  </a:lnTo>
                  <a:lnTo>
                    <a:pt x="0" y="32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27" name="Freeform 91"/>
            <p:cNvSpPr>
              <a:spLocks/>
            </p:cNvSpPr>
            <p:nvPr/>
          </p:nvSpPr>
          <p:spPr bwMode="auto">
            <a:xfrm>
              <a:off x="4902667" y="4266317"/>
              <a:ext cx="957168" cy="1965043"/>
            </a:xfrm>
            <a:custGeom>
              <a:avLst/>
              <a:gdLst>
                <a:gd name="T0" fmla="*/ 0 w 798"/>
                <a:gd name="T1" fmla="*/ 329 h 1750"/>
                <a:gd name="T2" fmla="*/ 783 w 798"/>
                <a:gd name="T3" fmla="*/ 0 h 1750"/>
                <a:gd name="T4" fmla="*/ 798 w 798"/>
                <a:gd name="T5" fmla="*/ 1686 h 1750"/>
                <a:gd name="T6" fmla="*/ 31 w 798"/>
                <a:gd name="T7" fmla="*/ 1750 h 1750"/>
                <a:gd name="T8" fmla="*/ 0 w 798"/>
                <a:gd name="T9" fmla="*/ 329 h 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8" h="1750">
                  <a:moveTo>
                    <a:pt x="0" y="329"/>
                  </a:moveTo>
                  <a:lnTo>
                    <a:pt x="783" y="0"/>
                  </a:lnTo>
                  <a:lnTo>
                    <a:pt x="798" y="1686"/>
                  </a:lnTo>
                  <a:lnTo>
                    <a:pt x="31" y="1750"/>
                  </a:lnTo>
                  <a:lnTo>
                    <a:pt x="0" y="3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28" name="Freeform 92"/>
            <p:cNvSpPr>
              <a:spLocks/>
            </p:cNvSpPr>
            <p:nvPr/>
          </p:nvSpPr>
          <p:spPr bwMode="auto">
            <a:xfrm>
              <a:off x="4717950" y="4483033"/>
              <a:ext cx="221900" cy="1748327"/>
            </a:xfrm>
            <a:custGeom>
              <a:avLst/>
              <a:gdLst>
                <a:gd name="T0" fmla="*/ 185 w 185"/>
                <a:gd name="T1" fmla="*/ 1557 h 1557"/>
                <a:gd name="T2" fmla="*/ 31 w 185"/>
                <a:gd name="T3" fmla="*/ 1295 h 1557"/>
                <a:gd name="T4" fmla="*/ 0 w 185"/>
                <a:gd name="T5" fmla="*/ 0 h 1557"/>
                <a:gd name="T6" fmla="*/ 154 w 185"/>
                <a:gd name="T7" fmla="*/ 136 h 1557"/>
                <a:gd name="T8" fmla="*/ 185 w 185"/>
                <a:gd name="T9" fmla="*/ 1557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557">
                  <a:moveTo>
                    <a:pt x="185" y="1557"/>
                  </a:moveTo>
                  <a:lnTo>
                    <a:pt x="31" y="1295"/>
                  </a:lnTo>
                  <a:lnTo>
                    <a:pt x="0" y="0"/>
                  </a:lnTo>
                  <a:lnTo>
                    <a:pt x="154" y="136"/>
                  </a:lnTo>
                  <a:lnTo>
                    <a:pt x="185" y="155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29" name="Freeform 93"/>
            <p:cNvSpPr>
              <a:spLocks/>
            </p:cNvSpPr>
            <p:nvPr/>
          </p:nvSpPr>
          <p:spPr bwMode="auto">
            <a:xfrm>
              <a:off x="4717950" y="4143922"/>
              <a:ext cx="1123893" cy="491822"/>
            </a:xfrm>
            <a:custGeom>
              <a:avLst/>
              <a:gdLst>
                <a:gd name="T0" fmla="*/ 154 w 937"/>
                <a:gd name="T1" fmla="*/ 438 h 438"/>
                <a:gd name="T2" fmla="*/ 0 w 937"/>
                <a:gd name="T3" fmla="*/ 302 h 438"/>
                <a:gd name="T4" fmla="*/ 710 w 937"/>
                <a:gd name="T5" fmla="*/ 0 h 438"/>
                <a:gd name="T6" fmla="*/ 937 w 937"/>
                <a:gd name="T7" fmla="*/ 109 h 438"/>
                <a:gd name="T8" fmla="*/ 154 w 937"/>
                <a:gd name="T9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7" h="438">
                  <a:moveTo>
                    <a:pt x="154" y="438"/>
                  </a:moveTo>
                  <a:lnTo>
                    <a:pt x="0" y="302"/>
                  </a:lnTo>
                  <a:lnTo>
                    <a:pt x="710" y="0"/>
                  </a:lnTo>
                  <a:lnTo>
                    <a:pt x="937" y="109"/>
                  </a:lnTo>
                  <a:lnTo>
                    <a:pt x="154" y="43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30" name="Freeform 94"/>
            <p:cNvSpPr>
              <a:spLocks/>
            </p:cNvSpPr>
            <p:nvPr/>
          </p:nvSpPr>
          <p:spPr bwMode="auto">
            <a:xfrm>
              <a:off x="5192936" y="5942779"/>
              <a:ext cx="157129" cy="211102"/>
            </a:xfrm>
            <a:custGeom>
              <a:avLst/>
              <a:gdLst>
                <a:gd name="T0" fmla="*/ 41 w 80"/>
                <a:gd name="T1" fmla="*/ 0 h 115"/>
                <a:gd name="T2" fmla="*/ 37 w 80"/>
                <a:gd name="T3" fmla="*/ 0 h 115"/>
                <a:gd name="T4" fmla="*/ 26 w 80"/>
                <a:gd name="T5" fmla="*/ 2 h 115"/>
                <a:gd name="T6" fmla="*/ 16 w 80"/>
                <a:gd name="T7" fmla="*/ 5 h 115"/>
                <a:gd name="T8" fmla="*/ 7 w 80"/>
                <a:gd name="T9" fmla="*/ 9 h 115"/>
                <a:gd name="T10" fmla="*/ 0 w 80"/>
                <a:gd name="T11" fmla="*/ 14 h 115"/>
                <a:gd name="T12" fmla="*/ 8 w 80"/>
                <a:gd name="T13" fmla="*/ 32 h 115"/>
                <a:gd name="T14" fmla="*/ 13 w 80"/>
                <a:gd name="T15" fmla="*/ 29 h 115"/>
                <a:gd name="T16" fmla="*/ 18 w 80"/>
                <a:gd name="T17" fmla="*/ 25 h 115"/>
                <a:gd name="T18" fmla="*/ 25 w 80"/>
                <a:gd name="T19" fmla="*/ 23 h 115"/>
                <a:gd name="T20" fmla="*/ 32 w 80"/>
                <a:gd name="T21" fmla="*/ 21 h 115"/>
                <a:gd name="T22" fmla="*/ 34 w 80"/>
                <a:gd name="T23" fmla="*/ 21 h 115"/>
                <a:gd name="T24" fmla="*/ 40 w 80"/>
                <a:gd name="T25" fmla="*/ 22 h 115"/>
                <a:gd name="T26" fmla="*/ 46 w 80"/>
                <a:gd name="T27" fmla="*/ 25 h 115"/>
                <a:gd name="T28" fmla="*/ 49 w 80"/>
                <a:gd name="T29" fmla="*/ 30 h 115"/>
                <a:gd name="T30" fmla="*/ 50 w 80"/>
                <a:gd name="T31" fmla="*/ 36 h 115"/>
                <a:gd name="T32" fmla="*/ 48 w 80"/>
                <a:gd name="T33" fmla="*/ 46 h 115"/>
                <a:gd name="T34" fmla="*/ 41 w 80"/>
                <a:gd name="T35" fmla="*/ 57 h 115"/>
                <a:gd name="T36" fmla="*/ 30 w 80"/>
                <a:gd name="T37" fmla="*/ 70 h 115"/>
                <a:gd name="T38" fmla="*/ 14 w 80"/>
                <a:gd name="T39" fmla="*/ 85 h 115"/>
                <a:gd name="T40" fmla="*/ 0 w 80"/>
                <a:gd name="T41" fmla="*/ 99 h 115"/>
                <a:gd name="T42" fmla="*/ 1 w 80"/>
                <a:gd name="T43" fmla="*/ 115 h 115"/>
                <a:gd name="T44" fmla="*/ 80 w 80"/>
                <a:gd name="T45" fmla="*/ 109 h 115"/>
                <a:gd name="T46" fmla="*/ 79 w 80"/>
                <a:gd name="T47" fmla="*/ 88 h 115"/>
                <a:gd name="T48" fmla="*/ 37 w 80"/>
                <a:gd name="T49" fmla="*/ 91 h 115"/>
                <a:gd name="T50" fmla="*/ 37 w 80"/>
                <a:gd name="T51" fmla="*/ 91 h 115"/>
                <a:gd name="T52" fmla="*/ 47 w 80"/>
                <a:gd name="T53" fmla="*/ 81 h 115"/>
                <a:gd name="T54" fmla="*/ 59 w 80"/>
                <a:gd name="T55" fmla="*/ 70 h 115"/>
                <a:gd name="T56" fmla="*/ 68 w 80"/>
                <a:gd name="T57" fmla="*/ 58 h 115"/>
                <a:gd name="T58" fmla="*/ 74 w 80"/>
                <a:gd name="T59" fmla="*/ 45 h 115"/>
                <a:gd name="T60" fmla="*/ 76 w 80"/>
                <a:gd name="T61" fmla="*/ 32 h 115"/>
                <a:gd name="T62" fmla="*/ 74 w 80"/>
                <a:gd name="T63" fmla="*/ 18 h 115"/>
                <a:gd name="T64" fmla="*/ 66 w 80"/>
                <a:gd name="T65" fmla="*/ 8 h 115"/>
                <a:gd name="T66" fmla="*/ 54 w 80"/>
                <a:gd name="T67" fmla="*/ 2 h 115"/>
                <a:gd name="T68" fmla="*/ 41 w 80"/>
                <a:gd name="T6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115">
                  <a:moveTo>
                    <a:pt x="41" y="0"/>
                  </a:moveTo>
                  <a:cubicBezTo>
                    <a:pt x="40" y="0"/>
                    <a:pt x="38" y="0"/>
                    <a:pt x="37" y="0"/>
                  </a:cubicBezTo>
                  <a:cubicBezTo>
                    <a:pt x="33" y="0"/>
                    <a:pt x="29" y="1"/>
                    <a:pt x="26" y="2"/>
                  </a:cubicBezTo>
                  <a:cubicBezTo>
                    <a:pt x="22" y="3"/>
                    <a:pt x="19" y="4"/>
                    <a:pt x="16" y="5"/>
                  </a:cubicBezTo>
                  <a:cubicBezTo>
                    <a:pt x="13" y="6"/>
                    <a:pt x="10" y="8"/>
                    <a:pt x="7" y="9"/>
                  </a:cubicBezTo>
                  <a:cubicBezTo>
                    <a:pt x="5" y="11"/>
                    <a:pt x="2" y="13"/>
                    <a:pt x="0" y="14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1"/>
                    <a:pt x="11" y="30"/>
                    <a:pt x="13" y="29"/>
                  </a:cubicBezTo>
                  <a:cubicBezTo>
                    <a:pt x="14" y="27"/>
                    <a:pt x="16" y="26"/>
                    <a:pt x="18" y="25"/>
                  </a:cubicBezTo>
                  <a:cubicBezTo>
                    <a:pt x="20" y="24"/>
                    <a:pt x="22" y="23"/>
                    <a:pt x="25" y="23"/>
                  </a:cubicBezTo>
                  <a:cubicBezTo>
                    <a:pt x="27" y="22"/>
                    <a:pt x="29" y="21"/>
                    <a:pt x="32" y="21"/>
                  </a:cubicBezTo>
                  <a:cubicBezTo>
                    <a:pt x="33" y="21"/>
                    <a:pt x="33" y="21"/>
                    <a:pt x="34" y="21"/>
                  </a:cubicBezTo>
                  <a:cubicBezTo>
                    <a:pt x="36" y="21"/>
                    <a:pt x="38" y="21"/>
                    <a:pt x="40" y="22"/>
                  </a:cubicBezTo>
                  <a:cubicBezTo>
                    <a:pt x="42" y="23"/>
                    <a:pt x="44" y="24"/>
                    <a:pt x="46" y="25"/>
                  </a:cubicBezTo>
                  <a:cubicBezTo>
                    <a:pt x="47" y="26"/>
                    <a:pt x="48" y="28"/>
                    <a:pt x="49" y="30"/>
                  </a:cubicBezTo>
                  <a:cubicBezTo>
                    <a:pt x="50" y="32"/>
                    <a:pt x="50" y="34"/>
                    <a:pt x="50" y="36"/>
                  </a:cubicBezTo>
                  <a:cubicBezTo>
                    <a:pt x="50" y="39"/>
                    <a:pt x="50" y="42"/>
                    <a:pt x="48" y="46"/>
                  </a:cubicBezTo>
                  <a:cubicBezTo>
                    <a:pt x="47" y="49"/>
                    <a:pt x="44" y="53"/>
                    <a:pt x="41" y="57"/>
                  </a:cubicBezTo>
                  <a:cubicBezTo>
                    <a:pt x="38" y="61"/>
                    <a:pt x="35" y="65"/>
                    <a:pt x="30" y="70"/>
                  </a:cubicBezTo>
                  <a:cubicBezTo>
                    <a:pt x="26" y="74"/>
                    <a:pt x="21" y="80"/>
                    <a:pt x="14" y="85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79" y="88"/>
                    <a:pt x="79" y="88"/>
                    <a:pt x="79" y="88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51" y="77"/>
                    <a:pt x="55" y="74"/>
                    <a:pt x="59" y="70"/>
                  </a:cubicBezTo>
                  <a:cubicBezTo>
                    <a:pt x="62" y="66"/>
                    <a:pt x="65" y="62"/>
                    <a:pt x="68" y="58"/>
                  </a:cubicBezTo>
                  <a:cubicBezTo>
                    <a:pt x="71" y="54"/>
                    <a:pt x="73" y="49"/>
                    <a:pt x="74" y="45"/>
                  </a:cubicBezTo>
                  <a:cubicBezTo>
                    <a:pt x="76" y="41"/>
                    <a:pt x="77" y="36"/>
                    <a:pt x="76" y="32"/>
                  </a:cubicBezTo>
                  <a:cubicBezTo>
                    <a:pt x="76" y="27"/>
                    <a:pt x="75" y="22"/>
                    <a:pt x="74" y="18"/>
                  </a:cubicBezTo>
                  <a:cubicBezTo>
                    <a:pt x="72" y="14"/>
                    <a:pt x="69" y="11"/>
                    <a:pt x="66" y="8"/>
                  </a:cubicBezTo>
                  <a:cubicBezTo>
                    <a:pt x="63" y="5"/>
                    <a:pt x="58" y="3"/>
                    <a:pt x="54" y="2"/>
                  </a:cubicBezTo>
                  <a:cubicBezTo>
                    <a:pt x="50" y="1"/>
                    <a:pt x="46" y="0"/>
                    <a:pt x="4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31" name="Freeform 95"/>
            <p:cNvSpPr>
              <a:spLocks noEditPoints="1"/>
            </p:cNvSpPr>
            <p:nvPr/>
          </p:nvSpPr>
          <p:spPr bwMode="auto">
            <a:xfrm>
              <a:off x="5001023" y="5956254"/>
              <a:ext cx="166725" cy="208856"/>
            </a:xfrm>
            <a:custGeom>
              <a:avLst/>
              <a:gdLst>
                <a:gd name="T0" fmla="*/ 42 w 85"/>
                <a:gd name="T1" fmla="*/ 95 h 114"/>
                <a:gd name="T2" fmla="*/ 36 w 85"/>
                <a:gd name="T3" fmla="*/ 93 h 114"/>
                <a:gd name="T4" fmla="*/ 31 w 85"/>
                <a:gd name="T5" fmla="*/ 86 h 114"/>
                <a:gd name="T6" fmla="*/ 28 w 85"/>
                <a:gd name="T7" fmla="*/ 75 h 114"/>
                <a:gd name="T8" fmla="*/ 26 w 85"/>
                <a:gd name="T9" fmla="*/ 58 h 114"/>
                <a:gd name="T10" fmla="*/ 27 w 85"/>
                <a:gd name="T11" fmla="*/ 42 h 114"/>
                <a:gd name="T12" fmla="*/ 30 w 85"/>
                <a:gd name="T13" fmla="*/ 30 h 114"/>
                <a:gd name="T14" fmla="*/ 35 w 85"/>
                <a:gd name="T15" fmla="*/ 22 h 114"/>
                <a:gd name="T16" fmla="*/ 42 w 85"/>
                <a:gd name="T17" fmla="*/ 20 h 114"/>
                <a:gd name="T18" fmla="*/ 43 w 85"/>
                <a:gd name="T19" fmla="*/ 20 h 114"/>
                <a:gd name="T20" fmla="*/ 49 w 85"/>
                <a:gd name="T21" fmla="*/ 21 h 114"/>
                <a:gd name="T22" fmla="*/ 54 w 85"/>
                <a:gd name="T23" fmla="*/ 28 h 114"/>
                <a:gd name="T24" fmla="*/ 57 w 85"/>
                <a:gd name="T25" fmla="*/ 40 h 114"/>
                <a:gd name="T26" fmla="*/ 58 w 85"/>
                <a:gd name="T27" fmla="*/ 56 h 114"/>
                <a:gd name="T28" fmla="*/ 58 w 85"/>
                <a:gd name="T29" fmla="*/ 72 h 114"/>
                <a:gd name="T30" fmla="*/ 55 w 85"/>
                <a:gd name="T31" fmla="*/ 84 h 114"/>
                <a:gd name="T32" fmla="*/ 50 w 85"/>
                <a:gd name="T33" fmla="*/ 92 h 114"/>
                <a:gd name="T34" fmla="*/ 43 w 85"/>
                <a:gd name="T35" fmla="*/ 94 h 114"/>
                <a:gd name="T36" fmla="*/ 42 w 85"/>
                <a:gd name="T37" fmla="*/ 95 h 114"/>
                <a:gd name="T38" fmla="*/ 45 w 85"/>
                <a:gd name="T39" fmla="*/ 0 h 114"/>
                <a:gd name="T40" fmla="*/ 42 w 85"/>
                <a:gd name="T41" fmla="*/ 0 h 114"/>
                <a:gd name="T42" fmla="*/ 23 w 85"/>
                <a:gd name="T43" fmla="*/ 6 h 114"/>
                <a:gd name="T44" fmla="*/ 9 w 85"/>
                <a:gd name="T45" fmla="*/ 19 h 114"/>
                <a:gd name="T46" fmla="*/ 2 w 85"/>
                <a:gd name="T47" fmla="*/ 38 h 114"/>
                <a:gd name="T48" fmla="*/ 0 w 85"/>
                <a:gd name="T49" fmla="*/ 60 h 114"/>
                <a:gd name="T50" fmla="*/ 3 w 85"/>
                <a:gd name="T51" fmla="*/ 82 h 114"/>
                <a:gd name="T52" fmla="*/ 11 w 85"/>
                <a:gd name="T53" fmla="*/ 100 h 114"/>
                <a:gd name="T54" fmla="*/ 24 w 85"/>
                <a:gd name="T55" fmla="*/ 111 h 114"/>
                <a:gd name="T56" fmla="*/ 39 w 85"/>
                <a:gd name="T57" fmla="*/ 114 h 114"/>
                <a:gd name="T58" fmla="*/ 43 w 85"/>
                <a:gd name="T59" fmla="*/ 114 h 114"/>
                <a:gd name="T60" fmla="*/ 62 w 85"/>
                <a:gd name="T61" fmla="*/ 108 h 114"/>
                <a:gd name="T62" fmla="*/ 75 w 85"/>
                <a:gd name="T63" fmla="*/ 96 h 114"/>
                <a:gd name="T64" fmla="*/ 82 w 85"/>
                <a:gd name="T65" fmla="*/ 77 h 114"/>
                <a:gd name="T66" fmla="*/ 85 w 85"/>
                <a:gd name="T67" fmla="*/ 53 h 114"/>
                <a:gd name="T68" fmla="*/ 82 w 85"/>
                <a:gd name="T69" fmla="*/ 32 h 114"/>
                <a:gd name="T70" fmla="*/ 74 w 85"/>
                <a:gd name="T71" fmla="*/ 15 h 114"/>
                <a:gd name="T72" fmla="*/ 61 w 85"/>
                <a:gd name="T73" fmla="*/ 3 h 114"/>
                <a:gd name="T74" fmla="*/ 45 w 85"/>
                <a:gd name="T7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114">
                  <a:moveTo>
                    <a:pt x="42" y="95"/>
                  </a:moveTo>
                  <a:cubicBezTo>
                    <a:pt x="40" y="95"/>
                    <a:pt x="38" y="94"/>
                    <a:pt x="36" y="93"/>
                  </a:cubicBezTo>
                  <a:cubicBezTo>
                    <a:pt x="34" y="91"/>
                    <a:pt x="33" y="89"/>
                    <a:pt x="31" y="86"/>
                  </a:cubicBezTo>
                  <a:cubicBezTo>
                    <a:pt x="30" y="83"/>
                    <a:pt x="28" y="79"/>
                    <a:pt x="28" y="75"/>
                  </a:cubicBezTo>
                  <a:cubicBezTo>
                    <a:pt x="27" y="70"/>
                    <a:pt x="26" y="65"/>
                    <a:pt x="26" y="58"/>
                  </a:cubicBezTo>
                  <a:cubicBezTo>
                    <a:pt x="26" y="52"/>
                    <a:pt x="26" y="46"/>
                    <a:pt x="27" y="42"/>
                  </a:cubicBezTo>
                  <a:cubicBezTo>
                    <a:pt x="28" y="37"/>
                    <a:pt x="29" y="33"/>
                    <a:pt x="30" y="30"/>
                  </a:cubicBezTo>
                  <a:cubicBezTo>
                    <a:pt x="31" y="26"/>
                    <a:pt x="33" y="24"/>
                    <a:pt x="35" y="22"/>
                  </a:cubicBezTo>
                  <a:cubicBezTo>
                    <a:pt x="37" y="21"/>
                    <a:pt x="39" y="20"/>
                    <a:pt x="42" y="20"/>
                  </a:cubicBezTo>
                  <a:cubicBezTo>
                    <a:pt x="42" y="20"/>
                    <a:pt x="42" y="20"/>
                    <a:pt x="43" y="20"/>
                  </a:cubicBezTo>
                  <a:cubicBezTo>
                    <a:pt x="45" y="20"/>
                    <a:pt x="47" y="20"/>
                    <a:pt x="49" y="21"/>
                  </a:cubicBezTo>
                  <a:cubicBezTo>
                    <a:pt x="51" y="23"/>
                    <a:pt x="52" y="25"/>
                    <a:pt x="54" y="28"/>
                  </a:cubicBezTo>
                  <a:cubicBezTo>
                    <a:pt x="55" y="31"/>
                    <a:pt x="56" y="35"/>
                    <a:pt x="57" y="40"/>
                  </a:cubicBezTo>
                  <a:cubicBezTo>
                    <a:pt x="58" y="44"/>
                    <a:pt x="58" y="50"/>
                    <a:pt x="58" y="56"/>
                  </a:cubicBezTo>
                  <a:cubicBezTo>
                    <a:pt x="58" y="62"/>
                    <a:pt x="58" y="67"/>
                    <a:pt x="58" y="72"/>
                  </a:cubicBezTo>
                  <a:cubicBezTo>
                    <a:pt x="57" y="77"/>
                    <a:pt x="56" y="81"/>
                    <a:pt x="55" y="84"/>
                  </a:cubicBezTo>
                  <a:cubicBezTo>
                    <a:pt x="54" y="87"/>
                    <a:pt x="52" y="90"/>
                    <a:pt x="50" y="92"/>
                  </a:cubicBezTo>
                  <a:cubicBezTo>
                    <a:pt x="48" y="93"/>
                    <a:pt x="46" y="94"/>
                    <a:pt x="43" y="94"/>
                  </a:cubicBezTo>
                  <a:cubicBezTo>
                    <a:pt x="43" y="94"/>
                    <a:pt x="43" y="95"/>
                    <a:pt x="42" y="95"/>
                  </a:cubicBezTo>
                  <a:moveTo>
                    <a:pt x="45" y="0"/>
                  </a:moveTo>
                  <a:cubicBezTo>
                    <a:pt x="44" y="0"/>
                    <a:pt x="43" y="0"/>
                    <a:pt x="42" y="0"/>
                  </a:cubicBezTo>
                  <a:cubicBezTo>
                    <a:pt x="34" y="1"/>
                    <a:pt x="28" y="3"/>
                    <a:pt x="23" y="6"/>
                  </a:cubicBezTo>
                  <a:cubicBezTo>
                    <a:pt x="17" y="9"/>
                    <a:pt x="13" y="14"/>
                    <a:pt x="9" y="19"/>
                  </a:cubicBezTo>
                  <a:cubicBezTo>
                    <a:pt x="6" y="24"/>
                    <a:pt x="3" y="31"/>
                    <a:pt x="2" y="38"/>
                  </a:cubicBezTo>
                  <a:cubicBezTo>
                    <a:pt x="0" y="45"/>
                    <a:pt x="0" y="52"/>
                    <a:pt x="0" y="60"/>
                  </a:cubicBezTo>
                  <a:cubicBezTo>
                    <a:pt x="0" y="68"/>
                    <a:pt x="1" y="76"/>
                    <a:pt x="3" y="82"/>
                  </a:cubicBezTo>
                  <a:cubicBezTo>
                    <a:pt x="5" y="89"/>
                    <a:pt x="7" y="95"/>
                    <a:pt x="11" y="100"/>
                  </a:cubicBezTo>
                  <a:cubicBezTo>
                    <a:pt x="14" y="105"/>
                    <a:pt x="19" y="108"/>
                    <a:pt x="24" y="111"/>
                  </a:cubicBezTo>
                  <a:cubicBezTo>
                    <a:pt x="28" y="113"/>
                    <a:pt x="34" y="114"/>
                    <a:pt x="39" y="114"/>
                  </a:cubicBezTo>
                  <a:cubicBezTo>
                    <a:pt x="41" y="114"/>
                    <a:pt x="42" y="114"/>
                    <a:pt x="43" y="114"/>
                  </a:cubicBezTo>
                  <a:cubicBezTo>
                    <a:pt x="50" y="113"/>
                    <a:pt x="56" y="111"/>
                    <a:pt x="62" y="108"/>
                  </a:cubicBezTo>
                  <a:cubicBezTo>
                    <a:pt x="67" y="105"/>
                    <a:pt x="71" y="101"/>
                    <a:pt x="75" y="96"/>
                  </a:cubicBezTo>
                  <a:cubicBezTo>
                    <a:pt x="78" y="90"/>
                    <a:pt x="81" y="84"/>
                    <a:pt x="82" y="77"/>
                  </a:cubicBezTo>
                  <a:cubicBezTo>
                    <a:pt x="84" y="70"/>
                    <a:pt x="85" y="62"/>
                    <a:pt x="85" y="53"/>
                  </a:cubicBezTo>
                  <a:cubicBezTo>
                    <a:pt x="84" y="46"/>
                    <a:pt x="84" y="39"/>
                    <a:pt x="82" y="32"/>
                  </a:cubicBezTo>
                  <a:cubicBezTo>
                    <a:pt x="80" y="25"/>
                    <a:pt x="78" y="19"/>
                    <a:pt x="74" y="15"/>
                  </a:cubicBezTo>
                  <a:cubicBezTo>
                    <a:pt x="71" y="10"/>
                    <a:pt x="66" y="6"/>
                    <a:pt x="61" y="3"/>
                  </a:cubicBezTo>
                  <a:cubicBezTo>
                    <a:pt x="56" y="1"/>
                    <a:pt x="51" y="0"/>
                    <a:pt x="4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597111" y="2299586"/>
            <a:ext cx="1784459" cy="1586446"/>
            <a:chOff x="7727463" y="936951"/>
            <a:chExt cx="1784459" cy="1586446"/>
          </a:xfrm>
        </p:grpSpPr>
        <p:cxnSp>
          <p:nvCxnSpPr>
            <p:cNvPr id="198" name="Straight Connector 106"/>
            <p:cNvCxnSpPr/>
            <p:nvPr/>
          </p:nvCxnSpPr>
          <p:spPr>
            <a:xfrm>
              <a:off x="8619687" y="1524778"/>
              <a:ext cx="1" cy="22276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"/>
            <p:cNvGrpSpPr/>
            <p:nvPr/>
          </p:nvGrpSpPr>
          <p:grpSpPr>
            <a:xfrm>
              <a:off x="7727463" y="936951"/>
              <a:ext cx="1784459" cy="1586446"/>
              <a:chOff x="7727463" y="936951"/>
              <a:chExt cx="1784459" cy="1586446"/>
            </a:xfrm>
          </p:grpSpPr>
          <p:sp>
            <p:nvSpPr>
              <p:cNvPr id="241" name="Oval 90"/>
              <p:cNvSpPr/>
              <p:nvPr/>
            </p:nvSpPr>
            <p:spPr>
              <a:xfrm>
                <a:off x="8325772" y="936951"/>
                <a:ext cx="587828" cy="58782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endParaRPr lang="en-US">
                  <a:solidFill>
                    <a:srgbClr val="604B6B"/>
                  </a:solidFill>
                </a:endParaRPr>
              </a:p>
            </p:txBody>
          </p:sp>
          <p:sp>
            <p:nvSpPr>
              <p:cNvPr id="243" name="TextBox 242"/>
              <p:cNvSpPr txBox="1"/>
              <p:nvPr/>
            </p:nvSpPr>
            <p:spPr>
              <a:xfrm flipH="1">
                <a:off x="7727463" y="2061734"/>
                <a:ext cx="1784459" cy="461663"/>
              </a:xfrm>
              <a:prstGeom prst="rect">
                <a:avLst/>
              </a:prstGeom>
              <a:noFill/>
            </p:spPr>
            <p:txBody>
              <a:bodyPr wrap="none" lIns="91438" tIns="45719" rIns="91438" bIns="45719" rtlCol="0">
                <a:spAutoFit/>
              </a:bodyPr>
              <a:lstStyle/>
              <a:p>
                <a:pPr algn="ctr" rtl="1"/>
                <a:r>
                  <a:rPr lang="ar-EG" sz="2400" b="1" dirty="0">
                    <a:solidFill>
                      <a:srgbClr val="604B6B"/>
                    </a:solidFill>
                    <a:latin typeface="Simplified Arabic" panose="02020603050405020304" pitchFamily="18" charset="-78"/>
                    <a:ea typeface="Tahoma" panose="020B0604030504040204" pitchFamily="34" charset="0"/>
                    <a:cs typeface="Simplified Arabic" panose="02020603050405020304" pitchFamily="18" charset="-78"/>
                  </a:rPr>
                  <a:t>تحديد المساحات</a:t>
                </a:r>
                <a:endParaRPr lang="en-US" sz="2400" b="1" dirty="0">
                  <a:solidFill>
                    <a:srgbClr val="604B6B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endParaRPr>
              </a:p>
            </p:txBody>
          </p:sp>
          <p:grpSp>
            <p:nvGrpSpPr>
              <p:cNvPr id="253" name="Group 13"/>
              <p:cNvGrpSpPr/>
              <p:nvPr/>
            </p:nvGrpSpPr>
            <p:grpSpPr>
              <a:xfrm>
                <a:off x="8463244" y="1747537"/>
                <a:ext cx="312907" cy="262753"/>
                <a:chOff x="9833758" y="3336463"/>
                <a:chExt cx="312906" cy="262753"/>
              </a:xfrm>
            </p:grpSpPr>
            <p:sp>
              <p:nvSpPr>
                <p:cNvPr id="254" name="Oval 91"/>
                <p:cNvSpPr/>
                <p:nvPr/>
              </p:nvSpPr>
              <p:spPr>
                <a:xfrm>
                  <a:off x="9858834" y="3336463"/>
                  <a:ext cx="262753" cy="262753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604B6B"/>
                    </a:solidFill>
                  </a:endParaRPr>
                </a:p>
              </p:txBody>
            </p:sp>
            <p:sp>
              <p:nvSpPr>
                <p:cNvPr id="255" name="TextBox 254"/>
                <p:cNvSpPr txBox="1"/>
                <p:nvPr/>
              </p:nvSpPr>
              <p:spPr>
                <a:xfrm>
                  <a:off x="9833758" y="3352424"/>
                  <a:ext cx="312906" cy="2308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900" b="1" dirty="0">
                      <a:solidFill>
                        <a:srgbClr val="604B6B"/>
                      </a:solidFill>
                      <a:latin typeface="+mj-lt"/>
                    </a:rPr>
                    <a:t>04</a:t>
                  </a:r>
                </a:p>
              </p:txBody>
            </p:sp>
          </p:grpSp>
          <p:sp>
            <p:nvSpPr>
              <p:cNvPr id="256" name="Freeform 104"/>
              <p:cNvSpPr>
                <a:spLocks noChangeArrowheads="1"/>
              </p:cNvSpPr>
              <p:nvPr/>
            </p:nvSpPr>
            <p:spPr bwMode="auto">
              <a:xfrm>
                <a:off x="8469992" y="1127815"/>
                <a:ext cx="299391" cy="206101"/>
              </a:xfrm>
              <a:custGeom>
                <a:avLst/>
                <a:gdLst>
                  <a:gd name="T0" fmla="*/ 208635 w 609"/>
                  <a:gd name="T1" fmla="*/ 150451 h 418"/>
                  <a:gd name="T2" fmla="*/ 208635 w 609"/>
                  <a:gd name="T3" fmla="*/ 150451 h 418"/>
                  <a:gd name="T4" fmla="*/ 10432 w 609"/>
                  <a:gd name="T5" fmla="*/ 150451 h 418"/>
                  <a:gd name="T6" fmla="*/ 0 w 609"/>
                  <a:gd name="T7" fmla="*/ 139988 h 418"/>
                  <a:gd name="T8" fmla="*/ 0 w 609"/>
                  <a:gd name="T9" fmla="*/ 60974 h 418"/>
                  <a:gd name="T10" fmla="*/ 218707 w 609"/>
                  <a:gd name="T11" fmla="*/ 60974 h 418"/>
                  <a:gd name="T12" fmla="*/ 218707 w 609"/>
                  <a:gd name="T13" fmla="*/ 139988 h 418"/>
                  <a:gd name="T14" fmla="*/ 208635 w 609"/>
                  <a:gd name="T15" fmla="*/ 150451 h 418"/>
                  <a:gd name="T16" fmla="*/ 20504 w 609"/>
                  <a:gd name="T17" fmla="*/ 129886 h 418"/>
                  <a:gd name="T18" fmla="*/ 20504 w 609"/>
                  <a:gd name="T19" fmla="*/ 129886 h 418"/>
                  <a:gd name="T20" fmla="*/ 61152 w 609"/>
                  <a:gd name="T21" fmla="*/ 129886 h 418"/>
                  <a:gd name="T22" fmla="*/ 61152 w 609"/>
                  <a:gd name="T23" fmla="*/ 119784 h 418"/>
                  <a:gd name="T24" fmla="*/ 20504 w 609"/>
                  <a:gd name="T25" fmla="*/ 119784 h 418"/>
                  <a:gd name="T26" fmla="*/ 20504 w 609"/>
                  <a:gd name="T27" fmla="*/ 129886 h 418"/>
                  <a:gd name="T28" fmla="*/ 122303 w 609"/>
                  <a:gd name="T29" fmla="*/ 99218 h 418"/>
                  <a:gd name="T30" fmla="*/ 122303 w 609"/>
                  <a:gd name="T31" fmla="*/ 99218 h 418"/>
                  <a:gd name="T32" fmla="*/ 20504 w 609"/>
                  <a:gd name="T33" fmla="*/ 99218 h 418"/>
                  <a:gd name="T34" fmla="*/ 20504 w 609"/>
                  <a:gd name="T35" fmla="*/ 109681 h 418"/>
                  <a:gd name="T36" fmla="*/ 122303 w 609"/>
                  <a:gd name="T37" fmla="*/ 109681 h 418"/>
                  <a:gd name="T38" fmla="*/ 122303 w 609"/>
                  <a:gd name="T39" fmla="*/ 99218 h 418"/>
                  <a:gd name="T40" fmla="*/ 0 w 609"/>
                  <a:gd name="T41" fmla="*/ 10102 h 418"/>
                  <a:gd name="T42" fmla="*/ 0 w 609"/>
                  <a:gd name="T43" fmla="*/ 10102 h 418"/>
                  <a:gd name="T44" fmla="*/ 10432 w 609"/>
                  <a:gd name="T45" fmla="*/ 0 h 418"/>
                  <a:gd name="T46" fmla="*/ 208635 w 609"/>
                  <a:gd name="T47" fmla="*/ 0 h 418"/>
                  <a:gd name="T48" fmla="*/ 218707 w 609"/>
                  <a:gd name="T49" fmla="*/ 10102 h 418"/>
                  <a:gd name="T50" fmla="*/ 218707 w 609"/>
                  <a:gd name="T51" fmla="*/ 40770 h 418"/>
                  <a:gd name="T52" fmla="*/ 0 w 609"/>
                  <a:gd name="T53" fmla="*/ 40770 h 418"/>
                  <a:gd name="T54" fmla="*/ 0 w 609"/>
                  <a:gd name="T55" fmla="*/ 10102 h 4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09" h="418">
                    <a:moveTo>
                      <a:pt x="580" y="417"/>
                    </a:moveTo>
                    <a:lnTo>
                      <a:pt x="580" y="417"/>
                    </a:lnTo>
                    <a:cubicBezTo>
                      <a:pt x="29" y="417"/>
                      <a:pt x="29" y="417"/>
                      <a:pt x="29" y="417"/>
                    </a:cubicBezTo>
                    <a:cubicBezTo>
                      <a:pt x="15" y="417"/>
                      <a:pt x="0" y="402"/>
                      <a:pt x="0" y="388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608" y="169"/>
                      <a:pt x="608" y="169"/>
                      <a:pt x="608" y="169"/>
                    </a:cubicBezTo>
                    <a:cubicBezTo>
                      <a:pt x="608" y="388"/>
                      <a:pt x="608" y="388"/>
                      <a:pt x="608" y="388"/>
                    </a:cubicBezTo>
                    <a:cubicBezTo>
                      <a:pt x="608" y="402"/>
                      <a:pt x="594" y="417"/>
                      <a:pt x="580" y="417"/>
                    </a:cubicBezTo>
                    <a:close/>
                    <a:moveTo>
                      <a:pt x="57" y="360"/>
                    </a:moveTo>
                    <a:lnTo>
                      <a:pt x="57" y="360"/>
                    </a:lnTo>
                    <a:cubicBezTo>
                      <a:pt x="170" y="360"/>
                      <a:pt x="170" y="360"/>
                      <a:pt x="170" y="360"/>
                    </a:cubicBezTo>
                    <a:cubicBezTo>
                      <a:pt x="170" y="332"/>
                      <a:pt x="170" y="332"/>
                      <a:pt x="170" y="332"/>
                    </a:cubicBezTo>
                    <a:cubicBezTo>
                      <a:pt x="57" y="332"/>
                      <a:pt x="57" y="332"/>
                      <a:pt x="57" y="332"/>
                    </a:cubicBezTo>
                    <a:lnTo>
                      <a:pt x="57" y="360"/>
                    </a:lnTo>
                    <a:close/>
                    <a:moveTo>
                      <a:pt x="340" y="275"/>
                    </a:moveTo>
                    <a:lnTo>
                      <a:pt x="340" y="275"/>
                    </a:lnTo>
                    <a:cubicBezTo>
                      <a:pt x="57" y="275"/>
                      <a:pt x="57" y="275"/>
                      <a:pt x="57" y="275"/>
                    </a:cubicBezTo>
                    <a:cubicBezTo>
                      <a:pt x="57" y="304"/>
                      <a:pt x="57" y="304"/>
                      <a:pt x="57" y="304"/>
                    </a:cubicBezTo>
                    <a:cubicBezTo>
                      <a:pt x="340" y="304"/>
                      <a:pt x="340" y="304"/>
                      <a:pt x="340" y="304"/>
                    </a:cubicBezTo>
                    <a:lnTo>
                      <a:pt x="340" y="275"/>
                    </a:lnTo>
                    <a:close/>
                    <a:moveTo>
                      <a:pt x="0" y="28"/>
                    </a:moveTo>
                    <a:lnTo>
                      <a:pt x="0" y="28"/>
                    </a:lnTo>
                    <a:cubicBezTo>
                      <a:pt x="0" y="14"/>
                      <a:pt x="15" y="0"/>
                      <a:pt x="29" y="0"/>
                    </a:cubicBezTo>
                    <a:cubicBezTo>
                      <a:pt x="580" y="0"/>
                      <a:pt x="580" y="0"/>
                      <a:pt x="580" y="0"/>
                    </a:cubicBezTo>
                    <a:cubicBezTo>
                      <a:pt x="594" y="0"/>
                      <a:pt x="608" y="14"/>
                      <a:pt x="608" y="28"/>
                    </a:cubicBezTo>
                    <a:cubicBezTo>
                      <a:pt x="608" y="113"/>
                      <a:pt x="608" y="113"/>
                      <a:pt x="608" y="113"/>
                    </a:cubicBezTo>
                    <a:cubicBezTo>
                      <a:pt x="0" y="113"/>
                      <a:pt x="0" y="113"/>
                      <a:pt x="0" y="113"/>
                    </a:cubicBezTo>
                    <a:lnTo>
                      <a:pt x="0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91438" tIns="45719" rIns="91438" bIns="45719" anchor="ctr"/>
              <a:lstStyle/>
              <a:p>
                <a:endParaRPr lang="en-US">
                  <a:solidFill>
                    <a:srgbClr val="604B6B"/>
                  </a:solidFill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4427597" y="1407913"/>
            <a:ext cx="1542406" cy="1586447"/>
            <a:chOff x="5252346" y="81142"/>
            <a:chExt cx="1542406" cy="1586447"/>
          </a:xfrm>
        </p:grpSpPr>
        <p:cxnSp>
          <p:nvCxnSpPr>
            <p:cNvPr id="197" name="Straight Connector 105"/>
            <p:cNvCxnSpPr/>
            <p:nvPr/>
          </p:nvCxnSpPr>
          <p:spPr>
            <a:xfrm>
              <a:off x="6023547" y="668969"/>
              <a:ext cx="1" cy="22276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Oval 77"/>
            <p:cNvSpPr/>
            <p:nvPr/>
          </p:nvSpPr>
          <p:spPr>
            <a:xfrm>
              <a:off x="5729632" y="81142"/>
              <a:ext cx="587828" cy="58782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40" name="TextBox 239"/>
            <p:cNvSpPr txBox="1"/>
            <p:nvPr/>
          </p:nvSpPr>
          <p:spPr>
            <a:xfrm flipH="1">
              <a:off x="5252346" y="1205926"/>
              <a:ext cx="1542406" cy="461663"/>
            </a:xfrm>
            <a:prstGeom prst="rect">
              <a:avLst/>
            </a:prstGeom>
            <a:noFill/>
          </p:spPr>
          <p:txBody>
            <a:bodyPr wrap="none" lIns="91438" tIns="45719" rIns="91438" bIns="45719" rtlCol="0">
              <a:spAutoFit/>
            </a:bodyPr>
            <a:lstStyle/>
            <a:p>
              <a:pPr algn="ctr" rtl="1"/>
              <a:r>
                <a:rPr lang="ar-EG" altLang="zh-CN" sz="2400" b="1" dirty="0">
                  <a:solidFill>
                    <a:srgbClr val="604B6B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دعم المزارعين</a:t>
              </a:r>
              <a:endParaRPr lang="en-US" sz="2400" b="1" dirty="0">
                <a:solidFill>
                  <a:srgbClr val="604B6B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grpSp>
          <p:nvGrpSpPr>
            <p:cNvPr id="250" name="Group 12"/>
            <p:cNvGrpSpPr/>
            <p:nvPr/>
          </p:nvGrpSpPr>
          <p:grpSpPr>
            <a:xfrm>
              <a:off x="5867100" y="891729"/>
              <a:ext cx="312907" cy="262753"/>
              <a:chOff x="7237618" y="2480654"/>
              <a:chExt cx="312906" cy="262753"/>
            </a:xfrm>
          </p:grpSpPr>
          <p:sp>
            <p:nvSpPr>
              <p:cNvPr id="251" name="Oval 78"/>
              <p:cNvSpPr/>
              <p:nvPr/>
            </p:nvSpPr>
            <p:spPr>
              <a:xfrm>
                <a:off x="7262694" y="2480654"/>
                <a:ext cx="262753" cy="262753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604B6B"/>
                  </a:solidFill>
                </a:endParaRPr>
              </a:p>
            </p:txBody>
          </p:sp>
          <p:sp>
            <p:nvSpPr>
              <p:cNvPr id="252" name="TextBox 251"/>
              <p:cNvSpPr txBox="1"/>
              <p:nvPr/>
            </p:nvSpPr>
            <p:spPr>
              <a:xfrm>
                <a:off x="7237618" y="2496615"/>
                <a:ext cx="312906" cy="2308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604B6B"/>
                    </a:solidFill>
                    <a:latin typeface="+mj-lt"/>
                  </a:rPr>
                  <a:t>03</a:t>
                </a:r>
              </a:p>
            </p:txBody>
          </p:sp>
        </p:grpSp>
        <p:sp>
          <p:nvSpPr>
            <p:cNvPr id="257" name="Freeform 105"/>
            <p:cNvSpPr>
              <a:spLocks noChangeArrowheads="1"/>
            </p:cNvSpPr>
            <p:nvPr/>
          </p:nvSpPr>
          <p:spPr bwMode="auto">
            <a:xfrm>
              <a:off x="5874936" y="234038"/>
              <a:ext cx="297220" cy="282035"/>
            </a:xfrm>
            <a:custGeom>
              <a:avLst/>
              <a:gdLst>
                <a:gd name="T0" fmla="*/ 217118 w 602"/>
                <a:gd name="T1" fmla="*/ 109490 h 573"/>
                <a:gd name="T2" fmla="*/ 217118 w 602"/>
                <a:gd name="T3" fmla="*/ 109490 h 573"/>
                <a:gd name="T4" fmla="*/ 207002 w 602"/>
                <a:gd name="T5" fmla="*/ 119575 h 573"/>
                <a:gd name="T6" fmla="*/ 201945 w 602"/>
                <a:gd name="T7" fmla="*/ 117054 h 573"/>
                <a:gd name="T8" fmla="*/ 201945 w 602"/>
                <a:gd name="T9" fmla="*/ 117054 h 573"/>
                <a:gd name="T10" fmla="*/ 109823 w 602"/>
                <a:gd name="T11" fmla="*/ 25572 h 573"/>
                <a:gd name="T12" fmla="*/ 109823 w 602"/>
                <a:gd name="T13" fmla="*/ 25572 h 573"/>
                <a:gd name="T14" fmla="*/ 109823 w 602"/>
                <a:gd name="T15" fmla="*/ 25572 h 573"/>
                <a:gd name="T16" fmla="*/ 109823 w 602"/>
                <a:gd name="T17" fmla="*/ 25572 h 573"/>
                <a:gd name="T18" fmla="*/ 18063 w 602"/>
                <a:gd name="T19" fmla="*/ 117054 h 573"/>
                <a:gd name="T20" fmla="*/ 18063 w 602"/>
                <a:gd name="T21" fmla="*/ 117054 h 573"/>
                <a:gd name="T22" fmla="*/ 10477 w 602"/>
                <a:gd name="T23" fmla="*/ 119575 h 573"/>
                <a:gd name="T24" fmla="*/ 0 w 602"/>
                <a:gd name="T25" fmla="*/ 109490 h 573"/>
                <a:gd name="T26" fmla="*/ 2529 w 602"/>
                <a:gd name="T27" fmla="*/ 101567 h 573"/>
                <a:gd name="T28" fmla="*/ 102237 w 602"/>
                <a:gd name="T29" fmla="*/ 2521 h 573"/>
                <a:gd name="T30" fmla="*/ 109823 w 602"/>
                <a:gd name="T31" fmla="*/ 0 h 573"/>
                <a:gd name="T32" fmla="*/ 109823 w 602"/>
                <a:gd name="T33" fmla="*/ 0 h 573"/>
                <a:gd name="T34" fmla="*/ 109823 w 602"/>
                <a:gd name="T35" fmla="*/ 0 h 573"/>
                <a:gd name="T36" fmla="*/ 109823 w 602"/>
                <a:gd name="T37" fmla="*/ 0 h 573"/>
                <a:gd name="T38" fmla="*/ 109823 w 602"/>
                <a:gd name="T39" fmla="*/ 0 h 573"/>
                <a:gd name="T40" fmla="*/ 109823 w 602"/>
                <a:gd name="T41" fmla="*/ 0 h 573"/>
                <a:gd name="T42" fmla="*/ 109823 w 602"/>
                <a:gd name="T43" fmla="*/ 0 h 573"/>
                <a:gd name="T44" fmla="*/ 109823 w 602"/>
                <a:gd name="T45" fmla="*/ 0 h 573"/>
                <a:gd name="T46" fmla="*/ 117410 w 602"/>
                <a:gd name="T47" fmla="*/ 2521 h 573"/>
                <a:gd name="T48" fmla="*/ 117410 w 602"/>
                <a:gd name="T49" fmla="*/ 2521 h 573"/>
                <a:gd name="T50" fmla="*/ 155703 w 602"/>
                <a:gd name="T51" fmla="*/ 43220 h 573"/>
                <a:gd name="T52" fmla="*/ 155703 w 602"/>
                <a:gd name="T53" fmla="*/ 33135 h 573"/>
                <a:gd name="T54" fmla="*/ 166180 w 602"/>
                <a:gd name="T55" fmla="*/ 22690 h 573"/>
                <a:gd name="T56" fmla="*/ 176295 w 602"/>
                <a:gd name="T57" fmla="*/ 33135 h 573"/>
                <a:gd name="T58" fmla="*/ 176295 w 602"/>
                <a:gd name="T59" fmla="*/ 63389 h 573"/>
                <a:gd name="T60" fmla="*/ 214589 w 602"/>
                <a:gd name="T61" fmla="*/ 101567 h 573"/>
                <a:gd name="T62" fmla="*/ 214589 w 602"/>
                <a:gd name="T63" fmla="*/ 101567 h 573"/>
                <a:gd name="T64" fmla="*/ 217118 w 602"/>
                <a:gd name="T65" fmla="*/ 109490 h 573"/>
                <a:gd name="T66" fmla="*/ 196526 w 602"/>
                <a:gd name="T67" fmla="*/ 124617 h 573"/>
                <a:gd name="T68" fmla="*/ 196526 w 602"/>
                <a:gd name="T69" fmla="*/ 124617 h 573"/>
                <a:gd name="T70" fmla="*/ 196526 w 602"/>
                <a:gd name="T71" fmla="*/ 155231 h 573"/>
                <a:gd name="T72" fmla="*/ 196526 w 602"/>
                <a:gd name="T73" fmla="*/ 170358 h 573"/>
                <a:gd name="T74" fmla="*/ 196526 w 602"/>
                <a:gd name="T75" fmla="*/ 195930 h 573"/>
                <a:gd name="T76" fmla="*/ 186411 w 602"/>
                <a:gd name="T77" fmla="*/ 206015 h 573"/>
                <a:gd name="T78" fmla="*/ 166180 w 602"/>
                <a:gd name="T79" fmla="*/ 206015 h 573"/>
                <a:gd name="T80" fmla="*/ 166180 w 602"/>
                <a:gd name="T81" fmla="*/ 124617 h 573"/>
                <a:gd name="T82" fmla="*/ 125357 w 602"/>
                <a:gd name="T83" fmla="*/ 124617 h 573"/>
                <a:gd name="T84" fmla="*/ 125357 w 602"/>
                <a:gd name="T85" fmla="*/ 206015 h 573"/>
                <a:gd name="T86" fmla="*/ 30707 w 602"/>
                <a:gd name="T87" fmla="*/ 206015 h 573"/>
                <a:gd name="T88" fmla="*/ 20592 w 602"/>
                <a:gd name="T89" fmla="*/ 195930 h 573"/>
                <a:gd name="T90" fmla="*/ 20592 w 602"/>
                <a:gd name="T91" fmla="*/ 170358 h 573"/>
                <a:gd name="T92" fmla="*/ 20592 w 602"/>
                <a:gd name="T93" fmla="*/ 155231 h 573"/>
                <a:gd name="T94" fmla="*/ 20592 w 602"/>
                <a:gd name="T95" fmla="*/ 124617 h 573"/>
                <a:gd name="T96" fmla="*/ 109823 w 602"/>
                <a:gd name="T97" fmla="*/ 38178 h 573"/>
                <a:gd name="T98" fmla="*/ 196526 w 602"/>
                <a:gd name="T99" fmla="*/ 124617 h 573"/>
                <a:gd name="T100" fmla="*/ 92122 w 602"/>
                <a:gd name="T101" fmla="*/ 124617 h 573"/>
                <a:gd name="T102" fmla="*/ 92122 w 602"/>
                <a:gd name="T103" fmla="*/ 124617 h 573"/>
                <a:gd name="T104" fmla="*/ 51299 w 602"/>
                <a:gd name="T105" fmla="*/ 124617 h 573"/>
                <a:gd name="T106" fmla="*/ 51299 w 602"/>
                <a:gd name="T107" fmla="*/ 165316 h 573"/>
                <a:gd name="T108" fmla="*/ 92122 w 602"/>
                <a:gd name="T109" fmla="*/ 165316 h 573"/>
                <a:gd name="T110" fmla="*/ 92122 w 602"/>
                <a:gd name="T111" fmla="*/ 124617 h 5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02" h="573">
                  <a:moveTo>
                    <a:pt x="601" y="304"/>
                  </a:moveTo>
                  <a:lnTo>
                    <a:pt x="601" y="304"/>
                  </a:lnTo>
                  <a:cubicBezTo>
                    <a:pt x="601" y="318"/>
                    <a:pt x="594" y="332"/>
                    <a:pt x="573" y="332"/>
                  </a:cubicBezTo>
                  <a:cubicBezTo>
                    <a:pt x="566" y="332"/>
                    <a:pt x="559" y="325"/>
                    <a:pt x="559" y="325"/>
                  </a:cubicBezTo>
                  <a:cubicBezTo>
                    <a:pt x="304" y="71"/>
                    <a:pt x="304" y="71"/>
                    <a:pt x="304" y="71"/>
                  </a:cubicBezTo>
                  <a:cubicBezTo>
                    <a:pt x="50" y="325"/>
                    <a:pt x="50" y="325"/>
                    <a:pt x="50" y="325"/>
                  </a:cubicBezTo>
                  <a:cubicBezTo>
                    <a:pt x="43" y="325"/>
                    <a:pt x="36" y="332"/>
                    <a:pt x="29" y="332"/>
                  </a:cubicBezTo>
                  <a:cubicBezTo>
                    <a:pt x="15" y="332"/>
                    <a:pt x="0" y="318"/>
                    <a:pt x="0" y="304"/>
                  </a:cubicBezTo>
                  <a:cubicBezTo>
                    <a:pt x="0" y="297"/>
                    <a:pt x="0" y="289"/>
                    <a:pt x="7" y="282"/>
                  </a:cubicBezTo>
                  <a:cubicBezTo>
                    <a:pt x="283" y="7"/>
                    <a:pt x="283" y="7"/>
                    <a:pt x="283" y="7"/>
                  </a:cubicBezTo>
                  <a:cubicBezTo>
                    <a:pt x="290" y="0"/>
                    <a:pt x="297" y="0"/>
                    <a:pt x="304" y="0"/>
                  </a:cubicBezTo>
                  <a:cubicBezTo>
                    <a:pt x="311" y="0"/>
                    <a:pt x="318" y="7"/>
                    <a:pt x="325" y="7"/>
                  </a:cubicBezTo>
                  <a:cubicBezTo>
                    <a:pt x="431" y="120"/>
                    <a:pt x="431" y="120"/>
                    <a:pt x="431" y="120"/>
                  </a:cubicBezTo>
                  <a:cubicBezTo>
                    <a:pt x="431" y="92"/>
                    <a:pt x="431" y="92"/>
                    <a:pt x="431" y="92"/>
                  </a:cubicBezTo>
                  <a:cubicBezTo>
                    <a:pt x="431" y="78"/>
                    <a:pt x="446" y="63"/>
                    <a:pt x="460" y="63"/>
                  </a:cubicBezTo>
                  <a:cubicBezTo>
                    <a:pt x="481" y="63"/>
                    <a:pt x="488" y="78"/>
                    <a:pt x="488" y="92"/>
                  </a:cubicBezTo>
                  <a:cubicBezTo>
                    <a:pt x="488" y="176"/>
                    <a:pt x="488" y="176"/>
                    <a:pt x="488" y="176"/>
                  </a:cubicBezTo>
                  <a:cubicBezTo>
                    <a:pt x="594" y="282"/>
                    <a:pt x="594" y="282"/>
                    <a:pt x="594" y="282"/>
                  </a:cubicBezTo>
                  <a:cubicBezTo>
                    <a:pt x="601" y="289"/>
                    <a:pt x="601" y="297"/>
                    <a:pt x="601" y="304"/>
                  </a:cubicBezTo>
                  <a:close/>
                  <a:moveTo>
                    <a:pt x="544" y="346"/>
                  </a:moveTo>
                  <a:lnTo>
                    <a:pt x="544" y="346"/>
                  </a:lnTo>
                  <a:cubicBezTo>
                    <a:pt x="544" y="431"/>
                    <a:pt x="544" y="431"/>
                    <a:pt x="544" y="431"/>
                  </a:cubicBezTo>
                  <a:cubicBezTo>
                    <a:pt x="544" y="473"/>
                    <a:pt x="544" y="473"/>
                    <a:pt x="544" y="473"/>
                  </a:cubicBezTo>
                  <a:cubicBezTo>
                    <a:pt x="544" y="544"/>
                    <a:pt x="544" y="544"/>
                    <a:pt x="544" y="544"/>
                  </a:cubicBezTo>
                  <a:cubicBezTo>
                    <a:pt x="544" y="565"/>
                    <a:pt x="537" y="572"/>
                    <a:pt x="516" y="572"/>
                  </a:cubicBezTo>
                  <a:cubicBezTo>
                    <a:pt x="460" y="572"/>
                    <a:pt x="460" y="572"/>
                    <a:pt x="460" y="572"/>
                  </a:cubicBezTo>
                  <a:cubicBezTo>
                    <a:pt x="460" y="346"/>
                    <a:pt x="460" y="346"/>
                    <a:pt x="460" y="346"/>
                  </a:cubicBezTo>
                  <a:cubicBezTo>
                    <a:pt x="347" y="346"/>
                    <a:pt x="347" y="346"/>
                    <a:pt x="347" y="346"/>
                  </a:cubicBezTo>
                  <a:cubicBezTo>
                    <a:pt x="347" y="572"/>
                    <a:pt x="347" y="572"/>
                    <a:pt x="347" y="572"/>
                  </a:cubicBezTo>
                  <a:cubicBezTo>
                    <a:pt x="85" y="572"/>
                    <a:pt x="85" y="572"/>
                    <a:pt x="85" y="572"/>
                  </a:cubicBezTo>
                  <a:cubicBezTo>
                    <a:pt x="71" y="572"/>
                    <a:pt x="57" y="565"/>
                    <a:pt x="57" y="544"/>
                  </a:cubicBezTo>
                  <a:cubicBezTo>
                    <a:pt x="57" y="473"/>
                    <a:pt x="57" y="473"/>
                    <a:pt x="57" y="473"/>
                  </a:cubicBezTo>
                  <a:cubicBezTo>
                    <a:pt x="57" y="431"/>
                    <a:pt x="57" y="431"/>
                    <a:pt x="57" y="431"/>
                  </a:cubicBezTo>
                  <a:cubicBezTo>
                    <a:pt x="57" y="346"/>
                    <a:pt x="57" y="346"/>
                    <a:pt x="57" y="346"/>
                  </a:cubicBezTo>
                  <a:cubicBezTo>
                    <a:pt x="304" y="106"/>
                    <a:pt x="304" y="106"/>
                    <a:pt x="304" y="106"/>
                  </a:cubicBezTo>
                  <a:lnTo>
                    <a:pt x="544" y="346"/>
                  </a:lnTo>
                  <a:close/>
                  <a:moveTo>
                    <a:pt x="255" y="346"/>
                  </a:moveTo>
                  <a:lnTo>
                    <a:pt x="255" y="346"/>
                  </a:lnTo>
                  <a:cubicBezTo>
                    <a:pt x="142" y="346"/>
                    <a:pt x="142" y="346"/>
                    <a:pt x="142" y="346"/>
                  </a:cubicBezTo>
                  <a:cubicBezTo>
                    <a:pt x="142" y="459"/>
                    <a:pt x="142" y="459"/>
                    <a:pt x="142" y="459"/>
                  </a:cubicBezTo>
                  <a:cubicBezTo>
                    <a:pt x="255" y="459"/>
                    <a:pt x="255" y="459"/>
                    <a:pt x="255" y="459"/>
                  </a:cubicBezTo>
                  <a:lnTo>
                    <a:pt x="255" y="3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91438" tIns="45719" rIns="91438" bIns="45719" anchor="ctr"/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7661" y="2299586"/>
            <a:ext cx="1744384" cy="1586446"/>
            <a:chOff x="-40920" y="936951"/>
            <a:chExt cx="1744384" cy="1586446"/>
          </a:xfrm>
        </p:grpSpPr>
        <p:cxnSp>
          <p:nvCxnSpPr>
            <p:cNvPr id="195" name="Straight Connector 103"/>
            <p:cNvCxnSpPr/>
            <p:nvPr/>
          </p:nvCxnSpPr>
          <p:spPr>
            <a:xfrm>
              <a:off x="831267" y="1524778"/>
              <a:ext cx="1" cy="22276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Oval 6"/>
            <p:cNvSpPr/>
            <p:nvPr/>
          </p:nvSpPr>
          <p:spPr>
            <a:xfrm>
              <a:off x="537352" y="936951"/>
              <a:ext cx="587828" cy="587828"/>
            </a:xfrm>
            <a:prstGeom prst="ellips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 flipH="1">
              <a:off x="-40920" y="2061734"/>
              <a:ext cx="1744384" cy="461663"/>
            </a:xfrm>
            <a:prstGeom prst="rect">
              <a:avLst/>
            </a:prstGeom>
            <a:noFill/>
          </p:spPr>
          <p:txBody>
            <a:bodyPr wrap="none" lIns="91438" tIns="45719" rIns="91438" bIns="45719" rtlCol="0">
              <a:spAutoFit/>
            </a:bodyPr>
            <a:lstStyle/>
            <a:p>
              <a:pPr algn="ctr" rtl="1"/>
              <a:r>
                <a:rPr lang="ar-EG" altLang="zh-CN" sz="2400" b="1" dirty="0">
                  <a:solidFill>
                    <a:srgbClr val="604B6B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متابعة المشاريع</a:t>
              </a:r>
              <a:endParaRPr lang="en-US" sz="2400" b="1" dirty="0">
                <a:solidFill>
                  <a:srgbClr val="604B6B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grpSp>
          <p:nvGrpSpPr>
            <p:cNvPr id="244" name="Group 10"/>
            <p:cNvGrpSpPr/>
            <p:nvPr/>
          </p:nvGrpSpPr>
          <p:grpSpPr>
            <a:xfrm>
              <a:off x="674815" y="1747537"/>
              <a:ext cx="312907" cy="262753"/>
              <a:chOff x="2045338" y="3336463"/>
              <a:chExt cx="312906" cy="262753"/>
            </a:xfrm>
          </p:grpSpPr>
          <p:sp>
            <p:nvSpPr>
              <p:cNvPr id="245" name="Oval 7"/>
              <p:cNvSpPr/>
              <p:nvPr/>
            </p:nvSpPr>
            <p:spPr>
              <a:xfrm>
                <a:off x="2070414" y="3336463"/>
                <a:ext cx="262753" cy="262753"/>
              </a:xfrm>
              <a:prstGeom prst="ellips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604B6B"/>
                  </a:solidFill>
                </a:endParaRPr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>
                <a:off x="2045338" y="3352424"/>
                <a:ext cx="312906" cy="2308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604B6B"/>
                    </a:solidFill>
                    <a:latin typeface="+mj-lt"/>
                  </a:rPr>
                  <a:t>01</a:t>
                </a:r>
              </a:p>
            </p:txBody>
          </p:sp>
        </p:grpSp>
        <p:sp>
          <p:nvSpPr>
            <p:cNvPr id="258" name="Freeform 106"/>
            <p:cNvSpPr>
              <a:spLocks noChangeArrowheads="1"/>
            </p:cNvSpPr>
            <p:nvPr/>
          </p:nvSpPr>
          <p:spPr bwMode="auto">
            <a:xfrm>
              <a:off x="682655" y="1096358"/>
              <a:ext cx="297221" cy="269017"/>
            </a:xfrm>
            <a:custGeom>
              <a:avLst/>
              <a:gdLst>
                <a:gd name="T0" fmla="*/ 207003 w 602"/>
                <a:gd name="T1" fmla="*/ 196489 h 545"/>
                <a:gd name="T2" fmla="*/ 207003 w 602"/>
                <a:gd name="T3" fmla="*/ 196489 h 545"/>
                <a:gd name="T4" fmla="*/ 188940 w 602"/>
                <a:gd name="T5" fmla="*/ 196489 h 545"/>
                <a:gd name="T6" fmla="*/ 188940 w 602"/>
                <a:gd name="T7" fmla="*/ 114859 h 545"/>
                <a:gd name="T8" fmla="*/ 188940 w 602"/>
                <a:gd name="T9" fmla="*/ 50928 h 545"/>
                <a:gd name="T10" fmla="*/ 207003 w 602"/>
                <a:gd name="T11" fmla="*/ 50928 h 545"/>
                <a:gd name="T12" fmla="*/ 217119 w 602"/>
                <a:gd name="T13" fmla="*/ 61403 h 545"/>
                <a:gd name="T14" fmla="*/ 217119 w 602"/>
                <a:gd name="T15" fmla="*/ 124973 h 545"/>
                <a:gd name="T16" fmla="*/ 217119 w 602"/>
                <a:gd name="T17" fmla="*/ 165787 h 545"/>
                <a:gd name="T18" fmla="*/ 217119 w 602"/>
                <a:gd name="T19" fmla="*/ 186375 h 545"/>
                <a:gd name="T20" fmla="*/ 207003 w 602"/>
                <a:gd name="T21" fmla="*/ 196489 h 545"/>
                <a:gd name="T22" fmla="*/ 35765 w 602"/>
                <a:gd name="T23" fmla="*/ 196489 h 545"/>
                <a:gd name="T24" fmla="*/ 35765 w 602"/>
                <a:gd name="T25" fmla="*/ 196489 h 545"/>
                <a:gd name="T26" fmla="*/ 35765 w 602"/>
                <a:gd name="T27" fmla="*/ 114859 h 545"/>
                <a:gd name="T28" fmla="*/ 35765 w 602"/>
                <a:gd name="T29" fmla="*/ 112331 h 545"/>
                <a:gd name="T30" fmla="*/ 35765 w 602"/>
                <a:gd name="T31" fmla="*/ 50928 h 545"/>
                <a:gd name="T32" fmla="*/ 56357 w 602"/>
                <a:gd name="T33" fmla="*/ 50928 h 545"/>
                <a:gd name="T34" fmla="*/ 107295 w 602"/>
                <a:gd name="T35" fmla="*/ 0 h 545"/>
                <a:gd name="T36" fmla="*/ 158233 w 602"/>
                <a:gd name="T37" fmla="*/ 50928 h 545"/>
                <a:gd name="T38" fmla="*/ 178825 w 602"/>
                <a:gd name="T39" fmla="*/ 50928 h 545"/>
                <a:gd name="T40" fmla="*/ 178825 w 602"/>
                <a:gd name="T41" fmla="*/ 114859 h 545"/>
                <a:gd name="T42" fmla="*/ 178825 w 602"/>
                <a:gd name="T43" fmla="*/ 196489 h 545"/>
                <a:gd name="T44" fmla="*/ 35765 w 602"/>
                <a:gd name="T45" fmla="*/ 196489 h 545"/>
                <a:gd name="T46" fmla="*/ 107295 w 602"/>
                <a:gd name="T47" fmla="*/ 20588 h 545"/>
                <a:gd name="T48" fmla="*/ 107295 w 602"/>
                <a:gd name="T49" fmla="*/ 20588 h 545"/>
                <a:gd name="T50" fmla="*/ 76588 w 602"/>
                <a:gd name="T51" fmla="*/ 50928 h 545"/>
                <a:gd name="T52" fmla="*/ 138002 w 602"/>
                <a:gd name="T53" fmla="*/ 50928 h 545"/>
                <a:gd name="T54" fmla="*/ 107295 w 602"/>
                <a:gd name="T55" fmla="*/ 20588 h 545"/>
                <a:gd name="T56" fmla="*/ 0 w 602"/>
                <a:gd name="T57" fmla="*/ 186375 h 545"/>
                <a:gd name="T58" fmla="*/ 0 w 602"/>
                <a:gd name="T59" fmla="*/ 186375 h 545"/>
                <a:gd name="T60" fmla="*/ 0 w 602"/>
                <a:gd name="T61" fmla="*/ 165787 h 545"/>
                <a:gd name="T62" fmla="*/ 0 w 602"/>
                <a:gd name="T63" fmla="*/ 124973 h 545"/>
                <a:gd name="T64" fmla="*/ 0 w 602"/>
                <a:gd name="T65" fmla="*/ 61403 h 545"/>
                <a:gd name="T66" fmla="*/ 10477 w 602"/>
                <a:gd name="T67" fmla="*/ 50928 h 545"/>
                <a:gd name="T68" fmla="*/ 25650 w 602"/>
                <a:gd name="T69" fmla="*/ 50928 h 545"/>
                <a:gd name="T70" fmla="*/ 25650 w 602"/>
                <a:gd name="T71" fmla="*/ 112331 h 545"/>
                <a:gd name="T72" fmla="*/ 25650 w 602"/>
                <a:gd name="T73" fmla="*/ 114859 h 545"/>
                <a:gd name="T74" fmla="*/ 25650 w 602"/>
                <a:gd name="T75" fmla="*/ 196489 h 545"/>
                <a:gd name="T76" fmla="*/ 10477 w 602"/>
                <a:gd name="T77" fmla="*/ 196489 h 545"/>
                <a:gd name="T78" fmla="*/ 0 w 602"/>
                <a:gd name="T79" fmla="*/ 186375 h 5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02" h="545">
                  <a:moveTo>
                    <a:pt x="573" y="544"/>
                  </a:moveTo>
                  <a:lnTo>
                    <a:pt x="573" y="544"/>
                  </a:lnTo>
                  <a:cubicBezTo>
                    <a:pt x="523" y="544"/>
                    <a:pt x="523" y="544"/>
                    <a:pt x="523" y="544"/>
                  </a:cubicBezTo>
                  <a:cubicBezTo>
                    <a:pt x="523" y="318"/>
                    <a:pt x="523" y="318"/>
                    <a:pt x="523" y="318"/>
                  </a:cubicBezTo>
                  <a:cubicBezTo>
                    <a:pt x="523" y="141"/>
                    <a:pt x="523" y="141"/>
                    <a:pt x="523" y="141"/>
                  </a:cubicBezTo>
                  <a:cubicBezTo>
                    <a:pt x="573" y="141"/>
                    <a:pt x="573" y="141"/>
                    <a:pt x="573" y="141"/>
                  </a:cubicBezTo>
                  <a:cubicBezTo>
                    <a:pt x="587" y="141"/>
                    <a:pt x="601" y="148"/>
                    <a:pt x="601" y="170"/>
                  </a:cubicBezTo>
                  <a:cubicBezTo>
                    <a:pt x="601" y="346"/>
                    <a:pt x="601" y="346"/>
                    <a:pt x="601" y="346"/>
                  </a:cubicBezTo>
                  <a:cubicBezTo>
                    <a:pt x="601" y="459"/>
                    <a:pt x="601" y="459"/>
                    <a:pt x="601" y="459"/>
                  </a:cubicBezTo>
                  <a:cubicBezTo>
                    <a:pt x="601" y="516"/>
                    <a:pt x="601" y="516"/>
                    <a:pt x="601" y="516"/>
                  </a:cubicBezTo>
                  <a:cubicBezTo>
                    <a:pt x="601" y="530"/>
                    <a:pt x="587" y="544"/>
                    <a:pt x="573" y="544"/>
                  </a:cubicBezTo>
                  <a:close/>
                  <a:moveTo>
                    <a:pt x="99" y="544"/>
                  </a:moveTo>
                  <a:lnTo>
                    <a:pt x="99" y="544"/>
                  </a:lnTo>
                  <a:cubicBezTo>
                    <a:pt x="99" y="318"/>
                    <a:pt x="99" y="318"/>
                    <a:pt x="99" y="318"/>
                  </a:cubicBezTo>
                  <a:cubicBezTo>
                    <a:pt x="99" y="311"/>
                    <a:pt x="99" y="311"/>
                    <a:pt x="99" y="311"/>
                  </a:cubicBezTo>
                  <a:cubicBezTo>
                    <a:pt x="99" y="141"/>
                    <a:pt x="99" y="141"/>
                    <a:pt x="99" y="141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56" y="64"/>
                    <a:pt x="219" y="0"/>
                    <a:pt x="297" y="0"/>
                  </a:cubicBezTo>
                  <a:cubicBezTo>
                    <a:pt x="375" y="0"/>
                    <a:pt x="438" y="64"/>
                    <a:pt x="438" y="141"/>
                  </a:cubicBezTo>
                  <a:cubicBezTo>
                    <a:pt x="495" y="141"/>
                    <a:pt x="495" y="141"/>
                    <a:pt x="495" y="141"/>
                  </a:cubicBezTo>
                  <a:cubicBezTo>
                    <a:pt x="495" y="318"/>
                    <a:pt x="495" y="318"/>
                    <a:pt x="495" y="318"/>
                  </a:cubicBezTo>
                  <a:cubicBezTo>
                    <a:pt x="495" y="544"/>
                    <a:pt x="495" y="544"/>
                    <a:pt x="495" y="544"/>
                  </a:cubicBezTo>
                  <a:lnTo>
                    <a:pt x="99" y="544"/>
                  </a:ln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255" y="57"/>
                    <a:pt x="212" y="92"/>
                    <a:pt x="212" y="141"/>
                  </a:cubicBezTo>
                  <a:cubicBezTo>
                    <a:pt x="382" y="141"/>
                    <a:pt x="382" y="141"/>
                    <a:pt x="382" y="141"/>
                  </a:cubicBezTo>
                  <a:cubicBezTo>
                    <a:pt x="382" y="92"/>
                    <a:pt x="347" y="57"/>
                    <a:pt x="297" y="57"/>
                  </a:cubicBezTo>
                  <a:close/>
                  <a:moveTo>
                    <a:pt x="0" y="516"/>
                  </a:moveTo>
                  <a:lnTo>
                    <a:pt x="0" y="516"/>
                  </a:lnTo>
                  <a:cubicBezTo>
                    <a:pt x="0" y="459"/>
                    <a:pt x="0" y="459"/>
                    <a:pt x="0" y="459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48"/>
                    <a:pt x="7" y="141"/>
                    <a:pt x="29" y="141"/>
                  </a:cubicBezTo>
                  <a:cubicBezTo>
                    <a:pt x="71" y="141"/>
                    <a:pt x="71" y="141"/>
                    <a:pt x="71" y="141"/>
                  </a:cubicBezTo>
                  <a:cubicBezTo>
                    <a:pt x="71" y="311"/>
                    <a:pt x="71" y="311"/>
                    <a:pt x="71" y="311"/>
                  </a:cubicBezTo>
                  <a:cubicBezTo>
                    <a:pt x="71" y="318"/>
                    <a:pt x="71" y="318"/>
                    <a:pt x="71" y="318"/>
                  </a:cubicBezTo>
                  <a:cubicBezTo>
                    <a:pt x="71" y="544"/>
                    <a:pt x="71" y="544"/>
                    <a:pt x="71" y="544"/>
                  </a:cubicBezTo>
                  <a:cubicBezTo>
                    <a:pt x="29" y="544"/>
                    <a:pt x="29" y="544"/>
                    <a:pt x="29" y="544"/>
                  </a:cubicBezTo>
                  <a:cubicBezTo>
                    <a:pt x="7" y="544"/>
                    <a:pt x="0" y="530"/>
                    <a:pt x="0" y="5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91438" tIns="45719" rIns="91438" bIns="45719" anchor="ctr"/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96677" y="1407913"/>
            <a:ext cx="1595304" cy="1586447"/>
            <a:chOff x="2629759" y="81142"/>
            <a:chExt cx="1595304" cy="1586447"/>
          </a:xfrm>
        </p:grpSpPr>
        <p:cxnSp>
          <p:nvCxnSpPr>
            <p:cNvPr id="196" name="Straight Connector 104"/>
            <p:cNvCxnSpPr/>
            <p:nvPr/>
          </p:nvCxnSpPr>
          <p:spPr>
            <a:xfrm>
              <a:off x="3427407" y="668969"/>
              <a:ext cx="1" cy="222763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Oval 234"/>
            <p:cNvSpPr/>
            <p:nvPr/>
          </p:nvSpPr>
          <p:spPr>
            <a:xfrm>
              <a:off x="3133492" y="81142"/>
              <a:ext cx="587828" cy="58782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>
                <a:solidFill>
                  <a:srgbClr val="604B6B"/>
                </a:solidFill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 flipH="1">
              <a:off x="2629759" y="1205926"/>
              <a:ext cx="1595304" cy="461663"/>
            </a:xfrm>
            <a:prstGeom prst="rect">
              <a:avLst/>
            </a:prstGeom>
            <a:noFill/>
          </p:spPr>
          <p:txBody>
            <a:bodyPr wrap="none" lIns="91438" tIns="45719" rIns="91438" bIns="45719" rtlCol="0">
              <a:spAutoFit/>
            </a:bodyPr>
            <a:lstStyle/>
            <a:p>
              <a:pPr algn="ctr" rtl="1"/>
              <a:r>
                <a:rPr lang="ar-EG" altLang="zh-CN" sz="2400" b="1" dirty="0">
                  <a:solidFill>
                    <a:srgbClr val="604B6B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تنظيم الضرائب</a:t>
              </a:r>
              <a:endParaRPr lang="en-US" sz="2400" b="1" dirty="0">
                <a:solidFill>
                  <a:srgbClr val="604B6B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grpSp>
          <p:nvGrpSpPr>
            <p:cNvPr id="247" name="Group 11"/>
            <p:cNvGrpSpPr/>
            <p:nvPr/>
          </p:nvGrpSpPr>
          <p:grpSpPr>
            <a:xfrm>
              <a:off x="3270957" y="891729"/>
              <a:ext cx="312907" cy="262753"/>
              <a:chOff x="4641478" y="2480654"/>
              <a:chExt cx="312906" cy="262753"/>
            </a:xfrm>
          </p:grpSpPr>
          <p:sp>
            <p:nvSpPr>
              <p:cNvPr id="248" name="Oval 66"/>
              <p:cNvSpPr/>
              <p:nvPr/>
            </p:nvSpPr>
            <p:spPr>
              <a:xfrm>
                <a:off x="4666554" y="2480654"/>
                <a:ext cx="262753" cy="262753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604B6B"/>
                  </a:solidFill>
                </a:endParaRPr>
              </a:p>
            </p:txBody>
          </p:sp>
          <p:sp>
            <p:nvSpPr>
              <p:cNvPr id="249" name="TextBox 248"/>
              <p:cNvSpPr txBox="1"/>
              <p:nvPr/>
            </p:nvSpPr>
            <p:spPr>
              <a:xfrm>
                <a:off x="4641478" y="2496615"/>
                <a:ext cx="312906" cy="2308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604B6B"/>
                    </a:solidFill>
                    <a:latin typeface="+mj-lt"/>
                  </a:rPr>
                  <a:t>02</a:t>
                </a:r>
              </a:p>
            </p:txBody>
          </p:sp>
        </p:grpSp>
        <p:sp>
          <p:nvSpPr>
            <p:cNvPr id="259" name="Freeform 115"/>
            <p:cNvSpPr>
              <a:spLocks noChangeArrowheads="1"/>
            </p:cNvSpPr>
            <p:nvPr/>
          </p:nvSpPr>
          <p:spPr bwMode="auto">
            <a:xfrm>
              <a:off x="3279880" y="239462"/>
              <a:ext cx="295051" cy="271188"/>
            </a:xfrm>
            <a:custGeom>
              <a:avLst/>
              <a:gdLst>
                <a:gd name="T0" fmla="*/ 215533 w 601"/>
                <a:gd name="T1" fmla="*/ 81245 h 552"/>
                <a:gd name="T2" fmla="*/ 215533 w 601"/>
                <a:gd name="T3" fmla="*/ 81245 h 552"/>
                <a:gd name="T4" fmla="*/ 187514 w 601"/>
                <a:gd name="T5" fmla="*/ 109285 h 552"/>
                <a:gd name="T6" fmla="*/ 162368 w 601"/>
                <a:gd name="T7" fmla="*/ 81245 h 552"/>
                <a:gd name="T8" fmla="*/ 162368 w 601"/>
                <a:gd name="T9" fmla="*/ 81245 h 552"/>
                <a:gd name="T10" fmla="*/ 162368 w 601"/>
                <a:gd name="T11" fmla="*/ 81245 h 552"/>
                <a:gd name="T12" fmla="*/ 162368 w 601"/>
                <a:gd name="T13" fmla="*/ 81245 h 552"/>
                <a:gd name="T14" fmla="*/ 134349 w 601"/>
                <a:gd name="T15" fmla="*/ 109285 h 552"/>
                <a:gd name="T16" fmla="*/ 106330 w 601"/>
                <a:gd name="T17" fmla="*/ 81245 h 552"/>
                <a:gd name="T18" fmla="*/ 106330 w 601"/>
                <a:gd name="T19" fmla="*/ 81245 h 552"/>
                <a:gd name="T20" fmla="*/ 106330 w 601"/>
                <a:gd name="T21" fmla="*/ 81245 h 552"/>
                <a:gd name="T22" fmla="*/ 106330 w 601"/>
                <a:gd name="T23" fmla="*/ 81245 h 552"/>
                <a:gd name="T24" fmla="*/ 106330 w 601"/>
                <a:gd name="T25" fmla="*/ 81245 h 552"/>
                <a:gd name="T26" fmla="*/ 81184 w 601"/>
                <a:gd name="T27" fmla="*/ 109285 h 552"/>
                <a:gd name="T28" fmla="*/ 53165 w 601"/>
                <a:gd name="T29" fmla="*/ 81245 h 552"/>
                <a:gd name="T30" fmla="*/ 53165 w 601"/>
                <a:gd name="T31" fmla="*/ 81245 h 552"/>
                <a:gd name="T32" fmla="*/ 53165 w 601"/>
                <a:gd name="T33" fmla="*/ 81245 h 552"/>
                <a:gd name="T34" fmla="*/ 53165 w 601"/>
                <a:gd name="T35" fmla="*/ 81245 h 552"/>
                <a:gd name="T36" fmla="*/ 53165 w 601"/>
                <a:gd name="T37" fmla="*/ 81245 h 552"/>
                <a:gd name="T38" fmla="*/ 25145 w 601"/>
                <a:gd name="T39" fmla="*/ 109285 h 552"/>
                <a:gd name="T40" fmla="*/ 0 w 601"/>
                <a:gd name="T41" fmla="*/ 81245 h 552"/>
                <a:gd name="T42" fmla="*/ 0 w 601"/>
                <a:gd name="T43" fmla="*/ 81245 h 552"/>
                <a:gd name="T44" fmla="*/ 0 w 601"/>
                <a:gd name="T45" fmla="*/ 81245 h 552"/>
                <a:gd name="T46" fmla="*/ 0 w 601"/>
                <a:gd name="T47" fmla="*/ 81245 h 552"/>
                <a:gd name="T48" fmla="*/ 17602 w 601"/>
                <a:gd name="T49" fmla="*/ 30197 h 552"/>
                <a:gd name="T50" fmla="*/ 197931 w 601"/>
                <a:gd name="T51" fmla="*/ 30197 h 552"/>
                <a:gd name="T52" fmla="*/ 215533 w 601"/>
                <a:gd name="T53" fmla="*/ 81245 h 552"/>
                <a:gd name="T54" fmla="*/ 182484 w 601"/>
                <a:gd name="T55" fmla="*/ 20131 h 552"/>
                <a:gd name="T56" fmla="*/ 182484 w 601"/>
                <a:gd name="T57" fmla="*/ 20131 h 552"/>
                <a:gd name="T58" fmla="*/ 32689 w 601"/>
                <a:gd name="T59" fmla="*/ 20131 h 552"/>
                <a:gd name="T60" fmla="*/ 22631 w 601"/>
                <a:gd name="T61" fmla="*/ 10066 h 552"/>
                <a:gd name="T62" fmla="*/ 32689 w 601"/>
                <a:gd name="T63" fmla="*/ 0 h 552"/>
                <a:gd name="T64" fmla="*/ 182484 w 601"/>
                <a:gd name="T65" fmla="*/ 0 h 552"/>
                <a:gd name="T66" fmla="*/ 192902 w 601"/>
                <a:gd name="T67" fmla="*/ 10066 h 552"/>
                <a:gd name="T68" fmla="*/ 182484 w 601"/>
                <a:gd name="T69" fmla="*/ 20131 h 552"/>
                <a:gd name="T70" fmla="*/ 30175 w 601"/>
                <a:gd name="T71" fmla="*/ 119350 h 552"/>
                <a:gd name="T72" fmla="*/ 30175 w 601"/>
                <a:gd name="T73" fmla="*/ 119350 h 552"/>
                <a:gd name="T74" fmla="*/ 30175 w 601"/>
                <a:gd name="T75" fmla="*/ 119350 h 552"/>
                <a:gd name="T76" fmla="*/ 32689 w 601"/>
                <a:gd name="T77" fmla="*/ 119350 h 552"/>
                <a:gd name="T78" fmla="*/ 32689 w 601"/>
                <a:gd name="T79" fmla="*/ 119350 h 552"/>
                <a:gd name="T80" fmla="*/ 35204 w 601"/>
                <a:gd name="T81" fmla="*/ 119350 h 552"/>
                <a:gd name="T82" fmla="*/ 40592 w 601"/>
                <a:gd name="T83" fmla="*/ 116834 h 552"/>
                <a:gd name="T84" fmla="*/ 40592 w 601"/>
                <a:gd name="T85" fmla="*/ 116834 h 552"/>
                <a:gd name="T86" fmla="*/ 40592 w 601"/>
                <a:gd name="T87" fmla="*/ 116834 h 552"/>
                <a:gd name="T88" fmla="*/ 40592 w 601"/>
                <a:gd name="T89" fmla="*/ 167522 h 552"/>
                <a:gd name="T90" fmla="*/ 174941 w 601"/>
                <a:gd name="T91" fmla="*/ 167522 h 552"/>
                <a:gd name="T92" fmla="*/ 174941 w 601"/>
                <a:gd name="T93" fmla="*/ 116834 h 552"/>
                <a:gd name="T94" fmla="*/ 174941 w 601"/>
                <a:gd name="T95" fmla="*/ 116834 h 552"/>
                <a:gd name="T96" fmla="*/ 174941 w 601"/>
                <a:gd name="T97" fmla="*/ 116834 h 552"/>
                <a:gd name="T98" fmla="*/ 179970 w 601"/>
                <a:gd name="T99" fmla="*/ 119350 h 552"/>
                <a:gd name="T100" fmla="*/ 182484 w 601"/>
                <a:gd name="T101" fmla="*/ 119350 h 552"/>
                <a:gd name="T102" fmla="*/ 182484 w 601"/>
                <a:gd name="T103" fmla="*/ 119350 h 552"/>
                <a:gd name="T104" fmla="*/ 184999 w 601"/>
                <a:gd name="T105" fmla="*/ 119350 h 552"/>
                <a:gd name="T106" fmla="*/ 184999 w 601"/>
                <a:gd name="T107" fmla="*/ 119350 h 552"/>
                <a:gd name="T108" fmla="*/ 187514 w 601"/>
                <a:gd name="T109" fmla="*/ 119350 h 552"/>
                <a:gd name="T110" fmla="*/ 195416 w 601"/>
                <a:gd name="T111" fmla="*/ 119350 h 552"/>
                <a:gd name="T112" fmla="*/ 195416 w 601"/>
                <a:gd name="T113" fmla="*/ 188013 h 552"/>
                <a:gd name="T114" fmla="*/ 184999 w 601"/>
                <a:gd name="T115" fmla="*/ 198079 h 552"/>
                <a:gd name="T116" fmla="*/ 30175 w 601"/>
                <a:gd name="T117" fmla="*/ 198079 h 552"/>
                <a:gd name="T118" fmla="*/ 20116 w 601"/>
                <a:gd name="T119" fmla="*/ 188013 h 552"/>
                <a:gd name="T120" fmla="*/ 20116 w 601"/>
                <a:gd name="T121" fmla="*/ 119350 h 552"/>
                <a:gd name="T122" fmla="*/ 25145 w 601"/>
                <a:gd name="T123" fmla="*/ 119350 h 552"/>
                <a:gd name="T124" fmla="*/ 30175 w 601"/>
                <a:gd name="T125" fmla="*/ 119350 h 55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01" h="552">
                  <a:moveTo>
                    <a:pt x="600" y="226"/>
                  </a:moveTo>
                  <a:lnTo>
                    <a:pt x="600" y="226"/>
                  </a:lnTo>
                  <a:cubicBezTo>
                    <a:pt x="600" y="268"/>
                    <a:pt x="565" y="304"/>
                    <a:pt x="522" y="304"/>
                  </a:cubicBezTo>
                  <a:cubicBezTo>
                    <a:pt x="480" y="304"/>
                    <a:pt x="452" y="268"/>
                    <a:pt x="452" y="226"/>
                  </a:cubicBezTo>
                  <a:cubicBezTo>
                    <a:pt x="452" y="268"/>
                    <a:pt x="417" y="304"/>
                    <a:pt x="374" y="304"/>
                  </a:cubicBezTo>
                  <a:cubicBezTo>
                    <a:pt x="332" y="304"/>
                    <a:pt x="296" y="268"/>
                    <a:pt x="296" y="226"/>
                  </a:cubicBezTo>
                  <a:cubicBezTo>
                    <a:pt x="296" y="268"/>
                    <a:pt x="268" y="304"/>
                    <a:pt x="226" y="304"/>
                  </a:cubicBezTo>
                  <a:cubicBezTo>
                    <a:pt x="183" y="304"/>
                    <a:pt x="148" y="268"/>
                    <a:pt x="148" y="226"/>
                  </a:cubicBezTo>
                  <a:cubicBezTo>
                    <a:pt x="148" y="268"/>
                    <a:pt x="113" y="304"/>
                    <a:pt x="70" y="304"/>
                  </a:cubicBezTo>
                  <a:cubicBezTo>
                    <a:pt x="28" y="304"/>
                    <a:pt x="0" y="268"/>
                    <a:pt x="0" y="226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551" y="84"/>
                    <a:pt x="551" y="84"/>
                    <a:pt x="551" y="84"/>
                  </a:cubicBezTo>
                  <a:cubicBezTo>
                    <a:pt x="600" y="226"/>
                    <a:pt x="600" y="226"/>
                    <a:pt x="600" y="226"/>
                  </a:cubicBezTo>
                  <a:close/>
                  <a:moveTo>
                    <a:pt x="508" y="56"/>
                  </a:moveTo>
                  <a:lnTo>
                    <a:pt x="508" y="56"/>
                  </a:lnTo>
                  <a:cubicBezTo>
                    <a:pt x="91" y="56"/>
                    <a:pt x="91" y="56"/>
                    <a:pt x="91" y="56"/>
                  </a:cubicBezTo>
                  <a:cubicBezTo>
                    <a:pt x="77" y="56"/>
                    <a:pt x="63" y="49"/>
                    <a:pt x="63" y="28"/>
                  </a:cubicBezTo>
                  <a:cubicBezTo>
                    <a:pt x="63" y="14"/>
                    <a:pt x="77" y="0"/>
                    <a:pt x="91" y="0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522" y="0"/>
                    <a:pt x="537" y="14"/>
                    <a:pt x="537" y="28"/>
                  </a:cubicBezTo>
                  <a:cubicBezTo>
                    <a:pt x="537" y="49"/>
                    <a:pt x="522" y="56"/>
                    <a:pt x="508" y="56"/>
                  </a:cubicBezTo>
                  <a:close/>
                  <a:moveTo>
                    <a:pt x="84" y="332"/>
                  </a:moveTo>
                  <a:lnTo>
                    <a:pt x="84" y="332"/>
                  </a:lnTo>
                  <a:cubicBezTo>
                    <a:pt x="84" y="332"/>
                    <a:pt x="84" y="332"/>
                    <a:pt x="91" y="332"/>
                  </a:cubicBezTo>
                  <a:cubicBezTo>
                    <a:pt x="91" y="332"/>
                    <a:pt x="91" y="332"/>
                    <a:pt x="98" y="332"/>
                  </a:cubicBezTo>
                  <a:cubicBezTo>
                    <a:pt x="98" y="325"/>
                    <a:pt x="106" y="325"/>
                    <a:pt x="113" y="325"/>
                  </a:cubicBezTo>
                  <a:cubicBezTo>
                    <a:pt x="113" y="466"/>
                    <a:pt x="113" y="466"/>
                    <a:pt x="113" y="466"/>
                  </a:cubicBezTo>
                  <a:cubicBezTo>
                    <a:pt x="487" y="466"/>
                    <a:pt x="487" y="466"/>
                    <a:pt x="487" y="466"/>
                  </a:cubicBezTo>
                  <a:cubicBezTo>
                    <a:pt x="487" y="325"/>
                    <a:pt x="487" y="325"/>
                    <a:pt x="487" y="325"/>
                  </a:cubicBezTo>
                  <a:cubicBezTo>
                    <a:pt x="494" y="325"/>
                    <a:pt x="494" y="325"/>
                    <a:pt x="501" y="332"/>
                  </a:cubicBezTo>
                  <a:cubicBezTo>
                    <a:pt x="501" y="332"/>
                    <a:pt x="501" y="332"/>
                    <a:pt x="508" y="332"/>
                  </a:cubicBezTo>
                  <a:lnTo>
                    <a:pt x="515" y="332"/>
                  </a:lnTo>
                  <a:lnTo>
                    <a:pt x="522" y="332"/>
                  </a:lnTo>
                  <a:cubicBezTo>
                    <a:pt x="530" y="332"/>
                    <a:pt x="537" y="332"/>
                    <a:pt x="544" y="332"/>
                  </a:cubicBezTo>
                  <a:cubicBezTo>
                    <a:pt x="544" y="523"/>
                    <a:pt x="544" y="523"/>
                    <a:pt x="544" y="523"/>
                  </a:cubicBezTo>
                  <a:cubicBezTo>
                    <a:pt x="544" y="537"/>
                    <a:pt x="530" y="551"/>
                    <a:pt x="515" y="551"/>
                  </a:cubicBezTo>
                  <a:cubicBezTo>
                    <a:pt x="84" y="551"/>
                    <a:pt x="84" y="551"/>
                    <a:pt x="84" y="551"/>
                  </a:cubicBezTo>
                  <a:cubicBezTo>
                    <a:pt x="63" y="551"/>
                    <a:pt x="56" y="537"/>
                    <a:pt x="56" y="523"/>
                  </a:cubicBezTo>
                  <a:cubicBezTo>
                    <a:pt x="56" y="332"/>
                    <a:pt x="56" y="332"/>
                    <a:pt x="56" y="332"/>
                  </a:cubicBezTo>
                  <a:cubicBezTo>
                    <a:pt x="63" y="332"/>
                    <a:pt x="63" y="332"/>
                    <a:pt x="70" y="332"/>
                  </a:cubicBezTo>
                  <a:cubicBezTo>
                    <a:pt x="77" y="332"/>
                    <a:pt x="77" y="332"/>
                    <a:pt x="84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91438" tIns="45719" rIns="91438" bIns="45719" anchor="ctr"/>
            <a:lstStyle/>
            <a:p>
              <a:endParaRPr lang="en-US">
                <a:solidFill>
                  <a:srgbClr val="604B6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8381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2348067" y="302281"/>
            <a:ext cx="4802971" cy="54231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rtl="1">
              <a:lnSpc>
                <a:spcPct val="150000"/>
              </a:lnSpc>
            </a:pPr>
            <a:r>
              <a:rPr lang="ar-EG" sz="36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المحاصيل الزراعية</a:t>
            </a:r>
            <a:endParaRPr sz="32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446393" y="3489318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857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414867" y="3489318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45" y="1"/>
                </a:lnTo>
                <a:lnTo>
                  <a:pt x="1" y="1"/>
                </a:lnTo>
                <a:close/>
              </a:path>
            </a:pathLst>
          </a:custGeom>
          <a:solidFill>
            <a:srgbClr val="D8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rot="17798140" flipH="1">
            <a:off x="7449555" y="1027789"/>
            <a:ext cx="2038913" cy="1600165"/>
            <a:chOff x="5730858" y="1682201"/>
            <a:chExt cx="2965907" cy="2270825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7047813" y="2304074"/>
              <a:ext cx="1208072" cy="2089832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17076671">
            <a:off x="7059944" y="1260767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xmlns="" id="{6E22B37A-CCC7-4E5B-82F9-79A278CAA082}"/>
              </a:ext>
            </a:extLst>
          </p:cNvPr>
          <p:cNvSpPr/>
          <p:nvPr/>
        </p:nvSpPr>
        <p:spPr>
          <a:xfrm>
            <a:off x="1438370" y="2722925"/>
            <a:ext cx="728158" cy="728158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788C3841-127A-479B-94BD-220B2EDCAB6E}"/>
              </a:ext>
            </a:extLst>
          </p:cNvPr>
          <p:cNvSpPr/>
          <p:nvPr/>
        </p:nvSpPr>
        <p:spPr>
          <a:xfrm>
            <a:off x="2348067" y="2851148"/>
            <a:ext cx="1221014" cy="1221014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BC59DA09-2750-4F0C-898C-08F0F54C4ACB}"/>
              </a:ext>
            </a:extLst>
          </p:cNvPr>
          <p:cNvSpPr/>
          <p:nvPr/>
        </p:nvSpPr>
        <p:spPr>
          <a:xfrm>
            <a:off x="3663996" y="1929491"/>
            <a:ext cx="1843314" cy="1843314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69F6674A-9F6A-4ECF-8B1A-B5CD331C63F8}"/>
              </a:ext>
            </a:extLst>
          </p:cNvPr>
          <p:cNvSpPr/>
          <p:nvPr/>
        </p:nvSpPr>
        <p:spPr>
          <a:xfrm>
            <a:off x="5657384" y="2983312"/>
            <a:ext cx="935542" cy="935542"/>
          </a:xfrm>
          <a:prstGeom prst="ellipse">
            <a:avLst/>
          </a:prstGeom>
          <a:solidFill>
            <a:srgbClr val="38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3F5A07E2-72FE-479E-9CC4-3AE297809FA7}"/>
              </a:ext>
            </a:extLst>
          </p:cNvPr>
          <p:cNvSpPr/>
          <p:nvPr/>
        </p:nvSpPr>
        <p:spPr>
          <a:xfrm>
            <a:off x="6782756" y="3087004"/>
            <a:ext cx="1371602" cy="137160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CA538412-DAB1-4392-B45E-1D392BBFB7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066" y="2180692"/>
            <a:ext cx="1225174" cy="122517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7D436CE5-5A4A-4963-8029-751C7F4344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707" y="3365416"/>
            <a:ext cx="814778" cy="81477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5829194A-80B4-45E0-A0D4-A777A6A829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297" y="3139122"/>
            <a:ext cx="622302" cy="6223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EA838DD8-E14C-4129-B132-FFB886F5B3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72" y="3148503"/>
            <a:ext cx="671206" cy="67120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F04B11EA-63F7-4D22-873D-6922C62419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20" y="2928801"/>
            <a:ext cx="354058" cy="354058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153F4246-CEED-4D1E-87E9-AF831143E541}"/>
              </a:ext>
            </a:extLst>
          </p:cNvPr>
          <p:cNvGrpSpPr/>
          <p:nvPr/>
        </p:nvGrpSpPr>
        <p:grpSpPr>
          <a:xfrm>
            <a:off x="983569" y="1972486"/>
            <a:ext cx="842445" cy="820793"/>
            <a:chOff x="1812406" y="2946170"/>
            <a:chExt cx="842445" cy="820793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802F08CF-D4D1-4A39-96BE-CB97F61D16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77365" y="2946170"/>
              <a:ext cx="377486" cy="820793"/>
            </a:xfrm>
            <a:prstGeom prst="line">
              <a:avLst/>
            </a:prstGeom>
            <a:ln w="28575"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35920BBA-8F71-4702-91A3-44392F84A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2406" y="2954946"/>
              <a:ext cx="471956" cy="0"/>
            </a:xfrm>
            <a:prstGeom prst="line">
              <a:avLst/>
            </a:prstGeom>
            <a:ln w="28575"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B3BFFE84-C695-4D53-9EB1-6E3F023237F6}"/>
              </a:ext>
            </a:extLst>
          </p:cNvPr>
          <p:cNvGrpSpPr/>
          <p:nvPr/>
        </p:nvGrpSpPr>
        <p:grpSpPr>
          <a:xfrm>
            <a:off x="4067174" y="1532183"/>
            <a:ext cx="979247" cy="712482"/>
            <a:chOff x="4442225" y="2049196"/>
            <a:chExt cx="979247" cy="712482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CDB6677B-8513-496A-A326-EDBAA2BA94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99050" y="2049196"/>
              <a:ext cx="322422" cy="712482"/>
            </a:xfrm>
            <a:prstGeom prst="line">
              <a:avLst/>
            </a:prstGeom>
            <a:ln w="28575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3003D7FC-94DB-4EDC-95C4-65A5F513BF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2225" y="2051577"/>
              <a:ext cx="666349" cy="0"/>
            </a:xfrm>
            <a:prstGeom prst="line">
              <a:avLst/>
            </a:prstGeom>
            <a:ln w="28575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137FDAE-CE25-40E9-AFD7-49BA1463E3D5}"/>
              </a:ext>
            </a:extLst>
          </p:cNvPr>
          <p:cNvGrpSpPr/>
          <p:nvPr/>
        </p:nvGrpSpPr>
        <p:grpSpPr>
          <a:xfrm flipV="1">
            <a:off x="2143991" y="4044870"/>
            <a:ext cx="782545" cy="821366"/>
            <a:chOff x="1872307" y="2945596"/>
            <a:chExt cx="782545" cy="821366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C83C8BAA-87B2-4130-A6CA-1525D506B1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49965" y="2945884"/>
              <a:ext cx="204887" cy="821078"/>
            </a:xfrm>
            <a:prstGeom prst="line">
              <a:avLst/>
            </a:prstGeom>
            <a:ln w="28575">
              <a:solidFill>
                <a:srgbClr val="EE9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018D836A-5994-457C-AD4E-4304A9FBB1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72307" y="2945596"/>
              <a:ext cx="589564" cy="0"/>
            </a:xfrm>
            <a:prstGeom prst="line">
              <a:avLst/>
            </a:prstGeom>
            <a:ln w="28575">
              <a:solidFill>
                <a:srgbClr val="EE9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C6E9A218-B141-4BD3-841A-BAB462C9175B}"/>
              </a:ext>
            </a:extLst>
          </p:cNvPr>
          <p:cNvGrpSpPr/>
          <p:nvPr/>
        </p:nvGrpSpPr>
        <p:grpSpPr>
          <a:xfrm flipH="1" flipV="1">
            <a:off x="7397851" y="4423614"/>
            <a:ext cx="743262" cy="539365"/>
            <a:chOff x="1929808" y="3262589"/>
            <a:chExt cx="743262" cy="539365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F7309261-EAF4-4065-B34C-74D63998B1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92240" y="3262589"/>
              <a:ext cx="280830" cy="53936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6F2BC3B5-DB71-4C84-AF89-1684458863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9808" y="3264970"/>
              <a:ext cx="471956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B1ACE9A5-0AAC-4005-87FD-533CB273E3AF}"/>
              </a:ext>
            </a:extLst>
          </p:cNvPr>
          <p:cNvGrpSpPr/>
          <p:nvPr/>
        </p:nvGrpSpPr>
        <p:grpSpPr>
          <a:xfrm flipH="1">
            <a:off x="6078069" y="1781943"/>
            <a:ext cx="846110" cy="1297213"/>
            <a:chOff x="1983167" y="2950736"/>
            <a:chExt cx="452864" cy="694309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BEBF1710-C0A2-443D-9E66-877BD8FA72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44671" y="2950736"/>
              <a:ext cx="191360" cy="694309"/>
            </a:xfrm>
            <a:prstGeom prst="line">
              <a:avLst/>
            </a:prstGeom>
            <a:ln w="28575">
              <a:solidFill>
                <a:srgbClr val="38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D25F5471-E0F2-4736-A975-B0CD1D80AA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3167" y="2952010"/>
              <a:ext cx="267874" cy="0"/>
            </a:xfrm>
            <a:prstGeom prst="line">
              <a:avLst/>
            </a:prstGeom>
            <a:ln w="28575">
              <a:solidFill>
                <a:srgbClr val="38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2E7256DD-6317-492A-853D-B93DE998E24A}"/>
              </a:ext>
            </a:extLst>
          </p:cNvPr>
          <p:cNvSpPr txBox="1"/>
          <p:nvPr/>
        </p:nvSpPr>
        <p:spPr>
          <a:xfrm>
            <a:off x="0" y="1778646"/>
            <a:ext cx="1224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>
                <a:solidFill>
                  <a:srgbClr val="EF3078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القطن</a:t>
            </a:r>
            <a:endParaRPr lang="en-US" sz="3200" dirty="0">
              <a:solidFill>
                <a:srgbClr val="EF3078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E3B5B3C4-08D7-4F80-905A-16D436C0F2EA}"/>
              </a:ext>
            </a:extLst>
          </p:cNvPr>
          <p:cNvSpPr txBox="1"/>
          <p:nvPr/>
        </p:nvSpPr>
        <p:spPr>
          <a:xfrm>
            <a:off x="92527" y="4561274"/>
            <a:ext cx="2459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>
                <a:solidFill>
                  <a:srgbClr val="EE9524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بنجر السكر</a:t>
            </a:r>
            <a:endParaRPr lang="en-US" sz="3200" dirty="0">
              <a:solidFill>
                <a:srgbClr val="EE9524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83347D2D-8F9E-424F-8379-EE81B97BB648}"/>
              </a:ext>
            </a:extLst>
          </p:cNvPr>
          <p:cNvSpPr txBox="1"/>
          <p:nvPr/>
        </p:nvSpPr>
        <p:spPr>
          <a:xfrm>
            <a:off x="2265884" y="1300506"/>
            <a:ext cx="1739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>
                <a:solidFill>
                  <a:srgbClr val="03A1A4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قصب السكر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13DF5F7D-8517-4858-B26A-117AEF6AD00D}"/>
              </a:ext>
            </a:extLst>
          </p:cNvPr>
          <p:cNvSpPr txBox="1"/>
          <p:nvPr/>
        </p:nvSpPr>
        <p:spPr>
          <a:xfrm>
            <a:off x="8118349" y="4404346"/>
            <a:ext cx="1061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>
                <a:solidFill>
                  <a:srgbClr val="00B0F0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القمح</a:t>
            </a:r>
            <a:endParaRPr lang="en-US" sz="3200" dirty="0">
              <a:solidFill>
                <a:srgbClr val="00B0F0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DBF60901-7459-4FFF-BFAB-332F5872E18A}"/>
              </a:ext>
            </a:extLst>
          </p:cNvPr>
          <p:cNvSpPr txBox="1"/>
          <p:nvPr/>
        </p:nvSpPr>
        <p:spPr>
          <a:xfrm>
            <a:off x="6659376" y="1526469"/>
            <a:ext cx="152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>
                <a:solidFill>
                  <a:srgbClr val="38572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الازر</a:t>
            </a:r>
            <a:endParaRPr lang="en-US" sz="3200" dirty="0">
              <a:solidFill>
                <a:srgbClr val="38572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grpSp>
        <p:nvGrpSpPr>
          <p:cNvPr id="56" name="Google Shape;3097;p58"/>
          <p:cNvGrpSpPr/>
          <p:nvPr/>
        </p:nvGrpSpPr>
        <p:grpSpPr>
          <a:xfrm>
            <a:off x="3211274" y="2709092"/>
            <a:ext cx="3416551" cy="2597132"/>
            <a:chOff x="2471625" y="800100"/>
            <a:chExt cx="5295195" cy="4025205"/>
          </a:xfrm>
        </p:grpSpPr>
        <p:sp>
          <p:nvSpPr>
            <p:cNvPr id="58" name="Google Shape;3098;p58"/>
            <p:cNvSpPr/>
            <p:nvPr/>
          </p:nvSpPr>
          <p:spPr>
            <a:xfrm>
              <a:off x="3207319" y="3290657"/>
              <a:ext cx="1082212" cy="1119328"/>
            </a:xfrm>
            <a:custGeom>
              <a:avLst/>
              <a:gdLst/>
              <a:ahLst/>
              <a:cxnLst/>
              <a:rect l="l" t="t" r="r" b="b"/>
              <a:pathLst>
                <a:path w="12286" h="12707" extrusionOk="0">
                  <a:moveTo>
                    <a:pt x="11725" y="1"/>
                  </a:moveTo>
                  <a:lnTo>
                    <a:pt x="508" y="648"/>
                  </a:lnTo>
                  <a:cubicBezTo>
                    <a:pt x="508" y="648"/>
                    <a:pt x="1" y="761"/>
                    <a:pt x="39" y="1138"/>
                  </a:cubicBezTo>
                  <a:cubicBezTo>
                    <a:pt x="79" y="1510"/>
                    <a:pt x="2856" y="12707"/>
                    <a:pt x="2856" y="12707"/>
                  </a:cubicBezTo>
                  <a:lnTo>
                    <a:pt x="12285" y="11920"/>
                  </a:lnTo>
                  <a:lnTo>
                    <a:pt x="117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099;p58"/>
            <p:cNvSpPr/>
            <p:nvPr/>
          </p:nvSpPr>
          <p:spPr>
            <a:xfrm>
              <a:off x="4921120" y="2121838"/>
              <a:ext cx="976775" cy="1134479"/>
            </a:xfrm>
            <a:custGeom>
              <a:avLst/>
              <a:gdLst/>
              <a:ahLst/>
              <a:cxnLst/>
              <a:rect l="l" t="t" r="r" b="b"/>
              <a:pathLst>
                <a:path w="11089" h="12879" extrusionOk="0">
                  <a:moveTo>
                    <a:pt x="11089" y="0"/>
                  </a:moveTo>
                  <a:cubicBezTo>
                    <a:pt x="11089" y="0"/>
                    <a:pt x="9328" y="117"/>
                    <a:pt x="8887" y="2032"/>
                  </a:cubicBezTo>
                  <a:cubicBezTo>
                    <a:pt x="8451" y="3943"/>
                    <a:pt x="7849" y="7089"/>
                    <a:pt x="7849" y="7089"/>
                  </a:cubicBezTo>
                  <a:lnTo>
                    <a:pt x="1" y="12514"/>
                  </a:lnTo>
                  <a:lnTo>
                    <a:pt x="377" y="12879"/>
                  </a:lnTo>
                  <a:lnTo>
                    <a:pt x="10095" y="8461"/>
                  </a:lnTo>
                  <a:cubicBezTo>
                    <a:pt x="10095" y="8461"/>
                    <a:pt x="9948" y="2705"/>
                    <a:pt x="9986" y="2295"/>
                  </a:cubicBezTo>
                  <a:cubicBezTo>
                    <a:pt x="10024" y="1881"/>
                    <a:pt x="11089" y="0"/>
                    <a:pt x="110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100;p58"/>
            <p:cNvSpPr/>
            <p:nvPr/>
          </p:nvSpPr>
          <p:spPr>
            <a:xfrm>
              <a:off x="5747366" y="2108537"/>
              <a:ext cx="892565" cy="997327"/>
            </a:xfrm>
            <a:custGeom>
              <a:avLst/>
              <a:gdLst/>
              <a:ahLst/>
              <a:cxnLst/>
              <a:rect l="l" t="t" r="r" b="b"/>
              <a:pathLst>
                <a:path w="10133" h="11322" extrusionOk="0">
                  <a:moveTo>
                    <a:pt x="6660" y="0"/>
                  </a:moveTo>
                  <a:lnTo>
                    <a:pt x="1709" y="151"/>
                  </a:lnTo>
                  <a:cubicBezTo>
                    <a:pt x="1709" y="151"/>
                    <a:pt x="1547" y="448"/>
                    <a:pt x="771" y="1817"/>
                  </a:cubicBezTo>
                  <a:cubicBezTo>
                    <a:pt x="0" y="3183"/>
                    <a:pt x="994" y="11321"/>
                    <a:pt x="994" y="11321"/>
                  </a:cubicBezTo>
                  <a:lnTo>
                    <a:pt x="6510" y="11145"/>
                  </a:lnTo>
                  <a:cubicBezTo>
                    <a:pt x="6510" y="11145"/>
                    <a:pt x="7386" y="10230"/>
                    <a:pt x="8759" y="6009"/>
                  </a:cubicBezTo>
                  <a:cubicBezTo>
                    <a:pt x="10133" y="1787"/>
                    <a:pt x="6660" y="0"/>
                    <a:pt x="66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101;p58"/>
            <p:cNvSpPr/>
            <p:nvPr/>
          </p:nvSpPr>
          <p:spPr>
            <a:xfrm>
              <a:off x="5496145" y="847491"/>
              <a:ext cx="955282" cy="1421116"/>
            </a:xfrm>
            <a:custGeom>
              <a:avLst/>
              <a:gdLst/>
              <a:ahLst/>
              <a:cxnLst/>
              <a:rect l="l" t="t" r="r" b="b"/>
              <a:pathLst>
                <a:path w="10845" h="16133" extrusionOk="0">
                  <a:moveTo>
                    <a:pt x="3677" y="0"/>
                  </a:moveTo>
                  <a:cubicBezTo>
                    <a:pt x="3677" y="0"/>
                    <a:pt x="1095" y="1185"/>
                    <a:pt x="550" y="3435"/>
                  </a:cubicBezTo>
                  <a:cubicBezTo>
                    <a:pt x="1" y="5686"/>
                    <a:pt x="486" y="9270"/>
                    <a:pt x="2585" y="10001"/>
                  </a:cubicBezTo>
                  <a:cubicBezTo>
                    <a:pt x="3284" y="10244"/>
                    <a:pt x="3898" y="10325"/>
                    <a:pt x="4406" y="10325"/>
                  </a:cubicBezTo>
                  <a:cubicBezTo>
                    <a:pt x="5423" y="10325"/>
                    <a:pt x="6016" y="10001"/>
                    <a:pt x="6016" y="10001"/>
                  </a:cubicBezTo>
                  <a:lnTo>
                    <a:pt x="6016" y="10001"/>
                  </a:lnTo>
                  <a:cubicBezTo>
                    <a:pt x="6016" y="10001"/>
                    <a:pt x="6261" y="13252"/>
                    <a:pt x="5655" y="13952"/>
                  </a:cubicBezTo>
                  <a:cubicBezTo>
                    <a:pt x="5256" y="14410"/>
                    <a:pt x="4910" y="14489"/>
                    <a:pt x="4719" y="14489"/>
                  </a:cubicBezTo>
                  <a:cubicBezTo>
                    <a:pt x="4618" y="14489"/>
                    <a:pt x="4561" y="14467"/>
                    <a:pt x="4561" y="14467"/>
                  </a:cubicBezTo>
                  <a:lnTo>
                    <a:pt x="4561" y="14467"/>
                  </a:lnTo>
                  <a:cubicBezTo>
                    <a:pt x="4561" y="14467"/>
                    <a:pt x="4712" y="15836"/>
                    <a:pt x="5866" y="16107"/>
                  </a:cubicBezTo>
                  <a:cubicBezTo>
                    <a:pt x="5938" y="16124"/>
                    <a:pt x="6016" y="16132"/>
                    <a:pt x="6097" y="16132"/>
                  </a:cubicBezTo>
                  <a:cubicBezTo>
                    <a:pt x="7322" y="16132"/>
                    <a:pt x="9512" y="14316"/>
                    <a:pt x="9512" y="14316"/>
                  </a:cubicBezTo>
                  <a:lnTo>
                    <a:pt x="8482" y="13191"/>
                  </a:lnTo>
                  <a:lnTo>
                    <a:pt x="8387" y="8450"/>
                  </a:lnTo>
                  <a:cubicBezTo>
                    <a:pt x="8387" y="8450"/>
                    <a:pt x="9452" y="7537"/>
                    <a:pt x="9512" y="6686"/>
                  </a:cubicBezTo>
                  <a:cubicBezTo>
                    <a:pt x="9512" y="6686"/>
                    <a:pt x="10791" y="6445"/>
                    <a:pt x="10821" y="4925"/>
                  </a:cubicBezTo>
                  <a:cubicBezTo>
                    <a:pt x="10845" y="3757"/>
                    <a:pt x="9971" y="3236"/>
                    <a:pt x="9261" y="3236"/>
                  </a:cubicBezTo>
                  <a:cubicBezTo>
                    <a:pt x="9046" y="3236"/>
                    <a:pt x="8847" y="3283"/>
                    <a:pt x="8692" y="3375"/>
                  </a:cubicBezTo>
                  <a:lnTo>
                    <a:pt x="8026" y="3770"/>
                  </a:lnTo>
                  <a:cubicBezTo>
                    <a:pt x="8026" y="3770"/>
                    <a:pt x="5592" y="3649"/>
                    <a:pt x="4741" y="2310"/>
                  </a:cubicBezTo>
                  <a:cubicBezTo>
                    <a:pt x="3891" y="975"/>
                    <a:pt x="3677" y="0"/>
                    <a:pt x="3677" y="0"/>
                  </a:cubicBezTo>
                  <a:close/>
                </a:path>
              </a:pathLst>
            </a:custGeom>
            <a:solidFill>
              <a:srgbClr val="E2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102;p58"/>
            <p:cNvSpPr/>
            <p:nvPr/>
          </p:nvSpPr>
          <p:spPr>
            <a:xfrm>
              <a:off x="5703323" y="1222299"/>
              <a:ext cx="65976" cy="239686"/>
            </a:xfrm>
            <a:custGeom>
              <a:avLst/>
              <a:gdLst/>
              <a:ahLst/>
              <a:cxnLst/>
              <a:rect l="l" t="t" r="r" b="b"/>
              <a:pathLst>
                <a:path w="749" h="2721" extrusionOk="0">
                  <a:moveTo>
                    <a:pt x="568" y="0"/>
                  </a:moveTo>
                  <a:lnTo>
                    <a:pt x="0" y="2721"/>
                  </a:lnTo>
                  <a:lnTo>
                    <a:pt x="749" y="2250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DF6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103;p58"/>
            <p:cNvSpPr/>
            <p:nvPr/>
          </p:nvSpPr>
          <p:spPr>
            <a:xfrm>
              <a:off x="6026070" y="1627320"/>
              <a:ext cx="188942" cy="223390"/>
            </a:xfrm>
            <a:custGeom>
              <a:avLst/>
              <a:gdLst/>
              <a:ahLst/>
              <a:cxnLst/>
              <a:rect l="l" t="t" r="r" b="b"/>
              <a:pathLst>
                <a:path w="2145" h="2536" extrusionOk="0">
                  <a:moveTo>
                    <a:pt x="2145" y="0"/>
                  </a:moveTo>
                  <a:lnTo>
                    <a:pt x="0" y="1148"/>
                  </a:lnTo>
                  <a:lnTo>
                    <a:pt x="50" y="2536"/>
                  </a:lnTo>
                  <a:lnTo>
                    <a:pt x="2145" y="0"/>
                  </a:lnTo>
                  <a:close/>
                </a:path>
              </a:pathLst>
            </a:custGeom>
            <a:solidFill>
              <a:srgbClr val="DF6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104;p58"/>
            <p:cNvSpPr/>
            <p:nvPr/>
          </p:nvSpPr>
          <p:spPr>
            <a:xfrm>
              <a:off x="5626776" y="1238859"/>
              <a:ext cx="44483" cy="44837"/>
            </a:xfrm>
            <a:custGeom>
              <a:avLst/>
              <a:gdLst/>
              <a:ahLst/>
              <a:cxnLst/>
              <a:rect l="l" t="t" r="r" b="b"/>
              <a:pathLst>
                <a:path w="505" h="509" extrusionOk="0">
                  <a:moveTo>
                    <a:pt x="252" y="1"/>
                  </a:moveTo>
                  <a:cubicBezTo>
                    <a:pt x="113" y="1"/>
                    <a:pt x="0" y="114"/>
                    <a:pt x="0" y="253"/>
                  </a:cubicBezTo>
                  <a:cubicBezTo>
                    <a:pt x="0" y="392"/>
                    <a:pt x="113" y="508"/>
                    <a:pt x="252" y="508"/>
                  </a:cubicBezTo>
                  <a:cubicBezTo>
                    <a:pt x="391" y="508"/>
                    <a:pt x="504" y="392"/>
                    <a:pt x="504" y="253"/>
                  </a:cubicBezTo>
                  <a:cubicBezTo>
                    <a:pt x="504" y="114"/>
                    <a:pt x="391" y="1"/>
                    <a:pt x="252" y="1"/>
                  </a:cubicBez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105;p58"/>
            <p:cNvSpPr/>
            <p:nvPr/>
          </p:nvSpPr>
          <p:spPr>
            <a:xfrm>
              <a:off x="5858090" y="1216661"/>
              <a:ext cx="44483" cy="44484"/>
            </a:xfrm>
            <a:custGeom>
              <a:avLst/>
              <a:gdLst/>
              <a:ahLst/>
              <a:cxnLst/>
              <a:rect l="l" t="t" r="r" b="b"/>
              <a:pathLst>
                <a:path w="505" h="505" extrusionOk="0">
                  <a:moveTo>
                    <a:pt x="252" y="0"/>
                  </a:moveTo>
                  <a:cubicBezTo>
                    <a:pt x="113" y="0"/>
                    <a:pt x="0" y="113"/>
                    <a:pt x="0" y="253"/>
                  </a:cubicBezTo>
                  <a:cubicBezTo>
                    <a:pt x="0" y="392"/>
                    <a:pt x="113" y="505"/>
                    <a:pt x="252" y="505"/>
                  </a:cubicBezTo>
                  <a:cubicBezTo>
                    <a:pt x="391" y="505"/>
                    <a:pt x="504" y="392"/>
                    <a:pt x="504" y="253"/>
                  </a:cubicBezTo>
                  <a:cubicBezTo>
                    <a:pt x="504" y="113"/>
                    <a:pt x="391" y="0"/>
                    <a:pt x="252" y="0"/>
                  </a:cubicBez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106;p58"/>
            <p:cNvSpPr/>
            <p:nvPr/>
          </p:nvSpPr>
          <p:spPr>
            <a:xfrm>
              <a:off x="5703940" y="1473874"/>
              <a:ext cx="153884" cy="129929"/>
            </a:xfrm>
            <a:custGeom>
              <a:avLst/>
              <a:gdLst/>
              <a:ahLst/>
              <a:cxnLst/>
              <a:rect l="l" t="t" r="r" b="b"/>
              <a:pathLst>
                <a:path w="1747" h="1475" extrusionOk="0">
                  <a:moveTo>
                    <a:pt x="1427" y="0"/>
                  </a:moveTo>
                  <a:lnTo>
                    <a:pt x="1427" y="0"/>
                  </a:lnTo>
                  <a:cubicBezTo>
                    <a:pt x="1427" y="1"/>
                    <a:pt x="1509" y="1208"/>
                    <a:pt x="828" y="1242"/>
                  </a:cubicBezTo>
                  <a:cubicBezTo>
                    <a:pt x="815" y="1243"/>
                    <a:pt x="802" y="1243"/>
                    <a:pt x="790" y="1243"/>
                  </a:cubicBezTo>
                  <a:cubicBezTo>
                    <a:pt x="142" y="1243"/>
                    <a:pt x="0" y="508"/>
                    <a:pt x="0" y="508"/>
                  </a:cubicBezTo>
                  <a:lnTo>
                    <a:pt x="0" y="508"/>
                  </a:lnTo>
                  <a:cubicBezTo>
                    <a:pt x="0" y="508"/>
                    <a:pt x="46" y="1475"/>
                    <a:pt x="727" y="1475"/>
                  </a:cubicBezTo>
                  <a:cubicBezTo>
                    <a:pt x="780" y="1475"/>
                    <a:pt x="838" y="1469"/>
                    <a:pt x="900" y="1456"/>
                  </a:cubicBezTo>
                  <a:cubicBezTo>
                    <a:pt x="1747" y="1284"/>
                    <a:pt x="1427" y="1"/>
                    <a:pt x="1427" y="0"/>
                  </a:cubicBez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107;p58"/>
            <p:cNvSpPr/>
            <p:nvPr/>
          </p:nvSpPr>
          <p:spPr>
            <a:xfrm>
              <a:off x="5564411" y="1083915"/>
              <a:ext cx="106847" cy="57257"/>
            </a:xfrm>
            <a:custGeom>
              <a:avLst/>
              <a:gdLst/>
              <a:ahLst/>
              <a:cxnLst/>
              <a:rect l="l" t="t" r="r" b="b"/>
              <a:pathLst>
                <a:path w="1213" h="650" extrusionOk="0">
                  <a:moveTo>
                    <a:pt x="872" y="0"/>
                  </a:moveTo>
                  <a:cubicBezTo>
                    <a:pt x="762" y="0"/>
                    <a:pt x="628" y="34"/>
                    <a:pt x="471" y="134"/>
                  </a:cubicBezTo>
                  <a:cubicBezTo>
                    <a:pt x="0" y="435"/>
                    <a:pt x="38" y="649"/>
                    <a:pt x="38" y="649"/>
                  </a:cubicBezTo>
                  <a:lnTo>
                    <a:pt x="1212" y="134"/>
                  </a:lnTo>
                  <a:cubicBezTo>
                    <a:pt x="1212" y="134"/>
                    <a:pt x="1092" y="0"/>
                    <a:pt x="872" y="0"/>
                  </a:cubicBez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108;p58"/>
            <p:cNvSpPr/>
            <p:nvPr/>
          </p:nvSpPr>
          <p:spPr>
            <a:xfrm>
              <a:off x="5825939" y="1073256"/>
              <a:ext cx="150890" cy="67915"/>
            </a:xfrm>
            <a:custGeom>
              <a:avLst/>
              <a:gdLst/>
              <a:ahLst/>
              <a:cxnLst/>
              <a:rect l="l" t="t" r="r" b="b"/>
              <a:pathLst>
                <a:path w="1713" h="771" extrusionOk="0">
                  <a:moveTo>
                    <a:pt x="560" y="1"/>
                  </a:moveTo>
                  <a:cubicBezTo>
                    <a:pt x="529" y="1"/>
                    <a:pt x="499" y="4"/>
                    <a:pt x="471" y="11"/>
                  </a:cubicBezTo>
                  <a:cubicBezTo>
                    <a:pt x="0" y="124"/>
                    <a:pt x="19" y="386"/>
                    <a:pt x="19" y="386"/>
                  </a:cubicBezTo>
                  <a:lnTo>
                    <a:pt x="1713" y="770"/>
                  </a:lnTo>
                  <a:cubicBezTo>
                    <a:pt x="1713" y="770"/>
                    <a:pt x="1031" y="1"/>
                    <a:pt x="560" y="1"/>
                  </a:cubicBez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109;p58"/>
            <p:cNvSpPr/>
            <p:nvPr/>
          </p:nvSpPr>
          <p:spPr>
            <a:xfrm>
              <a:off x="5736450" y="800100"/>
              <a:ext cx="831495" cy="849516"/>
            </a:xfrm>
            <a:custGeom>
              <a:avLst/>
              <a:gdLst/>
              <a:ahLst/>
              <a:cxnLst/>
              <a:rect l="l" t="t" r="r" b="b"/>
              <a:pathLst>
                <a:path w="9606" h="9644" extrusionOk="0">
                  <a:moveTo>
                    <a:pt x="3528" y="1"/>
                  </a:moveTo>
                  <a:cubicBezTo>
                    <a:pt x="2224" y="1"/>
                    <a:pt x="930" y="342"/>
                    <a:pt x="1" y="1106"/>
                  </a:cubicBezTo>
                  <a:cubicBezTo>
                    <a:pt x="1" y="1106"/>
                    <a:pt x="1257" y="3447"/>
                    <a:pt x="3172" y="4007"/>
                  </a:cubicBezTo>
                  <a:cubicBezTo>
                    <a:pt x="4190" y="4304"/>
                    <a:pt x="4763" y="4374"/>
                    <a:pt x="5077" y="4374"/>
                  </a:cubicBezTo>
                  <a:cubicBezTo>
                    <a:pt x="5355" y="4374"/>
                    <a:pt x="5429" y="4319"/>
                    <a:pt x="5429" y="4319"/>
                  </a:cubicBezTo>
                  <a:lnTo>
                    <a:pt x="6148" y="9643"/>
                  </a:lnTo>
                  <a:lnTo>
                    <a:pt x="6780" y="9523"/>
                  </a:lnTo>
                  <a:lnTo>
                    <a:pt x="5723" y="4187"/>
                  </a:lnTo>
                  <a:cubicBezTo>
                    <a:pt x="5723" y="4187"/>
                    <a:pt x="5884" y="3871"/>
                    <a:pt x="6737" y="3871"/>
                  </a:cubicBezTo>
                  <a:cubicBezTo>
                    <a:pt x="6751" y="3871"/>
                    <a:pt x="6766" y="3871"/>
                    <a:pt x="6780" y="3871"/>
                  </a:cubicBezTo>
                  <a:cubicBezTo>
                    <a:pt x="7672" y="3887"/>
                    <a:pt x="8590" y="5271"/>
                    <a:pt x="7988" y="6106"/>
                  </a:cubicBezTo>
                  <a:cubicBezTo>
                    <a:pt x="7390" y="6941"/>
                    <a:pt x="6675" y="7194"/>
                    <a:pt x="6675" y="7194"/>
                  </a:cubicBezTo>
                  <a:cubicBezTo>
                    <a:pt x="6675" y="7194"/>
                    <a:pt x="6825" y="9023"/>
                    <a:pt x="6874" y="9023"/>
                  </a:cubicBezTo>
                  <a:cubicBezTo>
                    <a:pt x="6919" y="9023"/>
                    <a:pt x="9199" y="8236"/>
                    <a:pt x="9199" y="8236"/>
                  </a:cubicBezTo>
                  <a:cubicBezTo>
                    <a:pt x="9199" y="8236"/>
                    <a:pt x="9606" y="4067"/>
                    <a:pt x="8248" y="1997"/>
                  </a:cubicBezTo>
                  <a:cubicBezTo>
                    <a:pt x="7435" y="757"/>
                    <a:pt x="5470" y="1"/>
                    <a:pt x="3528" y="1"/>
                  </a:cubicBez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110;p58"/>
            <p:cNvSpPr/>
            <p:nvPr/>
          </p:nvSpPr>
          <p:spPr>
            <a:xfrm>
              <a:off x="5581941" y="1328002"/>
              <a:ext cx="89318" cy="89233"/>
            </a:xfrm>
            <a:custGeom>
              <a:avLst/>
              <a:gdLst/>
              <a:ahLst/>
              <a:cxnLst/>
              <a:rect l="l" t="t" r="r" b="b"/>
              <a:pathLst>
                <a:path w="1014" h="1013" extrusionOk="0">
                  <a:moveTo>
                    <a:pt x="509" y="0"/>
                  </a:moveTo>
                  <a:cubicBezTo>
                    <a:pt x="227" y="0"/>
                    <a:pt x="1" y="231"/>
                    <a:pt x="1" y="509"/>
                  </a:cubicBezTo>
                  <a:cubicBezTo>
                    <a:pt x="1" y="787"/>
                    <a:pt x="227" y="1013"/>
                    <a:pt x="509" y="1013"/>
                  </a:cubicBezTo>
                  <a:cubicBezTo>
                    <a:pt x="787" y="1013"/>
                    <a:pt x="1013" y="787"/>
                    <a:pt x="1013" y="509"/>
                  </a:cubicBezTo>
                  <a:cubicBezTo>
                    <a:pt x="1013" y="231"/>
                    <a:pt x="787" y="0"/>
                    <a:pt x="509" y="0"/>
                  </a:cubicBezTo>
                  <a:close/>
                </a:path>
              </a:pathLst>
            </a:custGeom>
            <a:solidFill>
              <a:srgbClr val="DF6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111;p58"/>
            <p:cNvSpPr/>
            <p:nvPr/>
          </p:nvSpPr>
          <p:spPr>
            <a:xfrm>
              <a:off x="5880288" y="1297524"/>
              <a:ext cx="89230" cy="89233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9" y="0"/>
                  </a:moveTo>
                  <a:cubicBezTo>
                    <a:pt x="226" y="0"/>
                    <a:pt x="0" y="226"/>
                    <a:pt x="0" y="509"/>
                  </a:cubicBezTo>
                  <a:cubicBezTo>
                    <a:pt x="0" y="787"/>
                    <a:pt x="226" y="1013"/>
                    <a:pt x="509" y="1013"/>
                  </a:cubicBezTo>
                  <a:cubicBezTo>
                    <a:pt x="787" y="1013"/>
                    <a:pt x="1012" y="787"/>
                    <a:pt x="1012" y="509"/>
                  </a:cubicBezTo>
                  <a:cubicBezTo>
                    <a:pt x="1012" y="226"/>
                    <a:pt x="787" y="0"/>
                    <a:pt x="509" y="0"/>
                  </a:cubicBezTo>
                  <a:close/>
                </a:path>
              </a:pathLst>
            </a:custGeom>
            <a:solidFill>
              <a:srgbClr val="DF6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112;p58"/>
            <p:cNvSpPr/>
            <p:nvPr/>
          </p:nvSpPr>
          <p:spPr>
            <a:xfrm>
              <a:off x="4921120" y="2209748"/>
              <a:ext cx="1556374" cy="1138091"/>
            </a:xfrm>
            <a:custGeom>
              <a:avLst/>
              <a:gdLst/>
              <a:ahLst/>
              <a:cxnLst/>
              <a:rect l="l" t="t" r="r" b="b"/>
              <a:pathLst>
                <a:path w="17669" h="12920" extrusionOk="0">
                  <a:moveTo>
                    <a:pt x="16221" y="1"/>
                  </a:moveTo>
                  <a:cubicBezTo>
                    <a:pt x="15695" y="1"/>
                    <a:pt x="15060" y="320"/>
                    <a:pt x="14392" y="1124"/>
                  </a:cubicBezTo>
                  <a:cubicBezTo>
                    <a:pt x="12756" y="3099"/>
                    <a:pt x="10374" y="7336"/>
                    <a:pt x="10374" y="7336"/>
                  </a:cubicBezTo>
                  <a:lnTo>
                    <a:pt x="1" y="12054"/>
                  </a:lnTo>
                  <a:lnTo>
                    <a:pt x="625" y="12919"/>
                  </a:lnTo>
                  <a:cubicBezTo>
                    <a:pt x="625" y="12919"/>
                    <a:pt x="9964" y="10177"/>
                    <a:pt x="11119" y="9646"/>
                  </a:cubicBezTo>
                  <a:cubicBezTo>
                    <a:pt x="12273" y="9116"/>
                    <a:pt x="17669" y="2926"/>
                    <a:pt x="17571" y="1512"/>
                  </a:cubicBezTo>
                  <a:cubicBezTo>
                    <a:pt x="17514" y="674"/>
                    <a:pt x="16983" y="1"/>
                    <a:pt x="16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113;p58"/>
            <p:cNvSpPr/>
            <p:nvPr/>
          </p:nvSpPr>
          <p:spPr>
            <a:xfrm>
              <a:off x="5877998" y="2097526"/>
              <a:ext cx="482970" cy="203306"/>
            </a:xfrm>
            <a:custGeom>
              <a:avLst/>
              <a:gdLst/>
              <a:ahLst/>
              <a:cxnLst/>
              <a:rect l="l" t="t" r="r" b="b"/>
              <a:pathLst>
                <a:path w="5483" h="2308" extrusionOk="0">
                  <a:moveTo>
                    <a:pt x="5068" y="1"/>
                  </a:moveTo>
                  <a:cubicBezTo>
                    <a:pt x="5068" y="1"/>
                    <a:pt x="2935" y="1723"/>
                    <a:pt x="1823" y="1723"/>
                  </a:cubicBezTo>
                  <a:cubicBezTo>
                    <a:pt x="1774" y="1723"/>
                    <a:pt x="1726" y="1720"/>
                    <a:pt x="1681" y="1713"/>
                  </a:cubicBezTo>
                  <a:cubicBezTo>
                    <a:pt x="625" y="1548"/>
                    <a:pt x="410" y="299"/>
                    <a:pt x="410" y="299"/>
                  </a:cubicBezTo>
                  <a:lnTo>
                    <a:pt x="226" y="276"/>
                  </a:lnTo>
                  <a:lnTo>
                    <a:pt x="0" y="683"/>
                  </a:lnTo>
                  <a:cubicBezTo>
                    <a:pt x="0" y="683"/>
                    <a:pt x="436" y="2308"/>
                    <a:pt x="2028" y="2308"/>
                  </a:cubicBezTo>
                  <a:cubicBezTo>
                    <a:pt x="3619" y="2308"/>
                    <a:pt x="5482" y="310"/>
                    <a:pt x="5482" y="310"/>
                  </a:cubicBezTo>
                  <a:lnTo>
                    <a:pt x="5068" y="1"/>
                  </a:lnTo>
                  <a:close/>
                </a:path>
              </a:pathLst>
            </a:custGeom>
            <a:solidFill>
              <a:srgbClr val="DF6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114;p58"/>
            <p:cNvSpPr/>
            <p:nvPr/>
          </p:nvSpPr>
          <p:spPr>
            <a:xfrm>
              <a:off x="5409292" y="3090261"/>
              <a:ext cx="1911356" cy="1522240"/>
            </a:xfrm>
            <a:custGeom>
              <a:avLst/>
              <a:gdLst/>
              <a:ahLst/>
              <a:cxnLst/>
              <a:rect l="l" t="t" r="r" b="b"/>
              <a:pathLst>
                <a:path w="21699" h="17281" extrusionOk="0">
                  <a:moveTo>
                    <a:pt x="10348" y="0"/>
                  </a:moveTo>
                  <a:lnTo>
                    <a:pt x="4832" y="176"/>
                  </a:lnTo>
                  <a:cubicBezTo>
                    <a:pt x="4832" y="176"/>
                    <a:pt x="3725" y="2984"/>
                    <a:pt x="2623" y="5926"/>
                  </a:cubicBezTo>
                  <a:cubicBezTo>
                    <a:pt x="1517" y="8872"/>
                    <a:pt x="1" y="17281"/>
                    <a:pt x="1" y="17281"/>
                  </a:cubicBezTo>
                  <a:lnTo>
                    <a:pt x="21387" y="16122"/>
                  </a:lnTo>
                  <a:lnTo>
                    <a:pt x="21699" y="15178"/>
                  </a:lnTo>
                  <a:cubicBezTo>
                    <a:pt x="21699" y="15178"/>
                    <a:pt x="20860" y="14704"/>
                    <a:pt x="17602" y="13917"/>
                  </a:cubicBezTo>
                  <a:cubicBezTo>
                    <a:pt x="14344" y="13127"/>
                    <a:pt x="10348" y="13127"/>
                    <a:pt x="10348" y="13127"/>
                  </a:cubicBezTo>
                  <a:cubicBezTo>
                    <a:pt x="10348" y="13127"/>
                    <a:pt x="12451" y="9553"/>
                    <a:pt x="12922" y="5403"/>
                  </a:cubicBezTo>
                  <a:cubicBezTo>
                    <a:pt x="13387" y="1249"/>
                    <a:pt x="10348" y="0"/>
                    <a:pt x="10348" y="0"/>
                  </a:cubicBez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115;p58"/>
            <p:cNvSpPr/>
            <p:nvPr/>
          </p:nvSpPr>
          <p:spPr>
            <a:xfrm>
              <a:off x="7293187" y="4427149"/>
              <a:ext cx="473633" cy="93285"/>
            </a:xfrm>
            <a:custGeom>
              <a:avLst/>
              <a:gdLst/>
              <a:ahLst/>
              <a:cxnLst/>
              <a:rect l="l" t="t" r="r" b="b"/>
              <a:pathLst>
                <a:path w="5377" h="1059" extrusionOk="0">
                  <a:moveTo>
                    <a:pt x="312" y="1"/>
                  </a:moveTo>
                  <a:lnTo>
                    <a:pt x="0" y="945"/>
                  </a:lnTo>
                  <a:lnTo>
                    <a:pt x="5377" y="1058"/>
                  </a:lnTo>
                  <a:cubicBezTo>
                    <a:pt x="5377" y="1058"/>
                    <a:pt x="3290" y="105"/>
                    <a:pt x="2754" y="105"/>
                  </a:cubicBezTo>
                  <a:cubicBezTo>
                    <a:pt x="2742" y="105"/>
                    <a:pt x="2730" y="105"/>
                    <a:pt x="2720" y="106"/>
                  </a:cubicBezTo>
                  <a:cubicBezTo>
                    <a:pt x="2246" y="155"/>
                    <a:pt x="2197" y="441"/>
                    <a:pt x="2103" y="441"/>
                  </a:cubicBezTo>
                  <a:cubicBezTo>
                    <a:pt x="2009" y="441"/>
                    <a:pt x="312" y="1"/>
                    <a:pt x="312" y="1"/>
                  </a:cubicBezTo>
                  <a:close/>
                </a:path>
              </a:pathLst>
            </a:custGeom>
            <a:solidFill>
              <a:srgbClr val="E2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116;p58"/>
            <p:cNvSpPr/>
            <p:nvPr/>
          </p:nvSpPr>
          <p:spPr>
            <a:xfrm>
              <a:off x="5654612" y="3551922"/>
              <a:ext cx="258618" cy="1049739"/>
            </a:xfrm>
            <a:custGeom>
              <a:avLst/>
              <a:gdLst/>
              <a:ahLst/>
              <a:cxnLst/>
              <a:rect l="l" t="t" r="r" b="b"/>
              <a:pathLst>
                <a:path w="2936" h="11917" extrusionOk="0">
                  <a:moveTo>
                    <a:pt x="2588" y="0"/>
                  </a:moveTo>
                  <a:lnTo>
                    <a:pt x="0" y="11840"/>
                  </a:lnTo>
                  <a:lnTo>
                    <a:pt x="346" y="11916"/>
                  </a:lnTo>
                  <a:lnTo>
                    <a:pt x="2935" y="79"/>
                  </a:lnTo>
                  <a:lnTo>
                    <a:pt x="25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117;p58"/>
            <p:cNvSpPr/>
            <p:nvPr/>
          </p:nvSpPr>
          <p:spPr>
            <a:xfrm>
              <a:off x="5807353" y="3500832"/>
              <a:ext cx="147895" cy="97513"/>
            </a:xfrm>
            <a:custGeom>
              <a:avLst/>
              <a:gdLst/>
              <a:ahLst/>
              <a:cxnLst/>
              <a:rect l="l" t="t" r="r" b="b"/>
              <a:pathLst>
                <a:path w="1679" h="1107" extrusionOk="0">
                  <a:moveTo>
                    <a:pt x="166" y="0"/>
                  </a:moveTo>
                  <a:lnTo>
                    <a:pt x="0" y="317"/>
                  </a:lnTo>
                  <a:lnTo>
                    <a:pt x="1513" y="1107"/>
                  </a:lnTo>
                  <a:lnTo>
                    <a:pt x="1679" y="791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118;p58"/>
            <p:cNvSpPr/>
            <p:nvPr/>
          </p:nvSpPr>
          <p:spPr>
            <a:xfrm>
              <a:off x="4664613" y="3271542"/>
              <a:ext cx="304686" cy="146137"/>
            </a:xfrm>
            <a:custGeom>
              <a:avLst/>
              <a:gdLst/>
              <a:ahLst/>
              <a:cxnLst/>
              <a:rect l="l" t="t" r="r" b="b"/>
              <a:pathLst>
                <a:path w="3459" h="1659" extrusionOk="0">
                  <a:moveTo>
                    <a:pt x="2913" y="0"/>
                  </a:moveTo>
                  <a:lnTo>
                    <a:pt x="2175" y="417"/>
                  </a:lnTo>
                  <a:cubicBezTo>
                    <a:pt x="2175" y="417"/>
                    <a:pt x="1936" y="188"/>
                    <a:pt x="1641" y="188"/>
                  </a:cubicBezTo>
                  <a:cubicBezTo>
                    <a:pt x="1611" y="188"/>
                    <a:pt x="1581" y="190"/>
                    <a:pt x="1550" y="195"/>
                  </a:cubicBezTo>
                  <a:cubicBezTo>
                    <a:pt x="1216" y="252"/>
                    <a:pt x="923" y="688"/>
                    <a:pt x="923" y="688"/>
                  </a:cubicBezTo>
                  <a:lnTo>
                    <a:pt x="1652" y="688"/>
                  </a:lnTo>
                  <a:lnTo>
                    <a:pt x="1" y="1546"/>
                  </a:lnTo>
                  <a:cubicBezTo>
                    <a:pt x="1" y="1546"/>
                    <a:pt x="307" y="1658"/>
                    <a:pt x="759" y="1658"/>
                  </a:cubicBezTo>
                  <a:cubicBezTo>
                    <a:pt x="985" y="1658"/>
                    <a:pt x="1248" y="1630"/>
                    <a:pt x="1528" y="1546"/>
                  </a:cubicBezTo>
                  <a:cubicBezTo>
                    <a:pt x="2367" y="1298"/>
                    <a:pt x="2510" y="926"/>
                    <a:pt x="2510" y="926"/>
                  </a:cubicBezTo>
                  <a:lnTo>
                    <a:pt x="3458" y="756"/>
                  </a:lnTo>
                  <a:lnTo>
                    <a:pt x="2913" y="0"/>
                  </a:lnTo>
                  <a:close/>
                </a:path>
              </a:pathLst>
            </a:custGeom>
            <a:solidFill>
              <a:srgbClr val="E2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119;p58"/>
            <p:cNvSpPr/>
            <p:nvPr/>
          </p:nvSpPr>
          <p:spPr>
            <a:xfrm>
              <a:off x="4038851" y="1972443"/>
              <a:ext cx="989018" cy="1841293"/>
            </a:xfrm>
            <a:custGeom>
              <a:avLst/>
              <a:gdLst/>
              <a:ahLst/>
              <a:cxnLst/>
              <a:rect l="l" t="t" r="r" b="b"/>
              <a:pathLst>
                <a:path w="11228" h="20903" extrusionOk="0">
                  <a:moveTo>
                    <a:pt x="7462" y="0"/>
                  </a:moveTo>
                  <a:cubicBezTo>
                    <a:pt x="6748" y="0"/>
                    <a:pt x="5928" y="966"/>
                    <a:pt x="5050" y="2693"/>
                  </a:cubicBezTo>
                  <a:cubicBezTo>
                    <a:pt x="3700" y="5357"/>
                    <a:pt x="5050" y="7196"/>
                    <a:pt x="5502" y="8551"/>
                  </a:cubicBezTo>
                  <a:cubicBezTo>
                    <a:pt x="5953" y="9902"/>
                    <a:pt x="5096" y="10127"/>
                    <a:pt x="3474" y="11347"/>
                  </a:cubicBezTo>
                  <a:cubicBezTo>
                    <a:pt x="1852" y="12562"/>
                    <a:pt x="3158" y="14229"/>
                    <a:pt x="1581" y="16407"/>
                  </a:cubicBezTo>
                  <a:cubicBezTo>
                    <a:pt x="1" y="18586"/>
                    <a:pt x="2480" y="20903"/>
                    <a:pt x="2480" y="20903"/>
                  </a:cubicBezTo>
                  <a:lnTo>
                    <a:pt x="10776" y="20542"/>
                  </a:lnTo>
                  <a:cubicBezTo>
                    <a:pt x="10776" y="20542"/>
                    <a:pt x="11228" y="18695"/>
                    <a:pt x="10234" y="16934"/>
                  </a:cubicBezTo>
                  <a:cubicBezTo>
                    <a:pt x="9246" y="15177"/>
                    <a:pt x="8252" y="15436"/>
                    <a:pt x="9166" y="14139"/>
                  </a:cubicBezTo>
                  <a:cubicBezTo>
                    <a:pt x="10081" y="12844"/>
                    <a:pt x="9562" y="10850"/>
                    <a:pt x="8835" y="9495"/>
                  </a:cubicBezTo>
                  <a:cubicBezTo>
                    <a:pt x="8109" y="8144"/>
                    <a:pt x="7711" y="7648"/>
                    <a:pt x="8523" y="6207"/>
                  </a:cubicBezTo>
                  <a:cubicBezTo>
                    <a:pt x="9336" y="4762"/>
                    <a:pt x="9426" y="2599"/>
                    <a:pt x="8523" y="887"/>
                  </a:cubicBezTo>
                  <a:cubicBezTo>
                    <a:pt x="8206" y="285"/>
                    <a:pt x="7849" y="0"/>
                    <a:pt x="7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120;p58"/>
            <p:cNvSpPr/>
            <p:nvPr/>
          </p:nvSpPr>
          <p:spPr>
            <a:xfrm>
              <a:off x="4110817" y="3767557"/>
              <a:ext cx="1004169" cy="754822"/>
            </a:xfrm>
            <a:custGeom>
              <a:avLst/>
              <a:gdLst/>
              <a:ahLst/>
              <a:cxnLst/>
              <a:rect l="l" t="t" r="r" b="b"/>
              <a:pathLst>
                <a:path w="11400" h="8569" extrusionOk="0">
                  <a:moveTo>
                    <a:pt x="10873" y="1"/>
                  </a:moveTo>
                  <a:cubicBezTo>
                    <a:pt x="10867" y="1"/>
                    <a:pt x="10861" y="1"/>
                    <a:pt x="10855" y="1"/>
                  </a:cubicBezTo>
                  <a:cubicBezTo>
                    <a:pt x="8872" y="62"/>
                    <a:pt x="2457" y="261"/>
                    <a:pt x="516" y="351"/>
                  </a:cubicBezTo>
                  <a:cubicBezTo>
                    <a:pt x="215" y="362"/>
                    <a:pt x="0" y="641"/>
                    <a:pt x="57" y="935"/>
                  </a:cubicBezTo>
                  <a:lnTo>
                    <a:pt x="1535" y="8569"/>
                  </a:lnTo>
                  <a:lnTo>
                    <a:pt x="10061" y="8569"/>
                  </a:lnTo>
                  <a:lnTo>
                    <a:pt x="11352" y="569"/>
                  </a:lnTo>
                  <a:cubicBezTo>
                    <a:pt x="11400" y="271"/>
                    <a:pt x="11173" y="1"/>
                    <a:pt x="10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121;p58"/>
            <p:cNvSpPr/>
            <p:nvPr/>
          </p:nvSpPr>
          <p:spPr>
            <a:xfrm>
              <a:off x="4091614" y="4383106"/>
              <a:ext cx="197927" cy="442199"/>
            </a:xfrm>
            <a:custGeom>
              <a:avLst/>
              <a:gdLst/>
              <a:ahLst/>
              <a:cxnLst/>
              <a:rect l="l" t="t" r="r" b="b"/>
              <a:pathLst>
                <a:path w="2247" h="5020" extrusionOk="0">
                  <a:moveTo>
                    <a:pt x="1" y="1"/>
                  </a:moveTo>
                  <a:lnTo>
                    <a:pt x="1136" y="5019"/>
                  </a:lnTo>
                  <a:lnTo>
                    <a:pt x="2246" y="5019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122;p58"/>
            <p:cNvSpPr/>
            <p:nvPr/>
          </p:nvSpPr>
          <p:spPr>
            <a:xfrm>
              <a:off x="4217489" y="4496121"/>
              <a:ext cx="799812" cy="69677"/>
            </a:xfrm>
            <a:custGeom>
              <a:avLst/>
              <a:gdLst/>
              <a:ahLst/>
              <a:cxnLst/>
              <a:rect l="l" t="t" r="r" b="b"/>
              <a:pathLst>
                <a:path w="9080" h="791" extrusionOk="0">
                  <a:moveTo>
                    <a:pt x="1" y="1"/>
                  </a:moveTo>
                  <a:lnTo>
                    <a:pt x="1" y="791"/>
                  </a:lnTo>
                  <a:lnTo>
                    <a:pt x="9080" y="791"/>
                  </a:lnTo>
                  <a:lnTo>
                    <a:pt x="9080" y="1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123;p58"/>
            <p:cNvSpPr/>
            <p:nvPr/>
          </p:nvSpPr>
          <p:spPr>
            <a:xfrm>
              <a:off x="4929752" y="4370421"/>
              <a:ext cx="198015" cy="421411"/>
            </a:xfrm>
            <a:custGeom>
              <a:avLst/>
              <a:gdLst/>
              <a:ahLst/>
              <a:cxnLst/>
              <a:rect l="l" t="t" r="r" b="b"/>
              <a:pathLst>
                <a:path w="2248" h="4784" extrusionOk="0">
                  <a:moveTo>
                    <a:pt x="1042" y="1"/>
                  </a:moveTo>
                  <a:lnTo>
                    <a:pt x="0" y="4641"/>
                  </a:lnTo>
                  <a:lnTo>
                    <a:pt x="1042" y="4783"/>
                  </a:lnTo>
                  <a:lnTo>
                    <a:pt x="22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124;p58"/>
            <p:cNvSpPr/>
            <p:nvPr/>
          </p:nvSpPr>
          <p:spPr>
            <a:xfrm>
              <a:off x="4536360" y="1973324"/>
              <a:ext cx="258882" cy="1797425"/>
            </a:xfrm>
            <a:custGeom>
              <a:avLst/>
              <a:gdLst/>
              <a:ahLst/>
              <a:cxnLst/>
              <a:rect l="l" t="t" r="r" b="b"/>
              <a:pathLst>
                <a:path w="2939" h="20405" extrusionOk="0">
                  <a:moveTo>
                    <a:pt x="1908" y="0"/>
                  </a:moveTo>
                  <a:cubicBezTo>
                    <a:pt x="1908" y="42"/>
                    <a:pt x="1769" y="4199"/>
                    <a:pt x="881" y="5832"/>
                  </a:cubicBezTo>
                  <a:cubicBezTo>
                    <a:pt x="0" y="7457"/>
                    <a:pt x="121" y="11163"/>
                    <a:pt x="1927" y="12491"/>
                  </a:cubicBezTo>
                  <a:cubicBezTo>
                    <a:pt x="2815" y="13143"/>
                    <a:pt x="2266" y="13914"/>
                    <a:pt x="1573" y="14884"/>
                  </a:cubicBezTo>
                  <a:cubicBezTo>
                    <a:pt x="937" y="15773"/>
                    <a:pt x="219" y="16781"/>
                    <a:pt x="546" y="17906"/>
                  </a:cubicBezTo>
                  <a:cubicBezTo>
                    <a:pt x="1197" y="20160"/>
                    <a:pt x="1408" y="20385"/>
                    <a:pt x="1431" y="20404"/>
                  </a:cubicBezTo>
                  <a:lnTo>
                    <a:pt x="1487" y="20337"/>
                  </a:lnTo>
                  <a:cubicBezTo>
                    <a:pt x="1479" y="20329"/>
                    <a:pt x="1268" y="20092"/>
                    <a:pt x="629" y="17883"/>
                  </a:cubicBezTo>
                  <a:cubicBezTo>
                    <a:pt x="316" y="16796"/>
                    <a:pt x="1024" y="15810"/>
                    <a:pt x="1645" y="14938"/>
                  </a:cubicBezTo>
                  <a:cubicBezTo>
                    <a:pt x="2341" y="13962"/>
                    <a:pt x="2939" y="13124"/>
                    <a:pt x="1980" y="12420"/>
                  </a:cubicBezTo>
                  <a:cubicBezTo>
                    <a:pt x="207" y="11114"/>
                    <a:pt x="90" y="7473"/>
                    <a:pt x="960" y="5873"/>
                  </a:cubicBezTo>
                  <a:cubicBezTo>
                    <a:pt x="1855" y="4222"/>
                    <a:pt x="1999" y="45"/>
                    <a:pt x="1999" y="4"/>
                  </a:cubicBezTo>
                  <a:lnTo>
                    <a:pt x="1908" y="0"/>
                  </a:lnTo>
                  <a:close/>
                </a:path>
              </a:pathLst>
            </a:custGeom>
            <a:solidFill>
              <a:srgbClr val="67A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125;p58"/>
            <p:cNvSpPr/>
            <p:nvPr/>
          </p:nvSpPr>
          <p:spPr>
            <a:xfrm>
              <a:off x="4575470" y="2353769"/>
              <a:ext cx="269452" cy="255366"/>
            </a:xfrm>
            <a:custGeom>
              <a:avLst/>
              <a:gdLst/>
              <a:ahLst/>
              <a:cxnLst/>
              <a:rect l="l" t="t" r="r" b="b"/>
              <a:pathLst>
                <a:path w="3059" h="2899" extrusionOk="0">
                  <a:moveTo>
                    <a:pt x="2988" y="0"/>
                  </a:moveTo>
                  <a:cubicBezTo>
                    <a:pt x="2980" y="8"/>
                    <a:pt x="2329" y="911"/>
                    <a:pt x="1426" y="1408"/>
                  </a:cubicBezTo>
                  <a:cubicBezTo>
                    <a:pt x="497" y="1916"/>
                    <a:pt x="8" y="2845"/>
                    <a:pt x="0" y="2857"/>
                  </a:cubicBezTo>
                  <a:lnTo>
                    <a:pt x="79" y="2898"/>
                  </a:lnTo>
                  <a:cubicBezTo>
                    <a:pt x="84" y="2886"/>
                    <a:pt x="565" y="1983"/>
                    <a:pt x="1468" y="1487"/>
                  </a:cubicBezTo>
                  <a:cubicBezTo>
                    <a:pt x="2390" y="979"/>
                    <a:pt x="3052" y="61"/>
                    <a:pt x="3059" y="54"/>
                  </a:cubicBezTo>
                  <a:lnTo>
                    <a:pt x="2988" y="0"/>
                  </a:lnTo>
                  <a:close/>
                </a:path>
              </a:pathLst>
            </a:custGeom>
            <a:solidFill>
              <a:srgbClr val="67A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126;p58"/>
            <p:cNvSpPr/>
            <p:nvPr/>
          </p:nvSpPr>
          <p:spPr>
            <a:xfrm>
              <a:off x="4478664" y="2209660"/>
              <a:ext cx="143226" cy="279414"/>
            </a:xfrm>
            <a:custGeom>
              <a:avLst/>
              <a:gdLst/>
              <a:ahLst/>
              <a:cxnLst/>
              <a:rect l="l" t="t" r="r" b="b"/>
              <a:pathLst>
                <a:path w="1626" h="3172" extrusionOk="0">
                  <a:moveTo>
                    <a:pt x="16" y="0"/>
                  </a:moveTo>
                  <a:cubicBezTo>
                    <a:pt x="12" y="49"/>
                    <a:pt x="1" y="1166"/>
                    <a:pt x="539" y="1945"/>
                  </a:cubicBezTo>
                  <a:cubicBezTo>
                    <a:pt x="791" y="2310"/>
                    <a:pt x="1035" y="2536"/>
                    <a:pt x="1212" y="2701"/>
                  </a:cubicBezTo>
                  <a:cubicBezTo>
                    <a:pt x="1416" y="2890"/>
                    <a:pt x="1536" y="3003"/>
                    <a:pt x="1528" y="3168"/>
                  </a:cubicBezTo>
                  <a:lnTo>
                    <a:pt x="1619" y="3171"/>
                  </a:lnTo>
                  <a:cubicBezTo>
                    <a:pt x="1626" y="2965"/>
                    <a:pt x="1487" y="2833"/>
                    <a:pt x="1273" y="2638"/>
                  </a:cubicBezTo>
                  <a:cubicBezTo>
                    <a:pt x="1099" y="2475"/>
                    <a:pt x="858" y="2254"/>
                    <a:pt x="610" y="1893"/>
                  </a:cubicBezTo>
                  <a:cubicBezTo>
                    <a:pt x="87" y="1140"/>
                    <a:pt x="103" y="15"/>
                    <a:pt x="103" y="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67A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127;p58"/>
            <p:cNvSpPr/>
            <p:nvPr/>
          </p:nvSpPr>
          <p:spPr>
            <a:xfrm>
              <a:off x="4640478" y="2778346"/>
              <a:ext cx="164102" cy="245676"/>
            </a:xfrm>
            <a:custGeom>
              <a:avLst/>
              <a:gdLst/>
              <a:ahLst/>
              <a:cxnLst/>
              <a:rect l="l" t="t" r="r" b="b"/>
              <a:pathLst>
                <a:path w="1863" h="2789" extrusionOk="0">
                  <a:moveTo>
                    <a:pt x="1772" y="1"/>
                  </a:moveTo>
                  <a:cubicBezTo>
                    <a:pt x="1734" y="290"/>
                    <a:pt x="1550" y="418"/>
                    <a:pt x="1272" y="610"/>
                  </a:cubicBezTo>
                  <a:cubicBezTo>
                    <a:pt x="1084" y="737"/>
                    <a:pt x="854" y="895"/>
                    <a:pt x="610" y="1152"/>
                  </a:cubicBezTo>
                  <a:cubicBezTo>
                    <a:pt x="0" y="1784"/>
                    <a:pt x="173" y="2747"/>
                    <a:pt x="181" y="2788"/>
                  </a:cubicBezTo>
                  <a:lnTo>
                    <a:pt x="267" y="2774"/>
                  </a:lnTo>
                  <a:cubicBezTo>
                    <a:pt x="267" y="2762"/>
                    <a:pt x="98" y="1814"/>
                    <a:pt x="673" y="1211"/>
                  </a:cubicBezTo>
                  <a:cubicBezTo>
                    <a:pt x="910" y="963"/>
                    <a:pt x="1129" y="817"/>
                    <a:pt x="1320" y="681"/>
                  </a:cubicBezTo>
                  <a:cubicBezTo>
                    <a:pt x="1610" y="485"/>
                    <a:pt x="1817" y="343"/>
                    <a:pt x="1862" y="11"/>
                  </a:cubicBezTo>
                  <a:lnTo>
                    <a:pt x="1772" y="1"/>
                  </a:lnTo>
                  <a:close/>
                </a:path>
              </a:pathLst>
            </a:custGeom>
            <a:solidFill>
              <a:srgbClr val="67A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128;p58"/>
            <p:cNvSpPr/>
            <p:nvPr/>
          </p:nvSpPr>
          <p:spPr>
            <a:xfrm>
              <a:off x="4426341" y="2909595"/>
              <a:ext cx="266809" cy="362040"/>
            </a:xfrm>
            <a:custGeom>
              <a:avLst/>
              <a:gdLst/>
              <a:ahLst/>
              <a:cxnLst/>
              <a:rect l="l" t="t" r="r" b="b"/>
              <a:pathLst>
                <a:path w="3029" h="4110" extrusionOk="0">
                  <a:moveTo>
                    <a:pt x="83" y="0"/>
                  </a:moveTo>
                  <a:lnTo>
                    <a:pt x="0" y="30"/>
                  </a:lnTo>
                  <a:cubicBezTo>
                    <a:pt x="27" y="102"/>
                    <a:pt x="681" y="1803"/>
                    <a:pt x="1833" y="2269"/>
                  </a:cubicBezTo>
                  <a:cubicBezTo>
                    <a:pt x="2939" y="2717"/>
                    <a:pt x="2939" y="4094"/>
                    <a:pt x="2939" y="4109"/>
                  </a:cubicBezTo>
                  <a:lnTo>
                    <a:pt x="3025" y="4109"/>
                  </a:lnTo>
                  <a:cubicBezTo>
                    <a:pt x="3025" y="4094"/>
                    <a:pt x="3029" y="2656"/>
                    <a:pt x="1867" y="2187"/>
                  </a:cubicBezTo>
                  <a:cubicBezTo>
                    <a:pt x="749" y="1735"/>
                    <a:pt x="91" y="15"/>
                    <a:pt x="83" y="0"/>
                  </a:cubicBezTo>
                  <a:close/>
                </a:path>
              </a:pathLst>
            </a:custGeom>
            <a:solidFill>
              <a:srgbClr val="67A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129;p58"/>
            <p:cNvSpPr/>
            <p:nvPr/>
          </p:nvSpPr>
          <p:spPr>
            <a:xfrm>
              <a:off x="4248671" y="3231023"/>
              <a:ext cx="342474" cy="321255"/>
            </a:xfrm>
            <a:custGeom>
              <a:avLst/>
              <a:gdLst/>
              <a:ahLst/>
              <a:cxnLst/>
              <a:rect l="l" t="t" r="r" b="b"/>
              <a:pathLst>
                <a:path w="3888" h="3647" extrusionOk="0">
                  <a:moveTo>
                    <a:pt x="87" y="1"/>
                  </a:moveTo>
                  <a:lnTo>
                    <a:pt x="1" y="16"/>
                  </a:lnTo>
                  <a:cubicBezTo>
                    <a:pt x="1" y="31"/>
                    <a:pt x="253" y="1254"/>
                    <a:pt x="1468" y="1747"/>
                  </a:cubicBezTo>
                  <a:cubicBezTo>
                    <a:pt x="2646" y="2228"/>
                    <a:pt x="3808" y="3631"/>
                    <a:pt x="3820" y="3647"/>
                  </a:cubicBezTo>
                  <a:lnTo>
                    <a:pt x="3887" y="3590"/>
                  </a:lnTo>
                  <a:cubicBezTo>
                    <a:pt x="3876" y="3575"/>
                    <a:pt x="2702" y="2157"/>
                    <a:pt x="1502" y="1667"/>
                  </a:cubicBezTo>
                  <a:cubicBezTo>
                    <a:pt x="331" y="1190"/>
                    <a:pt x="91" y="12"/>
                    <a:pt x="87" y="1"/>
                  </a:cubicBezTo>
                  <a:close/>
                </a:path>
              </a:pathLst>
            </a:custGeom>
            <a:solidFill>
              <a:srgbClr val="67A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130;p58"/>
            <p:cNvSpPr/>
            <p:nvPr/>
          </p:nvSpPr>
          <p:spPr>
            <a:xfrm>
              <a:off x="4631141" y="3464100"/>
              <a:ext cx="313230" cy="235634"/>
            </a:xfrm>
            <a:custGeom>
              <a:avLst/>
              <a:gdLst/>
              <a:ahLst/>
              <a:cxnLst/>
              <a:rect l="l" t="t" r="r" b="b"/>
              <a:pathLst>
                <a:path w="3556" h="2675" extrusionOk="0">
                  <a:moveTo>
                    <a:pt x="3470" y="0"/>
                  </a:moveTo>
                  <a:cubicBezTo>
                    <a:pt x="3465" y="8"/>
                    <a:pt x="3413" y="808"/>
                    <a:pt x="1919" y="994"/>
                  </a:cubicBezTo>
                  <a:cubicBezTo>
                    <a:pt x="350" y="1185"/>
                    <a:pt x="4" y="2642"/>
                    <a:pt x="1" y="2652"/>
                  </a:cubicBezTo>
                  <a:lnTo>
                    <a:pt x="87" y="2675"/>
                  </a:lnTo>
                  <a:cubicBezTo>
                    <a:pt x="91" y="2660"/>
                    <a:pt x="422" y="1264"/>
                    <a:pt x="1930" y="1079"/>
                  </a:cubicBezTo>
                  <a:cubicBezTo>
                    <a:pt x="3503" y="888"/>
                    <a:pt x="3556" y="37"/>
                    <a:pt x="3556" y="4"/>
                  </a:cubicBezTo>
                  <a:lnTo>
                    <a:pt x="3470" y="0"/>
                  </a:lnTo>
                  <a:close/>
                </a:path>
              </a:pathLst>
            </a:custGeom>
            <a:solidFill>
              <a:srgbClr val="67A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131;p58"/>
            <p:cNvSpPr/>
            <p:nvPr/>
          </p:nvSpPr>
          <p:spPr>
            <a:xfrm>
              <a:off x="3255062" y="4176631"/>
              <a:ext cx="976158" cy="531960"/>
            </a:xfrm>
            <a:custGeom>
              <a:avLst/>
              <a:gdLst/>
              <a:ahLst/>
              <a:cxnLst/>
              <a:rect l="l" t="t" r="r" b="b"/>
              <a:pathLst>
                <a:path w="11082" h="6039" extrusionOk="0">
                  <a:moveTo>
                    <a:pt x="1660" y="0"/>
                  </a:moveTo>
                  <a:lnTo>
                    <a:pt x="1" y="226"/>
                  </a:lnTo>
                  <a:lnTo>
                    <a:pt x="1129" y="6039"/>
                  </a:lnTo>
                  <a:lnTo>
                    <a:pt x="2593" y="6039"/>
                  </a:lnTo>
                  <a:lnTo>
                    <a:pt x="2721" y="3925"/>
                  </a:lnTo>
                  <a:lnTo>
                    <a:pt x="11081" y="3194"/>
                  </a:lnTo>
                  <a:lnTo>
                    <a:pt x="10866" y="1938"/>
                  </a:lnTo>
                  <a:lnTo>
                    <a:pt x="2314" y="2649"/>
                  </a:lnTo>
                  <a:lnTo>
                    <a:pt x="16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132;p58"/>
            <p:cNvSpPr/>
            <p:nvPr/>
          </p:nvSpPr>
          <p:spPr>
            <a:xfrm>
              <a:off x="3290913" y="1112543"/>
              <a:ext cx="635005" cy="2204125"/>
            </a:xfrm>
            <a:custGeom>
              <a:avLst/>
              <a:gdLst/>
              <a:ahLst/>
              <a:cxnLst/>
              <a:rect l="l" t="t" r="r" b="b"/>
              <a:pathLst>
                <a:path w="7209" h="25022" extrusionOk="0">
                  <a:moveTo>
                    <a:pt x="775" y="1"/>
                  </a:moveTo>
                  <a:cubicBezTo>
                    <a:pt x="775" y="1"/>
                    <a:pt x="0" y="1645"/>
                    <a:pt x="1113" y="4546"/>
                  </a:cubicBezTo>
                  <a:cubicBezTo>
                    <a:pt x="2228" y="7451"/>
                    <a:pt x="3003" y="8079"/>
                    <a:pt x="3096" y="10062"/>
                  </a:cubicBezTo>
                  <a:cubicBezTo>
                    <a:pt x="3194" y="12049"/>
                    <a:pt x="3533" y="13862"/>
                    <a:pt x="4357" y="15544"/>
                  </a:cubicBezTo>
                  <a:cubicBezTo>
                    <a:pt x="5177" y="17222"/>
                    <a:pt x="5854" y="18366"/>
                    <a:pt x="5854" y="20213"/>
                  </a:cubicBezTo>
                  <a:cubicBezTo>
                    <a:pt x="5854" y="22060"/>
                    <a:pt x="5659" y="25021"/>
                    <a:pt x="5659" y="25021"/>
                  </a:cubicBezTo>
                  <a:lnTo>
                    <a:pt x="6870" y="25021"/>
                  </a:lnTo>
                  <a:cubicBezTo>
                    <a:pt x="6870" y="25021"/>
                    <a:pt x="7209" y="20895"/>
                    <a:pt x="6264" y="17899"/>
                  </a:cubicBezTo>
                  <a:cubicBezTo>
                    <a:pt x="5324" y="14900"/>
                    <a:pt x="4161" y="14419"/>
                    <a:pt x="3822" y="10547"/>
                  </a:cubicBezTo>
                  <a:cubicBezTo>
                    <a:pt x="3484" y="6676"/>
                    <a:pt x="1261" y="3135"/>
                    <a:pt x="1113" y="1687"/>
                  </a:cubicBezTo>
                  <a:cubicBezTo>
                    <a:pt x="971" y="242"/>
                    <a:pt x="775" y="1"/>
                    <a:pt x="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133;p58"/>
            <p:cNvSpPr/>
            <p:nvPr/>
          </p:nvSpPr>
          <p:spPr>
            <a:xfrm>
              <a:off x="3854575" y="2181208"/>
              <a:ext cx="263110" cy="769444"/>
            </a:xfrm>
            <a:custGeom>
              <a:avLst/>
              <a:gdLst/>
              <a:ahLst/>
              <a:cxnLst/>
              <a:rect l="l" t="t" r="r" b="b"/>
              <a:pathLst>
                <a:path w="2987" h="8735" extrusionOk="0">
                  <a:moveTo>
                    <a:pt x="2549" y="0"/>
                  </a:moveTo>
                  <a:cubicBezTo>
                    <a:pt x="2360" y="0"/>
                    <a:pt x="2093" y="178"/>
                    <a:pt x="1732" y="601"/>
                  </a:cubicBezTo>
                  <a:cubicBezTo>
                    <a:pt x="667" y="1850"/>
                    <a:pt x="1062" y="3280"/>
                    <a:pt x="532" y="4834"/>
                  </a:cubicBezTo>
                  <a:cubicBezTo>
                    <a:pt x="1" y="6392"/>
                    <a:pt x="28" y="8424"/>
                    <a:pt x="28" y="8424"/>
                  </a:cubicBezTo>
                  <a:cubicBezTo>
                    <a:pt x="28" y="8424"/>
                    <a:pt x="150" y="8735"/>
                    <a:pt x="299" y="8735"/>
                  </a:cubicBezTo>
                  <a:cubicBezTo>
                    <a:pt x="374" y="8735"/>
                    <a:pt x="455" y="8657"/>
                    <a:pt x="532" y="8424"/>
                  </a:cubicBezTo>
                  <a:cubicBezTo>
                    <a:pt x="761" y="7724"/>
                    <a:pt x="1242" y="7024"/>
                    <a:pt x="1761" y="6019"/>
                  </a:cubicBezTo>
                  <a:cubicBezTo>
                    <a:pt x="2277" y="5015"/>
                    <a:pt x="2737" y="2795"/>
                    <a:pt x="2887" y="1516"/>
                  </a:cubicBezTo>
                  <a:cubicBezTo>
                    <a:pt x="2986" y="671"/>
                    <a:pt x="2915" y="0"/>
                    <a:pt x="2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134;p58"/>
            <p:cNvSpPr/>
            <p:nvPr/>
          </p:nvSpPr>
          <p:spPr>
            <a:xfrm>
              <a:off x="3171116" y="2559628"/>
              <a:ext cx="699835" cy="435857"/>
            </a:xfrm>
            <a:custGeom>
              <a:avLst/>
              <a:gdLst/>
              <a:ahLst/>
              <a:cxnLst/>
              <a:rect l="l" t="t" r="r" b="b"/>
              <a:pathLst>
                <a:path w="7945" h="4948" extrusionOk="0">
                  <a:moveTo>
                    <a:pt x="990" y="1"/>
                  </a:moveTo>
                  <a:cubicBezTo>
                    <a:pt x="241" y="1"/>
                    <a:pt x="1" y="572"/>
                    <a:pt x="999" y="1471"/>
                  </a:cubicBezTo>
                  <a:cubicBezTo>
                    <a:pt x="2399" y="2728"/>
                    <a:pt x="4012" y="2393"/>
                    <a:pt x="4893" y="3062"/>
                  </a:cubicBezTo>
                  <a:cubicBezTo>
                    <a:pt x="5778" y="3732"/>
                    <a:pt x="5604" y="4338"/>
                    <a:pt x="6571" y="4613"/>
                  </a:cubicBezTo>
                  <a:cubicBezTo>
                    <a:pt x="7542" y="4887"/>
                    <a:pt x="7937" y="4948"/>
                    <a:pt x="7937" y="4948"/>
                  </a:cubicBezTo>
                  <a:lnTo>
                    <a:pt x="7602" y="4436"/>
                  </a:lnTo>
                  <a:cubicBezTo>
                    <a:pt x="7602" y="4436"/>
                    <a:pt x="7945" y="3793"/>
                    <a:pt x="6571" y="2819"/>
                  </a:cubicBezTo>
                  <a:cubicBezTo>
                    <a:pt x="5198" y="1843"/>
                    <a:pt x="3557" y="994"/>
                    <a:pt x="2093" y="294"/>
                  </a:cubicBezTo>
                  <a:cubicBezTo>
                    <a:pt x="1675" y="93"/>
                    <a:pt x="1291" y="1"/>
                    <a:pt x="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135;p58"/>
            <p:cNvSpPr/>
            <p:nvPr/>
          </p:nvSpPr>
          <p:spPr>
            <a:xfrm>
              <a:off x="3728348" y="1789311"/>
              <a:ext cx="214575" cy="711042"/>
            </a:xfrm>
            <a:custGeom>
              <a:avLst/>
              <a:gdLst/>
              <a:ahLst/>
              <a:cxnLst/>
              <a:rect l="l" t="t" r="r" b="b"/>
              <a:pathLst>
                <a:path w="2436" h="8072" extrusionOk="0">
                  <a:moveTo>
                    <a:pt x="1391" y="1"/>
                  </a:moveTo>
                  <a:cubicBezTo>
                    <a:pt x="761" y="1"/>
                    <a:pt x="617" y="1672"/>
                    <a:pt x="324" y="2800"/>
                  </a:cubicBezTo>
                  <a:cubicBezTo>
                    <a:pt x="1" y="4046"/>
                    <a:pt x="30" y="7240"/>
                    <a:pt x="30" y="7240"/>
                  </a:cubicBezTo>
                  <a:lnTo>
                    <a:pt x="368" y="7931"/>
                  </a:lnTo>
                  <a:lnTo>
                    <a:pt x="368" y="7931"/>
                  </a:lnTo>
                  <a:cubicBezTo>
                    <a:pt x="339" y="7846"/>
                    <a:pt x="194" y="7302"/>
                    <a:pt x="636" y="6025"/>
                  </a:cubicBezTo>
                  <a:cubicBezTo>
                    <a:pt x="1126" y="4625"/>
                    <a:pt x="2435" y="486"/>
                    <a:pt x="1611" y="61"/>
                  </a:cubicBezTo>
                  <a:cubicBezTo>
                    <a:pt x="1531" y="20"/>
                    <a:pt x="1458" y="1"/>
                    <a:pt x="1391" y="1"/>
                  </a:cubicBezTo>
                  <a:close/>
                  <a:moveTo>
                    <a:pt x="368" y="7931"/>
                  </a:moveTo>
                  <a:cubicBezTo>
                    <a:pt x="371" y="7939"/>
                    <a:pt x="373" y="7943"/>
                    <a:pt x="373" y="7943"/>
                  </a:cubicBezTo>
                  <a:lnTo>
                    <a:pt x="437" y="8072"/>
                  </a:lnTo>
                  <a:lnTo>
                    <a:pt x="368" y="79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136;p58"/>
            <p:cNvSpPr/>
            <p:nvPr/>
          </p:nvSpPr>
          <p:spPr>
            <a:xfrm>
              <a:off x="3110248" y="1853614"/>
              <a:ext cx="545598" cy="495580"/>
            </a:xfrm>
            <a:custGeom>
              <a:avLst/>
              <a:gdLst/>
              <a:ahLst/>
              <a:cxnLst/>
              <a:rect l="l" t="t" r="r" b="b"/>
              <a:pathLst>
                <a:path w="6194" h="5626" extrusionOk="0">
                  <a:moveTo>
                    <a:pt x="605" y="1"/>
                  </a:moveTo>
                  <a:cubicBezTo>
                    <a:pt x="601" y="1"/>
                    <a:pt x="598" y="1"/>
                    <a:pt x="595" y="1"/>
                  </a:cubicBezTo>
                  <a:cubicBezTo>
                    <a:pt x="351" y="31"/>
                    <a:pt x="0" y="761"/>
                    <a:pt x="1028" y="1795"/>
                  </a:cubicBezTo>
                  <a:cubicBezTo>
                    <a:pt x="2055" y="2830"/>
                    <a:pt x="3304" y="3553"/>
                    <a:pt x="3944" y="4042"/>
                  </a:cubicBezTo>
                  <a:cubicBezTo>
                    <a:pt x="4583" y="4535"/>
                    <a:pt x="6193" y="5626"/>
                    <a:pt x="6193" y="5626"/>
                  </a:cubicBezTo>
                  <a:lnTo>
                    <a:pt x="5919" y="5145"/>
                  </a:lnTo>
                  <a:cubicBezTo>
                    <a:pt x="5919" y="5145"/>
                    <a:pt x="4703" y="3135"/>
                    <a:pt x="3274" y="2101"/>
                  </a:cubicBezTo>
                  <a:cubicBezTo>
                    <a:pt x="1864" y="1080"/>
                    <a:pt x="867" y="1"/>
                    <a:pt x="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137;p58"/>
            <p:cNvSpPr/>
            <p:nvPr/>
          </p:nvSpPr>
          <p:spPr>
            <a:xfrm>
              <a:off x="3540372" y="1294970"/>
              <a:ext cx="227788" cy="698005"/>
            </a:xfrm>
            <a:custGeom>
              <a:avLst/>
              <a:gdLst/>
              <a:ahLst/>
              <a:cxnLst/>
              <a:rect l="l" t="t" r="r" b="b"/>
              <a:pathLst>
                <a:path w="2586" h="7924" extrusionOk="0">
                  <a:moveTo>
                    <a:pt x="2220" y="0"/>
                  </a:moveTo>
                  <a:cubicBezTo>
                    <a:pt x="2201" y="0"/>
                    <a:pt x="2181" y="5"/>
                    <a:pt x="2161" y="14"/>
                  </a:cubicBezTo>
                  <a:cubicBezTo>
                    <a:pt x="1886" y="135"/>
                    <a:pt x="1586" y="45"/>
                    <a:pt x="1310" y="410"/>
                  </a:cubicBezTo>
                  <a:cubicBezTo>
                    <a:pt x="1036" y="774"/>
                    <a:pt x="1100" y="1229"/>
                    <a:pt x="551" y="2844"/>
                  </a:cubicBezTo>
                  <a:cubicBezTo>
                    <a:pt x="1" y="4454"/>
                    <a:pt x="674" y="6546"/>
                    <a:pt x="674" y="6546"/>
                  </a:cubicBezTo>
                  <a:lnTo>
                    <a:pt x="889" y="7923"/>
                  </a:lnTo>
                  <a:cubicBezTo>
                    <a:pt x="889" y="7923"/>
                    <a:pt x="1341" y="7224"/>
                    <a:pt x="1390" y="5918"/>
                  </a:cubicBezTo>
                  <a:cubicBezTo>
                    <a:pt x="1435" y="4609"/>
                    <a:pt x="1706" y="3054"/>
                    <a:pt x="2161" y="1839"/>
                  </a:cubicBezTo>
                  <a:cubicBezTo>
                    <a:pt x="2586" y="710"/>
                    <a:pt x="2459" y="0"/>
                    <a:pt x="22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138;p58"/>
            <p:cNvSpPr/>
            <p:nvPr/>
          </p:nvSpPr>
          <p:spPr>
            <a:xfrm>
              <a:off x="3052552" y="1348438"/>
              <a:ext cx="504199" cy="537422"/>
            </a:xfrm>
            <a:custGeom>
              <a:avLst/>
              <a:gdLst/>
              <a:ahLst/>
              <a:cxnLst/>
              <a:rect l="l" t="t" r="r" b="b"/>
              <a:pathLst>
                <a:path w="5724" h="6101" extrusionOk="0">
                  <a:moveTo>
                    <a:pt x="538" y="1"/>
                  </a:moveTo>
                  <a:cubicBezTo>
                    <a:pt x="504" y="1"/>
                    <a:pt x="468" y="5"/>
                    <a:pt x="430" y="13"/>
                  </a:cubicBezTo>
                  <a:cubicBezTo>
                    <a:pt x="1" y="107"/>
                    <a:pt x="456" y="318"/>
                    <a:pt x="990" y="1597"/>
                  </a:cubicBezTo>
                  <a:cubicBezTo>
                    <a:pt x="1525" y="2876"/>
                    <a:pt x="2330" y="3422"/>
                    <a:pt x="3222" y="3847"/>
                  </a:cubicBezTo>
                  <a:cubicBezTo>
                    <a:pt x="4109" y="4276"/>
                    <a:pt x="4599" y="4577"/>
                    <a:pt x="4749" y="4731"/>
                  </a:cubicBezTo>
                  <a:cubicBezTo>
                    <a:pt x="4903" y="4882"/>
                    <a:pt x="5724" y="6101"/>
                    <a:pt x="5724" y="6101"/>
                  </a:cubicBezTo>
                  <a:lnTo>
                    <a:pt x="5724" y="5736"/>
                  </a:lnTo>
                  <a:cubicBezTo>
                    <a:pt x="5724" y="5736"/>
                    <a:pt x="5479" y="3666"/>
                    <a:pt x="4139" y="3147"/>
                  </a:cubicBezTo>
                  <a:cubicBezTo>
                    <a:pt x="2804" y="2632"/>
                    <a:pt x="1920" y="1628"/>
                    <a:pt x="1464" y="987"/>
                  </a:cubicBezTo>
                  <a:cubicBezTo>
                    <a:pt x="1047" y="405"/>
                    <a:pt x="885" y="1"/>
                    <a:pt x="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139;p58"/>
            <p:cNvSpPr/>
            <p:nvPr/>
          </p:nvSpPr>
          <p:spPr>
            <a:xfrm>
              <a:off x="2500077" y="3684404"/>
              <a:ext cx="795496" cy="97513"/>
            </a:xfrm>
            <a:custGeom>
              <a:avLst/>
              <a:gdLst/>
              <a:ahLst/>
              <a:cxnLst/>
              <a:rect l="l" t="t" r="r" b="b"/>
              <a:pathLst>
                <a:path w="9031" h="1107" extrusionOk="0">
                  <a:moveTo>
                    <a:pt x="9030" y="1"/>
                  </a:moveTo>
                  <a:lnTo>
                    <a:pt x="0" y="622"/>
                  </a:lnTo>
                  <a:lnTo>
                    <a:pt x="0" y="1107"/>
                  </a:lnTo>
                  <a:lnTo>
                    <a:pt x="9030" y="705"/>
                  </a:lnTo>
                  <a:lnTo>
                    <a:pt x="90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140;p58"/>
            <p:cNvSpPr/>
            <p:nvPr/>
          </p:nvSpPr>
          <p:spPr>
            <a:xfrm>
              <a:off x="2471625" y="3632697"/>
              <a:ext cx="77603" cy="1036526"/>
            </a:xfrm>
            <a:custGeom>
              <a:avLst/>
              <a:gdLst/>
              <a:ahLst/>
              <a:cxnLst/>
              <a:rect l="l" t="t" r="r" b="b"/>
              <a:pathLst>
                <a:path w="881" h="11767" extrusionOk="0">
                  <a:moveTo>
                    <a:pt x="0" y="1"/>
                  </a:moveTo>
                  <a:lnTo>
                    <a:pt x="323" y="11767"/>
                  </a:lnTo>
                  <a:lnTo>
                    <a:pt x="715" y="11767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141;p58"/>
            <p:cNvSpPr/>
            <p:nvPr/>
          </p:nvSpPr>
          <p:spPr>
            <a:xfrm>
              <a:off x="2510295" y="4055336"/>
              <a:ext cx="879441" cy="89585"/>
            </a:xfrm>
            <a:custGeom>
              <a:avLst/>
              <a:gdLst/>
              <a:ahLst/>
              <a:cxnLst/>
              <a:rect l="l" t="t" r="r" b="b"/>
              <a:pathLst>
                <a:path w="9984" h="1017" extrusionOk="0">
                  <a:moveTo>
                    <a:pt x="9776" y="0"/>
                  </a:moveTo>
                  <a:lnTo>
                    <a:pt x="1" y="256"/>
                  </a:lnTo>
                  <a:lnTo>
                    <a:pt x="1" y="1016"/>
                  </a:lnTo>
                  <a:cubicBezTo>
                    <a:pt x="1" y="1016"/>
                    <a:pt x="9984" y="836"/>
                    <a:pt x="9961" y="749"/>
                  </a:cubicBezTo>
                  <a:cubicBezTo>
                    <a:pt x="9938" y="666"/>
                    <a:pt x="9776" y="0"/>
                    <a:pt x="9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142;p58"/>
            <p:cNvSpPr/>
            <p:nvPr/>
          </p:nvSpPr>
          <p:spPr>
            <a:xfrm>
              <a:off x="2808994" y="3889910"/>
              <a:ext cx="371543" cy="179434"/>
            </a:xfrm>
            <a:custGeom>
              <a:avLst/>
              <a:gdLst/>
              <a:ahLst/>
              <a:cxnLst/>
              <a:rect l="l" t="t" r="r" b="b"/>
              <a:pathLst>
                <a:path w="4218" h="2037" extrusionOk="0">
                  <a:moveTo>
                    <a:pt x="1" y="1"/>
                  </a:moveTo>
                  <a:lnTo>
                    <a:pt x="282" y="2036"/>
                  </a:lnTo>
                  <a:lnTo>
                    <a:pt x="3853" y="1942"/>
                  </a:lnTo>
                  <a:lnTo>
                    <a:pt x="4218" y="2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143;p58"/>
            <p:cNvSpPr/>
            <p:nvPr/>
          </p:nvSpPr>
          <p:spPr>
            <a:xfrm>
              <a:off x="2539804" y="3429834"/>
              <a:ext cx="364320" cy="302052"/>
            </a:xfrm>
            <a:custGeom>
              <a:avLst/>
              <a:gdLst/>
              <a:ahLst/>
              <a:cxnLst/>
              <a:rect l="l" t="t" r="r" b="b"/>
              <a:pathLst>
                <a:path w="4136" h="3429" extrusionOk="0">
                  <a:moveTo>
                    <a:pt x="1" y="1"/>
                  </a:moveTo>
                  <a:lnTo>
                    <a:pt x="720" y="3429"/>
                  </a:lnTo>
                  <a:lnTo>
                    <a:pt x="3816" y="3218"/>
                  </a:lnTo>
                  <a:lnTo>
                    <a:pt x="4136" y="1"/>
                  </a:lnTo>
                  <a:close/>
                </a:path>
              </a:pathLst>
            </a:custGeom>
            <a:solidFill>
              <a:srgbClr val="D04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144;p58"/>
            <p:cNvSpPr/>
            <p:nvPr/>
          </p:nvSpPr>
          <p:spPr>
            <a:xfrm>
              <a:off x="2840793" y="3806051"/>
              <a:ext cx="299313" cy="102182"/>
            </a:xfrm>
            <a:custGeom>
              <a:avLst/>
              <a:gdLst/>
              <a:ahLst/>
              <a:cxnLst/>
              <a:rect l="l" t="t" r="r" b="b"/>
              <a:pathLst>
                <a:path w="3398" h="1160" extrusionOk="0">
                  <a:moveTo>
                    <a:pt x="1803" y="1"/>
                  </a:moveTo>
                  <a:cubicBezTo>
                    <a:pt x="1785" y="1"/>
                    <a:pt x="1766" y="4"/>
                    <a:pt x="1746" y="12"/>
                  </a:cubicBezTo>
                  <a:cubicBezTo>
                    <a:pt x="1423" y="137"/>
                    <a:pt x="1505" y="712"/>
                    <a:pt x="1505" y="712"/>
                  </a:cubicBezTo>
                  <a:cubicBezTo>
                    <a:pt x="1505" y="712"/>
                    <a:pt x="1376" y="249"/>
                    <a:pt x="1237" y="249"/>
                  </a:cubicBezTo>
                  <a:cubicBezTo>
                    <a:pt x="1234" y="249"/>
                    <a:pt x="1230" y="249"/>
                    <a:pt x="1227" y="250"/>
                  </a:cubicBezTo>
                  <a:cubicBezTo>
                    <a:pt x="1088" y="276"/>
                    <a:pt x="1227" y="738"/>
                    <a:pt x="1227" y="738"/>
                  </a:cubicBezTo>
                  <a:cubicBezTo>
                    <a:pt x="1227" y="738"/>
                    <a:pt x="923" y="62"/>
                    <a:pt x="551" y="62"/>
                  </a:cubicBezTo>
                  <a:cubicBezTo>
                    <a:pt x="511" y="62"/>
                    <a:pt x="471" y="70"/>
                    <a:pt x="430" y="87"/>
                  </a:cubicBezTo>
                  <a:cubicBezTo>
                    <a:pt x="1" y="264"/>
                    <a:pt x="554" y="1005"/>
                    <a:pt x="554" y="1005"/>
                  </a:cubicBezTo>
                  <a:lnTo>
                    <a:pt x="3263" y="1160"/>
                  </a:lnTo>
                  <a:cubicBezTo>
                    <a:pt x="3263" y="1160"/>
                    <a:pt x="3398" y="151"/>
                    <a:pt x="3123" y="125"/>
                  </a:cubicBezTo>
                  <a:cubicBezTo>
                    <a:pt x="3116" y="124"/>
                    <a:pt x="3109" y="124"/>
                    <a:pt x="3101" y="124"/>
                  </a:cubicBezTo>
                  <a:cubicBezTo>
                    <a:pt x="2832" y="124"/>
                    <a:pt x="2521" y="576"/>
                    <a:pt x="2521" y="576"/>
                  </a:cubicBezTo>
                  <a:cubicBezTo>
                    <a:pt x="2521" y="576"/>
                    <a:pt x="2559" y="313"/>
                    <a:pt x="2446" y="276"/>
                  </a:cubicBezTo>
                  <a:cubicBezTo>
                    <a:pt x="2443" y="275"/>
                    <a:pt x="2439" y="274"/>
                    <a:pt x="2436" y="274"/>
                  </a:cubicBezTo>
                  <a:cubicBezTo>
                    <a:pt x="2321" y="274"/>
                    <a:pt x="2134" y="840"/>
                    <a:pt x="2134" y="840"/>
                  </a:cubicBezTo>
                  <a:cubicBezTo>
                    <a:pt x="2134" y="840"/>
                    <a:pt x="2077" y="1"/>
                    <a:pt x="1803" y="1"/>
                  </a:cubicBezTo>
                  <a:close/>
                </a:path>
              </a:pathLst>
            </a:custGeom>
            <a:solidFill>
              <a:srgbClr val="77AA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145;p58"/>
            <p:cNvSpPr/>
            <p:nvPr/>
          </p:nvSpPr>
          <p:spPr>
            <a:xfrm>
              <a:off x="2699680" y="2959012"/>
              <a:ext cx="28804" cy="475937"/>
            </a:xfrm>
            <a:custGeom>
              <a:avLst/>
              <a:gdLst/>
              <a:ahLst/>
              <a:cxnLst/>
              <a:rect l="l" t="t" r="r" b="b"/>
              <a:pathLst>
                <a:path w="327" h="5403" extrusionOk="0">
                  <a:moveTo>
                    <a:pt x="252" y="0"/>
                  </a:moveTo>
                  <a:lnTo>
                    <a:pt x="75" y="101"/>
                  </a:lnTo>
                  <a:lnTo>
                    <a:pt x="0" y="5403"/>
                  </a:lnTo>
                  <a:lnTo>
                    <a:pt x="327" y="5403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77AA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146;p58"/>
            <p:cNvSpPr/>
            <p:nvPr/>
          </p:nvSpPr>
          <p:spPr>
            <a:xfrm>
              <a:off x="2713861" y="2962183"/>
              <a:ext cx="104116" cy="163578"/>
            </a:xfrm>
            <a:custGeom>
              <a:avLst/>
              <a:gdLst/>
              <a:ahLst/>
              <a:cxnLst/>
              <a:rect l="l" t="t" r="r" b="b"/>
              <a:pathLst>
                <a:path w="1182" h="1857" extrusionOk="0">
                  <a:moveTo>
                    <a:pt x="1116" y="0"/>
                  </a:moveTo>
                  <a:cubicBezTo>
                    <a:pt x="1046" y="0"/>
                    <a:pt x="893" y="112"/>
                    <a:pt x="640" y="430"/>
                  </a:cubicBezTo>
                  <a:cubicBezTo>
                    <a:pt x="317" y="845"/>
                    <a:pt x="1" y="1694"/>
                    <a:pt x="1" y="1694"/>
                  </a:cubicBezTo>
                  <a:lnTo>
                    <a:pt x="91" y="1856"/>
                  </a:lnTo>
                  <a:cubicBezTo>
                    <a:pt x="91" y="1856"/>
                    <a:pt x="1182" y="103"/>
                    <a:pt x="1156" y="27"/>
                  </a:cubicBezTo>
                  <a:cubicBezTo>
                    <a:pt x="1150" y="10"/>
                    <a:pt x="1136" y="0"/>
                    <a:pt x="1116" y="0"/>
                  </a:cubicBezTo>
                  <a:close/>
                </a:path>
              </a:pathLst>
            </a:custGeom>
            <a:solidFill>
              <a:srgbClr val="77AA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147;p58"/>
            <p:cNvSpPr/>
            <p:nvPr/>
          </p:nvSpPr>
          <p:spPr>
            <a:xfrm>
              <a:off x="2718882" y="3076871"/>
              <a:ext cx="97510" cy="135479"/>
            </a:xfrm>
            <a:custGeom>
              <a:avLst/>
              <a:gdLst/>
              <a:ahLst/>
              <a:cxnLst/>
              <a:rect l="l" t="t" r="r" b="b"/>
              <a:pathLst>
                <a:path w="1107" h="1538" extrusionOk="0">
                  <a:moveTo>
                    <a:pt x="941" y="0"/>
                  </a:moveTo>
                  <a:cubicBezTo>
                    <a:pt x="936" y="0"/>
                    <a:pt x="929" y="2"/>
                    <a:pt x="922" y="5"/>
                  </a:cubicBezTo>
                  <a:cubicBezTo>
                    <a:pt x="673" y="103"/>
                    <a:pt x="34" y="1172"/>
                    <a:pt x="34" y="1172"/>
                  </a:cubicBezTo>
                  <a:cubicBezTo>
                    <a:pt x="34" y="1172"/>
                    <a:pt x="0" y="1537"/>
                    <a:pt x="28" y="1537"/>
                  </a:cubicBezTo>
                  <a:cubicBezTo>
                    <a:pt x="30" y="1537"/>
                    <a:pt x="32" y="1536"/>
                    <a:pt x="34" y="1533"/>
                  </a:cubicBezTo>
                  <a:cubicBezTo>
                    <a:pt x="74" y="1486"/>
                    <a:pt x="1107" y="0"/>
                    <a:pt x="941" y="0"/>
                  </a:cubicBezTo>
                  <a:close/>
                </a:path>
              </a:pathLst>
            </a:custGeom>
            <a:solidFill>
              <a:srgbClr val="77AA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148;p58"/>
            <p:cNvSpPr/>
            <p:nvPr/>
          </p:nvSpPr>
          <p:spPr>
            <a:xfrm>
              <a:off x="2720468" y="3222831"/>
              <a:ext cx="89582" cy="86238"/>
            </a:xfrm>
            <a:custGeom>
              <a:avLst/>
              <a:gdLst/>
              <a:ahLst/>
              <a:cxnLst/>
              <a:rect l="l" t="t" r="r" b="b"/>
              <a:pathLst>
                <a:path w="1017" h="979" extrusionOk="0">
                  <a:moveTo>
                    <a:pt x="932" y="1"/>
                  </a:moveTo>
                  <a:cubicBezTo>
                    <a:pt x="810" y="1"/>
                    <a:pt x="1" y="730"/>
                    <a:pt x="1" y="730"/>
                  </a:cubicBezTo>
                  <a:lnTo>
                    <a:pt x="16" y="978"/>
                  </a:lnTo>
                  <a:cubicBezTo>
                    <a:pt x="16" y="978"/>
                    <a:pt x="1017" y="53"/>
                    <a:pt x="942" y="3"/>
                  </a:cubicBezTo>
                  <a:cubicBezTo>
                    <a:pt x="939" y="1"/>
                    <a:pt x="936" y="1"/>
                    <a:pt x="932" y="1"/>
                  </a:cubicBezTo>
                  <a:close/>
                </a:path>
              </a:pathLst>
            </a:custGeom>
            <a:solidFill>
              <a:srgbClr val="77AA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149;p58"/>
            <p:cNvSpPr/>
            <p:nvPr/>
          </p:nvSpPr>
          <p:spPr>
            <a:xfrm>
              <a:off x="2613267" y="3076607"/>
              <a:ext cx="100681" cy="107819"/>
            </a:xfrm>
            <a:custGeom>
              <a:avLst/>
              <a:gdLst/>
              <a:ahLst/>
              <a:cxnLst/>
              <a:rect l="l" t="t" r="r" b="b"/>
              <a:pathLst>
                <a:path w="1143" h="1224" extrusionOk="0">
                  <a:moveTo>
                    <a:pt x="194" y="0"/>
                  </a:moveTo>
                  <a:cubicBezTo>
                    <a:pt x="0" y="0"/>
                    <a:pt x="1082" y="1223"/>
                    <a:pt x="1082" y="1223"/>
                  </a:cubicBezTo>
                  <a:lnTo>
                    <a:pt x="1143" y="885"/>
                  </a:lnTo>
                  <a:cubicBezTo>
                    <a:pt x="1143" y="885"/>
                    <a:pt x="503" y="87"/>
                    <a:pt x="217" y="4"/>
                  </a:cubicBezTo>
                  <a:cubicBezTo>
                    <a:pt x="208" y="2"/>
                    <a:pt x="200" y="0"/>
                    <a:pt x="194" y="0"/>
                  </a:cubicBezTo>
                  <a:close/>
                </a:path>
              </a:pathLst>
            </a:custGeom>
            <a:solidFill>
              <a:srgbClr val="77AA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150;p58"/>
            <p:cNvSpPr/>
            <p:nvPr/>
          </p:nvSpPr>
          <p:spPr>
            <a:xfrm>
              <a:off x="5715567" y="897524"/>
              <a:ext cx="511422" cy="374196"/>
            </a:xfrm>
            <a:custGeom>
              <a:avLst/>
              <a:gdLst/>
              <a:ahLst/>
              <a:cxnLst/>
              <a:rect l="l" t="t" r="r" b="b"/>
              <a:pathLst>
                <a:path w="5806" h="4248" extrusionOk="0">
                  <a:moveTo>
                    <a:pt x="238" y="0"/>
                  </a:moveTo>
                  <a:lnTo>
                    <a:pt x="0" y="174"/>
                  </a:lnTo>
                  <a:cubicBezTo>
                    <a:pt x="0" y="174"/>
                    <a:pt x="422" y="1358"/>
                    <a:pt x="1272" y="2371"/>
                  </a:cubicBezTo>
                  <a:cubicBezTo>
                    <a:pt x="1276" y="2322"/>
                    <a:pt x="1309" y="2107"/>
                    <a:pt x="1724" y="2006"/>
                  </a:cubicBezTo>
                  <a:cubicBezTo>
                    <a:pt x="1738" y="2002"/>
                    <a:pt x="1757" y="2002"/>
                    <a:pt x="1773" y="1998"/>
                  </a:cubicBezTo>
                  <a:cubicBezTo>
                    <a:pt x="851" y="1152"/>
                    <a:pt x="238" y="0"/>
                    <a:pt x="238" y="0"/>
                  </a:cubicBezTo>
                  <a:close/>
                  <a:moveTo>
                    <a:pt x="1283" y="2386"/>
                  </a:moveTo>
                  <a:lnTo>
                    <a:pt x="1283" y="2386"/>
                  </a:lnTo>
                  <a:cubicBezTo>
                    <a:pt x="1528" y="2671"/>
                    <a:pt x="1806" y="2946"/>
                    <a:pt x="2119" y="3176"/>
                  </a:cubicBezTo>
                  <a:cubicBezTo>
                    <a:pt x="3534" y="4206"/>
                    <a:pt x="5805" y="4248"/>
                    <a:pt x="5805" y="4248"/>
                  </a:cubicBezTo>
                  <a:lnTo>
                    <a:pt x="5666" y="3213"/>
                  </a:lnTo>
                  <a:cubicBezTo>
                    <a:pt x="5666" y="3213"/>
                    <a:pt x="5591" y="3270"/>
                    <a:pt x="5313" y="3270"/>
                  </a:cubicBezTo>
                  <a:cubicBezTo>
                    <a:pt x="5001" y="3270"/>
                    <a:pt x="4428" y="3199"/>
                    <a:pt x="3409" y="2901"/>
                  </a:cubicBezTo>
                  <a:cubicBezTo>
                    <a:pt x="3330" y="2878"/>
                    <a:pt x="3251" y="2852"/>
                    <a:pt x="3172" y="2822"/>
                  </a:cubicBezTo>
                  <a:cubicBezTo>
                    <a:pt x="3101" y="2803"/>
                    <a:pt x="3029" y="2781"/>
                    <a:pt x="2957" y="2758"/>
                  </a:cubicBezTo>
                  <a:lnTo>
                    <a:pt x="2957" y="2758"/>
                  </a:lnTo>
                  <a:cubicBezTo>
                    <a:pt x="2961" y="2762"/>
                    <a:pt x="2966" y="2765"/>
                    <a:pt x="2966" y="2765"/>
                  </a:cubicBezTo>
                  <a:lnTo>
                    <a:pt x="1283" y="2386"/>
                  </a:lnTo>
                  <a:close/>
                </a:path>
              </a:pathLst>
            </a:custGeom>
            <a:solidFill>
              <a:srgbClr val="D56F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151;p58"/>
            <p:cNvSpPr/>
            <p:nvPr/>
          </p:nvSpPr>
          <p:spPr>
            <a:xfrm>
              <a:off x="5827612" y="1073432"/>
              <a:ext cx="149216" cy="67739"/>
            </a:xfrm>
            <a:custGeom>
              <a:avLst/>
              <a:gdLst/>
              <a:ahLst/>
              <a:cxnLst/>
              <a:rect l="l" t="t" r="r" b="b"/>
              <a:pathLst>
                <a:path w="1694" h="769" extrusionOk="0">
                  <a:moveTo>
                    <a:pt x="501" y="1"/>
                  </a:moveTo>
                  <a:cubicBezTo>
                    <a:pt x="485" y="5"/>
                    <a:pt x="466" y="5"/>
                    <a:pt x="452" y="9"/>
                  </a:cubicBezTo>
                  <a:cubicBezTo>
                    <a:pt x="37" y="110"/>
                    <a:pt x="4" y="325"/>
                    <a:pt x="0" y="374"/>
                  </a:cubicBezTo>
                  <a:cubicBezTo>
                    <a:pt x="4" y="377"/>
                    <a:pt x="8" y="381"/>
                    <a:pt x="11" y="389"/>
                  </a:cubicBezTo>
                  <a:lnTo>
                    <a:pt x="1694" y="768"/>
                  </a:lnTo>
                  <a:cubicBezTo>
                    <a:pt x="1694" y="768"/>
                    <a:pt x="1689" y="765"/>
                    <a:pt x="1685" y="761"/>
                  </a:cubicBezTo>
                  <a:cubicBezTo>
                    <a:pt x="1256" y="607"/>
                    <a:pt x="854" y="328"/>
                    <a:pt x="501" y="1"/>
                  </a:cubicBezTo>
                  <a:close/>
                </a:path>
              </a:pathLst>
            </a:custGeom>
            <a:solidFill>
              <a:srgbClr val="3B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152;p58"/>
            <p:cNvSpPr/>
            <p:nvPr/>
          </p:nvSpPr>
          <p:spPr>
            <a:xfrm>
              <a:off x="5994976" y="1146104"/>
              <a:ext cx="219772" cy="39463"/>
            </a:xfrm>
            <a:custGeom>
              <a:avLst/>
              <a:gdLst/>
              <a:ahLst/>
              <a:cxnLst/>
              <a:rect l="l" t="t" r="r" b="b"/>
              <a:pathLst>
                <a:path w="2495" h="448" extrusionOk="0">
                  <a:moveTo>
                    <a:pt x="0" y="0"/>
                  </a:moveTo>
                  <a:cubicBezTo>
                    <a:pt x="2" y="1"/>
                    <a:pt x="4" y="2"/>
                    <a:pt x="6" y="2"/>
                  </a:cubicBezTo>
                  <a:lnTo>
                    <a:pt x="6" y="2"/>
                  </a:lnTo>
                  <a:cubicBezTo>
                    <a:pt x="4" y="0"/>
                    <a:pt x="3" y="0"/>
                    <a:pt x="0" y="0"/>
                  </a:cubicBezTo>
                  <a:close/>
                  <a:moveTo>
                    <a:pt x="6" y="2"/>
                  </a:moveTo>
                  <a:cubicBezTo>
                    <a:pt x="7" y="3"/>
                    <a:pt x="7" y="3"/>
                    <a:pt x="8" y="4"/>
                  </a:cubicBezTo>
                  <a:cubicBezTo>
                    <a:pt x="10" y="4"/>
                    <a:pt x="12" y="5"/>
                    <a:pt x="14" y="5"/>
                  </a:cubicBezTo>
                  <a:lnTo>
                    <a:pt x="14" y="5"/>
                  </a:lnTo>
                  <a:cubicBezTo>
                    <a:pt x="12" y="4"/>
                    <a:pt x="9" y="3"/>
                    <a:pt x="6" y="2"/>
                  </a:cubicBezTo>
                  <a:close/>
                  <a:moveTo>
                    <a:pt x="14" y="5"/>
                  </a:moveTo>
                  <a:cubicBezTo>
                    <a:pt x="88" y="33"/>
                    <a:pt x="163" y="57"/>
                    <a:pt x="237" y="79"/>
                  </a:cubicBezTo>
                  <a:cubicBezTo>
                    <a:pt x="1256" y="377"/>
                    <a:pt x="1829" y="448"/>
                    <a:pt x="2141" y="448"/>
                  </a:cubicBezTo>
                  <a:cubicBezTo>
                    <a:pt x="2419" y="448"/>
                    <a:pt x="2494" y="391"/>
                    <a:pt x="2494" y="391"/>
                  </a:cubicBezTo>
                  <a:lnTo>
                    <a:pt x="2480" y="391"/>
                  </a:lnTo>
                  <a:cubicBezTo>
                    <a:pt x="2371" y="391"/>
                    <a:pt x="1549" y="380"/>
                    <a:pt x="14" y="5"/>
                  </a:cubicBezTo>
                  <a:close/>
                </a:path>
              </a:pathLst>
            </a:custGeom>
            <a:solidFill>
              <a:srgbClr val="3B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153;p58"/>
            <p:cNvSpPr/>
            <p:nvPr/>
          </p:nvSpPr>
          <p:spPr>
            <a:xfrm>
              <a:off x="5703323" y="1420493"/>
              <a:ext cx="71613" cy="41489"/>
            </a:xfrm>
            <a:custGeom>
              <a:avLst/>
              <a:gdLst/>
              <a:ahLst/>
              <a:cxnLst/>
              <a:rect l="l" t="t" r="r" b="b"/>
              <a:pathLst>
                <a:path w="813" h="471" extrusionOk="0">
                  <a:moveTo>
                    <a:pt x="749" y="0"/>
                  </a:moveTo>
                  <a:lnTo>
                    <a:pt x="0" y="471"/>
                  </a:lnTo>
                  <a:lnTo>
                    <a:pt x="813" y="471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D56F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154;p58"/>
            <p:cNvSpPr/>
            <p:nvPr/>
          </p:nvSpPr>
          <p:spPr>
            <a:xfrm>
              <a:off x="5703323" y="1386668"/>
              <a:ext cx="65976" cy="75315"/>
            </a:xfrm>
            <a:custGeom>
              <a:avLst/>
              <a:gdLst/>
              <a:ahLst/>
              <a:cxnLst/>
              <a:rect l="l" t="t" r="r" b="b"/>
              <a:pathLst>
                <a:path w="749" h="855" extrusionOk="0">
                  <a:moveTo>
                    <a:pt x="700" y="1"/>
                  </a:moveTo>
                  <a:lnTo>
                    <a:pt x="0" y="855"/>
                  </a:lnTo>
                  <a:lnTo>
                    <a:pt x="749" y="384"/>
                  </a:lnTo>
                  <a:lnTo>
                    <a:pt x="700" y="1"/>
                  </a:lnTo>
                  <a:close/>
                </a:path>
              </a:pathLst>
            </a:custGeom>
            <a:solidFill>
              <a:srgbClr val="D24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155;p58"/>
            <p:cNvSpPr/>
            <p:nvPr/>
          </p:nvSpPr>
          <p:spPr>
            <a:xfrm>
              <a:off x="5700328" y="1482418"/>
              <a:ext cx="177403" cy="142966"/>
            </a:xfrm>
            <a:custGeom>
              <a:avLst/>
              <a:gdLst/>
              <a:ahLst/>
              <a:cxnLst/>
              <a:rect l="l" t="t" r="r" b="b"/>
              <a:pathLst>
                <a:path w="2014" h="1623" extrusionOk="0">
                  <a:moveTo>
                    <a:pt x="41" y="411"/>
                  </a:moveTo>
                  <a:cubicBezTo>
                    <a:pt x="41" y="411"/>
                    <a:pt x="98" y="712"/>
                    <a:pt x="312" y="930"/>
                  </a:cubicBezTo>
                  <a:cubicBezTo>
                    <a:pt x="143" y="694"/>
                    <a:pt x="41" y="411"/>
                    <a:pt x="41" y="411"/>
                  </a:cubicBezTo>
                  <a:close/>
                  <a:moveTo>
                    <a:pt x="1486" y="1"/>
                  </a:moveTo>
                  <a:lnTo>
                    <a:pt x="1486" y="1"/>
                  </a:lnTo>
                  <a:cubicBezTo>
                    <a:pt x="1543" y="306"/>
                    <a:pt x="1644" y="1216"/>
                    <a:pt x="941" y="1359"/>
                  </a:cubicBezTo>
                  <a:cubicBezTo>
                    <a:pt x="881" y="1374"/>
                    <a:pt x="824" y="1378"/>
                    <a:pt x="768" y="1378"/>
                  </a:cubicBezTo>
                  <a:cubicBezTo>
                    <a:pt x="87" y="1378"/>
                    <a:pt x="41" y="411"/>
                    <a:pt x="41" y="411"/>
                  </a:cubicBezTo>
                  <a:lnTo>
                    <a:pt x="41" y="411"/>
                  </a:lnTo>
                  <a:cubicBezTo>
                    <a:pt x="1" y="1126"/>
                    <a:pt x="399" y="1623"/>
                    <a:pt x="895" y="1623"/>
                  </a:cubicBezTo>
                  <a:cubicBezTo>
                    <a:pt x="1039" y="1623"/>
                    <a:pt x="1189" y="1581"/>
                    <a:pt x="1343" y="1491"/>
                  </a:cubicBezTo>
                  <a:cubicBezTo>
                    <a:pt x="2013" y="1100"/>
                    <a:pt x="1501" y="35"/>
                    <a:pt x="1486" y="1"/>
                  </a:cubicBezTo>
                  <a:close/>
                </a:path>
              </a:pathLst>
            </a:custGeom>
            <a:solidFill>
              <a:srgbClr val="D56F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156;p58"/>
            <p:cNvSpPr/>
            <p:nvPr/>
          </p:nvSpPr>
          <p:spPr>
            <a:xfrm>
              <a:off x="5703940" y="1482418"/>
              <a:ext cx="141288" cy="121385"/>
            </a:xfrm>
            <a:custGeom>
              <a:avLst/>
              <a:gdLst/>
              <a:ahLst/>
              <a:cxnLst/>
              <a:rect l="l" t="t" r="r" b="b"/>
              <a:pathLst>
                <a:path w="1604" h="1378" extrusionOk="0">
                  <a:moveTo>
                    <a:pt x="1445" y="1"/>
                  </a:moveTo>
                  <a:cubicBezTo>
                    <a:pt x="1445" y="1"/>
                    <a:pt x="1487" y="415"/>
                    <a:pt x="1404" y="640"/>
                  </a:cubicBezTo>
                  <a:cubicBezTo>
                    <a:pt x="1325" y="870"/>
                    <a:pt x="1186" y="1232"/>
                    <a:pt x="742" y="1246"/>
                  </a:cubicBezTo>
                  <a:lnTo>
                    <a:pt x="734" y="1246"/>
                  </a:lnTo>
                  <a:cubicBezTo>
                    <a:pt x="550" y="1246"/>
                    <a:pt x="392" y="1100"/>
                    <a:pt x="271" y="930"/>
                  </a:cubicBezTo>
                  <a:cubicBezTo>
                    <a:pt x="57" y="713"/>
                    <a:pt x="0" y="411"/>
                    <a:pt x="0" y="411"/>
                  </a:cubicBezTo>
                  <a:lnTo>
                    <a:pt x="0" y="411"/>
                  </a:lnTo>
                  <a:cubicBezTo>
                    <a:pt x="0" y="411"/>
                    <a:pt x="46" y="1378"/>
                    <a:pt x="727" y="1378"/>
                  </a:cubicBezTo>
                  <a:cubicBezTo>
                    <a:pt x="783" y="1378"/>
                    <a:pt x="840" y="1374"/>
                    <a:pt x="900" y="1359"/>
                  </a:cubicBezTo>
                  <a:cubicBezTo>
                    <a:pt x="1603" y="1216"/>
                    <a:pt x="1502" y="306"/>
                    <a:pt x="1445" y="1"/>
                  </a:cubicBezTo>
                  <a:close/>
                </a:path>
              </a:pathLst>
            </a:custGeom>
            <a:solidFill>
              <a:srgbClr val="3B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157;p58"/>
            <p:cNvSpPr/>
            <p:nvPr/>
          </p:nvSpPr>
          <p:spPr>
            <a:xfrm>
              <a:off x="5840825" y="1196753"/>
              <a:ext cx="64038" cy="51443"/>
            </a:xfrm>
            <a:custGeom>
              <a:avLst/>
              <a:gdLst/>
              <a:ahLst/>
              <a:cxnLst/>
              <a:rect l="l" t="t" r="r" b="b"/>
              <a:pathLst>
                <a:path w="727" h="584" extrusionOk="0">
                  <a:moveTo>
                    <a:pt x="448" y="0"/>
                  </a:moveTo>
                  <a:cubicBezTo>
                    <a:pt x="12" y="0"/>
                    <a:pt x="0" y="418"/>
                    <a:pt x="196" y="569"/>
                  </a:cubicBezTo>
                  <a:cubicBezTo>
                    <a:pt x="203" y="576"/>
                    <a:pt x="212" y="580"/>
                    <a:pt x="219" y="584"/>
                  </a:cubicBezTo>
                  <a:cubicBezTo>
                    <a:pt x="203" y="554"/>
                    <a:pt x="196" y="516"/>
                    <a:pt x="196" y="479"/>
                  </a:cubicBezTo>
                  <a:cubicBezTo>
                    <a:pt x="196" y="339"/>
                    <a:pt x="309" y="226"/>
                    <a:pt x="448" y="226"/>
                  </a:cubicBezTo>
                  <a:cubicBezTo>
                    <a:pt x="568" y="226"/>
                    <a:pt x="670" y="309"/>
                    <a:pt x="697" y="422"/>
                  </a:cubicBezTo>
                  <a:cubicBezTo>
                    <a:pt x="726" y="234"/>
                    <a:pt x="712" y="0"/>
                    <a:pt x="448" y="0"/>
                  </a:cubicBezTo>
                  <a:close/>
                </a:path>
              </a:pathLst>
            </a:custGeom>
            <a:solidFill>
              <a:srgbClr val="D56F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158;p58"/>
            <p:cNvSpPr/>
            <p:nvPr/>
          </p:nvSpPr>
          <p:spPr>
            <a:xfrm>
              <a:off x="5858090" y="1216661"/>
              <a:ext cx="44131" cy="38847"/>
            </a:xfrm>
            <a:custGeom>
              <a:avLst/>
              <a:gdLst/>
              <a:ahLst/>
              <a:cxnLst/>
              <a:rect l="l" t="t" r="r" b="b"/>
              <a:pathLst>
                <a:path w="501" h="441" extrusionOk="0">
                  <a:moveTo>
                    <a:pt x="252" y="0"/>
                  </a:moveTo>
                  <a:cubicBezTo>
                    <a:pt x="113" y="0"/>
                    <a:pt x="0" y="113"/>
                    <a:pt x="0" y="253"/>
                  </a:cubicBezTo>
                  <a:cubicBezTo>
                    <a:pt x="0" y="290"/>
                    <a:pt x="7" y="328"/>
                    <a:pt x="23" y="358"/>
                  </a:cubicBezTo>
                  <a:cubicBezTo>
                    <a:pt x="120" y="425"/>
                    <a:pt x="222" y="441"/>
                    <a:pt x="301" y="441"/>
                  </a:cubicBezTo>
                  <a:cubicBezTo>
                    <a:pt x="380" y="441"/>
                    <a:pt x="436" y="425"/>
                    <a:pt x="436" y="425"/>
                  </a:cubicBezTo>
                  <a:cubicBezTo>
                    <a:pt x="436" y="425"/>
                    <a:pt x="478" y="321"/>
                    <a:pt x="501" y="196"/>
                  </a:cubicBezTo>
                  <a:cubicBezTo>
                    <a:pt x="474" y="83"/>
                    <a:pt x="372" y="0"/>
                    <a:pt x="252" y="0"/>
                  </a:cubicBezTo>
                  <a:close/>
                </a:path>
              </a:pathLst>
            </a:custGeom>
            <a:solidFill>
              <a:srgbClr val="3B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159;p58"/>
            <p:cNvSpPr/>
            <p:nvPr/>
          </p:nvSpPr>
          <p:spPr>
            <a:xfrm>
              <a:off x="5613123" y="1215956"/>
              <a:ext cx="81655" cy="54438"/>
            </a:xfrm>
            <a:custGeom>
              <a:avLst/>
              <a:gdLst/>
              <a:ahLst/>
              <a:cxnLst/>
              <a:rect l="l" t="t" r="r" b="b"/>
              <a:pathLst>
                <a:path w="927" h="618" extrusionOk="0">
                  <a:moveTo>
                    <a:pt x="433" y="1"/>
                  </a:moveTo>
                  <a:cubicBezTo>
                    <a:pt x="65" y="1"/>
                    <a:pt x="1" y="392"/>
                    <a:pt x="155" y="513"/>
                  </a:cubicBezTo>
                  <a:cubicBezTo>
                    <a:pt x="155" y="374"/>
                    <a:pt x="268" y="261"/>
                    <a:pt x="407" y="261"/>
                  </a:cubicBezTo>
                  <a:cubicBezTo>
                    <a:pt x="546" y="261"/>
                    <a:pt x="659" y="374"/>
                    <a:pt x="659" y="513"/>
                  </a:cubicBezTo>
                  <a:cubicBezTo>
                    <a:pt x="659" y="550"/>
                    <a:pt x="652" y="584"/>
                    <a:pt x="637" y="618"/>
                  </a:cubicBezTo>
                  <a:cubicBezTo>
                    <a:pt x="689" y="524"/>
                    <a:pt x="927" y="69"/>
                    <a:pt x="524" y="8"/>
                  </a:cubicBezTo>
                  <a:cubicBezTo>
                    <a:pt x="494" y="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D56F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160;p58"/>
            <p:cNvSpPr/>
            <p:nvPr/>
          </p:nvSpPr>
          <p:spPr>
            <a:xfrm>
              <a:off x="5626776" y="1238859"/>
              <a:ext cx="44483" cy="32857"/>
            </a:xfrm>
            <a:custGeom>
              <a:avLst/>
              <a:gdLst/>
              <a:ahLst/>
              <a:cxnLst/>
              <a:rect l="l" t="t" r="r" b="b"/>
              <a:pathLst>
                <a:path w="505" h="373" extrusionOk="0">
                  <a:moveTo>
                    <a:pt x="252" y="1"/>
                  </a:moveTo>
                  <a:cubicBezTo>
                    <a:pt x="113" y="1"/>
                    <a:pt x="0" y="114"/>
                    <a:pt x="0" y="253"/>
                  </a:cubicBezTo>
                  <a:cubicBezTo>
                    <a:pt x="136" y="366"/>
                    <a:pt x="376" y="373"/>
                    <a:pt x="452" y="373"/>
                  </a:cubicBezTo>
                  <a:lnTo>
                    <a:pt x="474" y="373"/>
                  </a:lnTo>
                  <a:cubicBezTo>
                    <a:pt x="474" y="373"/>
                    <a:pt x="478" y="369"/>
                    <a:pt x="482" y="358"/>
                  </a:cubicBezTo>
                  <a:cubicBezTo>
                    <a:pt x="497" y="324"/>
                    <a:pt x="504" y="290"/>
                    <a:pt x="504" y="253"/>
                  </a:cubicBezTo>
                  <a:cubicBezTo>
                    <a:pt x="504" y="114"/>
                    <a:pt x="391" y="1"/>
                    <a:pt x="252" y="1"/>
                  </a:cubicBezTo>
                  <a:close/>
                </a:path>
              </a:pathLst>
            </a:custGeom>
            <a:solidFill>
              <a:srgbClr val="3B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161;p58"/>
            <p:cNvSpPr/>
            <p:nvPr/>
          </p:nvSpPr>
          <p:spPr>
            <a:xfrm>
              <a:off x="5567759" y="1095718"/>
              <a:ext cx="103500" cy="45453"/>
            </a:xfrm>
            <a:custGeom>
              <a:avLst/>
              <a:gdLst/>
              <a:ahLst/>
              <a:cxnLst/>
              <a:rect l="l" t="t" r="r" b="b"/>
              <a:pathLst>
                <a:path w="1175" h="516" extrusionOk="0">
                  <a:moveTo>
                    <a:pt x="1174" y="0"/>
                  </a:moveTo>
                  <a:lnTo>
                    <a:pt x="0" y="515"/>
                  </a:lnTo>
                  <a:lnTo>
                    <a:pt x="0" y="515"/>
                  </a:lnTo>
                  <a:lnTo>
                    <a:pt x="1174" y="241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D56F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162;p58"/>
            <p:cNvSpPr/>
            <p:nvPr/>
          </p:nvSpPr>
          <p:spPr>
            <a:xfrm>
              <a:off x="5567759" y="1092723"/>
              <a:ext cx="103500" cy="48448"/>
            </a:xfrm>
            <a:custGeom>
              <a:avLst/>
              <a:gdLst/>
              <a:ahLst/>
              <a:cxnLst/>
              <a:rect l="l" t="t" r="r" b="b"/>
              <a:pathLst>
                <a:path w="1175" h="550" extrusionOk="0">
                  <a:moveTo>
                    <a:pt x="956" y="0"/>
                  </a:moveTo>
                  <a:cubicBezTo>
                    <a:pt x="881" y="0"/>
                    <a:pt x="787" y="7"/>
                    <a:pt x="670" y="34"/>
                  </a:cubicBezTo>
                  <a:cubicBezTo>
                    <a:pt x="316" y="117"/>
                    <a:pt x="0" y="549"/>
                    <a:pt x="0" y="549"/>
                  </a:cubicBezTo>
                  <a:lnTo>
                    <a:pt x="1174" y="34"/>
                  </a:lnTo>
                  <a:cubicBezTo>
                    <a:pt x="1174" y="34"/>
                    <a:pt x="1107" y="0"/>
                    <a:pt x="956" y="0"/>
                  </a:cubicBezTo>
                  <a:close/>
                </a:path>
              </a:pathLst>
            </a:custGeom>
            <a:solidFill>
              <a:srgbClr val="3B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163;p58"/>
            <p:cNvSpPr/>
            <p:nvPr/>
          </p:nvSpPr>
          <p:spPr>
            <a:xfrm>
              <a:off x="6240471" y="1141083"/>
              <a:ext cx="168507" cy="102798"/>
            </a:xfrm>
            <a:custGeom>
              <a:avLst/>
              <a:gdLst/>
              <a:ahLst/>
              <a:cxnLst/>
              <a:rect l="l" t="t" r="r" b="b"/>
              <a:pathLst>
                <a:path w="1913" h="1167" extrusionOk="0">
                  <a:moveTo>
                    <a:pt x="1909" y="408"/>
                  </a:moveTo>
                  <a:cubicBezTo>
                    <a:pt x="1910" y="411"/>
                    <a:pt x="1913" y="411"/>
                    <a:pt x="1913" y="411"/>
                  </a:cubicBezTo>
                  <a:cubicBezTo>
                    <a:pt x="1913" y="411"/>
                    <a:pt x="1911" y="410"/>
                    <a:pt x="1909" y="408"/>
                  </a:cubicBezTo>
                  <a:close/>
                  <a:moveTo>
                    <a:pt x="1010" y="0"/>
                  </a:moveTo>
                  <a:cubicBezTo>
                    <a:pt x="163" y="0"/>
                    <a:pt x="1" y="316"/>
                    <a:pt x="1" y="316"/>
                  </a:cubicBezTo>
                  <a:lnTo>
                    <a:pt x="171" y="1167"/>
                  </a:lnTo>
                  <a:cubicBezTo>
                    <a:pt x="171" y="1167"/>
                    <a:pt x="197" y="693"/>
                    <a:pt x="780" y="328"/>
                  </a:cubicBezTo>
                  <a:cubicBezTo>
                    <a:pt x="945" y="222"/>
                    <a:pt x="1111" y="185"/>
                    <a:pt x="1261" y="185"/>
                  </a:cubicBezTo>
                  <a:cubicBezTo>
                    <a:pt x="1607" y="185"/>
                    <a:pt x="1876" y="383"/>
                    <a:pt x="1909" y="408"/>
                  </a:cubicBezTo>
                  <a:lnTo>
                    <a:pt x="1909" y="408"/>
                  </a:lnTo>
                  <a:cubicBezTo>
                    <a:pt x="1909" y="408"/>
                    <a:pt x="1909" y="407"/>
                    <a:pt x="1909" y="407"/>
                  </a:cubicBezTo>
                  <a:cubicBezTo>
                    <a:pt x="1661" y="166"/>
                    <a:pt x="1359" y="5"/>
                    <a:pt x="1058" y="0"/>
                  </a:cubicBezTo>
                  <a:close/>
                </a:path>
              </a:pathLst>
            </a:custGeom>
            <a:solidFill>
              <a:srgbClr val="D56F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164;p58"/>
            <p:cNvSpPr/>
            <p:nvPr/>
          </p:nvSpPr>
          <p:spPr>
            <a:xfrm>
              <a:off x="6226906" y="1107258"/>
              <a:ext cx="181719" cy="136624"/>
            </a:xfrm>
            <a:custGeom>
              <a:avLst/>
              <a:gdLst/>
              <a:ahLst/>
              <a:cxnLst/>
              <a:rect l="l" t="t" r="r" b="b"/>
              <a:pathLst>
                <a:path w="2063" h="1551" extrusionOk="0">
                  <a:moveTo>
                    <a:pt x="1156" y="0"/>
                  </a:moveTo>
                  <a:cubicBezTo>
                    <a:pt x="618" y="0"/>
                    <a:pt x="0" y="569"/>
                    <a:pt x="0" y="569"/>
                  </a:cubicBezTo>
                  <a:lnTo>
                    <a:pt x="325" y="1551"/>
                  </a:lnTo>
                  <a:lnTo>
                    <a:pt x="155" y="700"/>
                  </a:lnTo>
                  <a:cubicBezTo>
                    <a:pt x="155" y="700"/>
                    <a:pt x="317" y="384"/>
                    <a:pt x="1164" y="384"/>
                  </a:cubicBezTo>
                  <a:lnTo>
                    <a:pt x="1212" y="384"/>
                  </a:lnTo>
                  <a:cubicBezTo>
                    <a:pt x="1513" y="389"/>
                    <a:pt x="1815" y="550"/>
                    <a:pt x="2063" y="791"/>
                  </a:cubicBezTo>
                  <a:cubicBezTo>
                    <a:pt x="2032" y="727"/>
                    <a:pt x="1705" y="23"/>
                    <a:pt x="1186" y="0"/>
                  </a:cubicBezTo>
                  <a:close/>
                </a:path>
              </a:pathLst>
            </a:custGeom>
            <a:solidFill>
              <a:srgbClr val="3B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165;p58"/>
            <p:cNvSpPr/>
            <p:nvPr/>
          </p:nvSpPr>
          <p:spPr>
            <a:xfrm>
              <a:off x="5914025" y="2123776"/>
              <a:ext cx="88" cy="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43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166;p58"/>
            <p:cNvSpPr/>
            <p:nvPr/>
          </p:nvSpPr>
          <p:spPr>
            <a:xfrm>
              <a:off x="5914025" y="2097526"/>
              <a:ext cx="410388" cy="151599"/>
            </a:xfrm>
            <a:custGeom>
              <a:avLst/>
              <a:gdLst/>
              <a:ahLst/>
              <a:cxnLst/>
              <a:rect l="l" t="t" r="r" b="b"/>
              <a:pathLst>
                <a:path w="4659" h="1721" extrusionOk="0">
                  <a:moveTo>
                    <a:pt x="4659" y="1"/>
                  </a:moveTo>
                  <a:cubicBezTo>
                    <a:pt x="4658" y="1"/>
                    <a:pt x="2368" y="1465"/>
                    <a:pt x="1408" y="1563"/>
                  </a:cubicBezTo>
                  <a:cubicBezTo>
                    <a:pt x="1378" y="1567"/>
                    <a:pt x="1345" y="1567"/>
                    <a:pt x="1310" y="1567"/>
                  </a:cubicBezTo>
                  <a:cubicBezTo>
                    <a:pt x="423" y="1567"/>
                    <a:pt x="5" y="302"/>
                    <a:pt x="1" y="299"/>
                  </a:cubicBezTo>
                  <a:lnTo>
                    <a:pt x="1" y="299"/>
                  </a:lnTo>
                  <a:cubicBezTo>
                    <a:pt x="1" y="302"/>
                    <a:pt x="220" y="1548"/>
                    <a:pt x="1272" y="1713"/>
                  </a:cubicBezTo>
                  <a:cubicBezTo>
                    <a:pt x="1318" y="1721"/>
                    <a:pt x="1367" y="1721"/>
                    <a:pt x="1416" y="1721"/>
                  </a:cubicBezTo>
                  <a:cubicBezTo>
                    <a:pt x="2526" y="1721"/>
                    <a:pt x="4658" y="1"/>
                    <a:pt x="4659" y="1"/>
                  </a:cubicBezTo>
                  <a:close/>
                </a:path>
              </a:pathLst>
            </a:custGeom>
            <a:solidFill>
              <a:srgbClr val="D56F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167;p58"/>
            <p:cNvSpPr/>
            <p:nvPr/>
          </p:nvSpPr>
          <p:spPr>
            <a:xfrm>
              <a:off x="5914025" y="2097526"/>
              <a:ext cx="410388" cy="173532"/>
            </a:xfrm>
            <a:custGeom>
              <a:avLst/>
              <a:gdLst/>
              <a:ahLst/>
              <a:cxnLst/>
              <a:rect l="l" t="t" r="r" b="b"/>
              <a:pathLst>
                <a:path w="4659" h="1970" extrusionOk="0">
                  <a:moveTo>
                    <a:pt x="4659" y="1"/>
                  </a:moveTo>
                  <a:cubicBezTo>
                    <a:pt x="4658" y="1"/>
                    <a:pt x="2526" y="1721"/>
                    <a:pt x="1416" y="1721"/>
                  </a:cubicBezTo>
                  <a:cubicBezTo>
                    <a:pt x="1367" y="1721"/>
                    <a:pt x="1318" y="1721"/>
                    <a:pt x="1272" y="1713"/>
                  </a:cubicBezTo>
                  <a:cubicBezTo>
                    <a:pt x="220" y="1548"/>
                    <a:pt x="1" y="303"/>
                    <a:pt x="1" y="299"/>
                  </a:cubicBezTo>
                  <a:lnTo>
                    <a:pt x="1" y="299"/>
                  </a:lnTo>
                  <a:cubicBezTo>
                    <a:pt x="5" y="949"/>
                    <a:pt x="708" y="1969"/>
                    <a:pt x="1645" y="1969"/>
                  </a:cubicBezTo>
                  <a:cubicBezTo>
                    <a:pt x="1728" y="1969"/>
                    <a:pt x="1814" y="1961"/>
                    <a:pt x="1904" y="1942"/>
                  </a:cubicBezTo>
                  <a:cubicBezTo>
                    <a:pt x="2965" y="1728"/>
                    <a:pt x="4658" y="1"/>
                    <a:pt x="4659" y="1"/>
                  </a:cubicBezTo>
                  <a:close/>
                </a:path>
              </a:pathLst>
            </a:custGeom>
            <a:solidFill>
              <a:srgbClr val="D24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168;p58"/>
            <p:cNvSpPr/>
            <p:nvPr/>
          </p:nvSpPr>
          <p:spPr>
            <a:xfrm>
              <a:off x="5841090" y="2389533"/>
              <a:ext cx="617564" cy="715975"/>
            </a:xfrm>
            <a:custGeom>
              <a:avLst/>
              <a:gdLst/>
              <a:ahLst/>
              <a:cxnLst/>
              <a:rect l="l" t="t" r="r" b="b"/>
              <a:pathLst>
                <a:path w="7011" h="8128" extrusionOk="0">
                  <a:moveTo>
                    <a:pt x="7011" y="1"/>
                  </a:moveTo>
                  <a:cubicBezTo>
                    <a:pt x="6224" y="2025"/>
                    <a:pt x="1721" y="7127"/>
                    <a:pt x="675" y="7605"/>
                  </a:cubicBezTo>
                  <a:cubicBezTo>
                    <a:pt x="558" y="7657"/>
                    <a:pt x="355" y="7737"/>
                    <a:pt x="88" y="7831"/>
                  </a:cubicBezTo>
                  <a:lnTo>
                    <a:pt x="1" y="8128"/>
                  </a:lnTo>
                  <a:lnTo>
                    <a:pt x="3196" y="8027"/>
                  </a:lnTo>
                  <a:cubicBezTo>
                    <a:pt x="3425" y="7933"/>
                    <a:pt x="3606" y="7842"/>
                    <a:pt x="3715" y="7766"/>
                  </a:cubicBezTo>
                  <a:cubicBezTo>
                    <a:pt x="4380" y="7304"/>
                    <a:pt x="6902" y="302"/>
                    <a:pt x="7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169;p58"/>
            <p:cNvSpPr/>
            <p:nvPr/>
          </p:nvSpPr>
          <p:spPr>
            <a:xfrm>
              <a:off x="5848753" y="2388916"/>
              <a:ext cx="610253" cy="690430"/>
            </a:xfrm>
            <a:custGeom>
              <a:avLst/>
              <a:gdLst/>
              <a:ahLst/>
              <a:cxnLst/>
              <a:rect l="l" t="t" r="r" b="b"/>
              <a:pathLst>
                <a:path w="6928" h="7838" extrusionOk="0">
                  <a:moveTo>
                    <a:pt x="6928" y="0"/>
                  </a:moveTo>
                  <a:cubicBezTo>
                    <a:pt x="6927" y="1"/>
                    <a:pt x="1679" y="6502"/>
                    <a:pt x="1126" y="6886"/>
                  </a:cubicBezTo>
                  <a:cubicBezTo>
                    <a:pt x="573" y="7270"/>
                    <a:pt x="1" y="7838"/>
                    <a:pt x="1" y="7838"/>
                  </a:cubicBezTo>
                  <a:cubicBezTo>
                    <a:pt x="268" y="7744"/>
                    <a:pt x="471" y="7664"/>
                    <a:pt x="588" y="7612"/>
                  </a:cubicBezTo>
                  <a:cubicBezTo>
                    <a:pt x="1634" y="7134"/>
                    <a:pt x="6137" y="2032"/>
                    <a:pt x="6924" y="8"/>
                  </a:cubicBezTo>
                  <a:lnTo>
                    <a:pt x="6928" y="0"/>
                  </a:lnTo>
                  <a:close/>
                </a:path>
              </a:pathLst>
            </a:custGeom>
            <a:solidFill>
              <a:srgbClr val="E28D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170;p58"/>
            <p:cNvSpPr/>
            <p:nvPr/>
          </p:nvSpPr>
          <p:spPr>
            <a:xfrm>
              <a:off x="5814664" y="3096515"/>
              <a:ext cx="307945" cy="101477"/>
            </a:xfrm>
            <a:custGeom>
              <a:avLst/>
              <a:gdLst/>
              <a:ahLst/>
              <a:cxnLst/>
              <a:rect l="l" t="t" r="r" b="b"/>
              <a:pathLst>
                <a:path w="3496" h="1152" extrusionOk="0">
                  <a:moveTo>
                    <a:pt x="3496" y="1"/>
                  </a:moveTo>
                  <a:lnTo>
                    <a:pt x="301" y="102"/>
                  </a:lnTo>
                  <a:lnTo>
                    <a:pt x="0" y="1152"/>
                  </a:lnTo>
                  <a:cubicBezTo>
                    <a:pt x="0" y="1152"/>
                    <a:pt x="2337" y="494"/>
                    <a:pt x="3496" y="1"/>
                  </a:cubicBezTo>
                  <a:close/>
                </a:path>
              </a:pathLst>
            </a:custGeom>
            <a:solidFill>
              <a:srgbClr val="3B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171;p58"/>
            <p:cNvSpPr/>
            <p:nvPr/>
          </p:nvSpPr>
          <p:spPr>
            <a:xfrm>
              <a:off x="4242065" y="3655952"/>
              <a:ext cx="754008" cy="138297"/>
            </a:xfrm>
            <a:custGeom>
              <a:avLst/>
              <a:gdLst/>
              <a:ahLst/>
              <a:cxnLst/>
              <a:rect l="l" t="t" r="r" b="b"/>
              <a:pathLst>
                <a:path w="8560" h="1570" extrusionOk="0">
                  <a:moveTo>
                    <a:pt x="8560" y="0"/>
                  </a:moveTo>
                  <a:lnTo>
                    <a:pt x="4534" y="565"/>
                  </a:lnTo>
                  <a:cubicBezTo>
                    <a:pt x="4741" y="1141"/>
                    <a:pt x="4824" y="1231"/>
                    <a:pt x="4828" y="1235"/>
                  </a:cubicBezTo>
                  <a:lnTo>
                    <a:pt x="4772" y="1302"/>
                  </a:lnTo>
                  <a:cubicBezTo>
                    <a:pt x="4756" y="1291"/>
                    <a:pt x="4669" y="1197"/>
                    <a:pt x="4444" y="576"/>
                  </a:cubicBezTo>
                  <a:lnTo>
                    <a:pt x="0" y="1197"/>
                  </a:lnTo>
                  <a:cubicBezTo>
                    <a:pt x="121" y="1393"/>
                    <a:pt x="211" y="1528"/>
                    <a:pt x="238" y="1570"/>
                  </a:cubicBezTo>
                  <a:cubicBezTo>
                    <a:pt x="2506" y="1483"/>
                    <a:pt x="6392" y="1358"/>
                    <a:pt x="8496" y="1294"/>
                  </a:cubicBezTo>
                  <a:lnTo>
                    <a:pt x="8560" y="0"/>
                  </a:lnTo>
                  <a:close/>
                </a:path>
              </a:pathLst>
            </a:custGeom>
            <a:solidFill>
              <a:srgbClr val="67A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172;p58"/>
            <p:cNvSpPr/>
            <p:nvPr/>
          </p:nvSpPr>
          <p:spPr>
            <a:xfrm>
              <a:off x="4262941" y="3769936"/>
              <a:ext cx="727582" cy="24312"/>
            </a:xfrm>
            <a:custGeom>
              <a:avLst/>
              <a:gdLst/>
              <a:ahLst/>
              <a:cxnLst/>
              <a:rect l="l" t="t" r="r" b="b"/>
              <a:pathLst>
                <a:path w="8260" h="276" extrusionOk="0">
                  <a:moveTo>
                    <a:pt x="8259" y="0"/>
                  </a:moveTo>
                  <a:cubicBezTo>
                    <a:pt x="6155" y="64"/>
                    <a:pt x="2269" y="189"/>
                    <a:pt x="1" y="276"/>
                  </a:cubicBezTo>
                  <a:lnTo>
                    <a:pt x="4" y="276"/>
                  </a:lnTo>
                  <a:lnTo>
                    <a:pt x="8259" y="0"/>
                  </a:lnTo>
                  <a:close/>
                </a:path>
              </a:pathLst>
            </a:custGeom>
            <a:solidFill>
              <a:srgbClr val="C43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173;p58"/>
            <p:cNvSpPr/>
            <p:nvPr/>
          </p:nvSpPr>
          <p:spPr>
            <a:xfrm>
              <a:off x="4633431" y="3705633"/>
              <a:ext cx="33913" cy="65097"/>
            </a:xfrm>
            <a:custGeom>
              <a:avLst/>
              <a:gdLst/>
              <a:ahLst/>
              <a:cxnLst/>
              <a:rect l="l" t="t" r="r" b="b"/>
              <a:pathLst>
                <a:path w="385" h="739" extrusionOk="0">
                  <a:moveTo>
                    <a:pt x="91" y="1"/>
                  </a:moveTo>
                  <a:lnTo>
                    <a:pt x="1" y="12"/>
                  </a:lnTo>
                  <a:cubicBezTo>
                    <a:pt x="226" y="633"/>
                    <a:pt x="313" y="727"/>
                    <a:pt x="329" y="738"/>
                  </a:cubicBezTo>
                  <a:lnTo>
                    <a:pt x="385" y="671"/>
                  </a:lnTo>
                  <a:cubicBezTo>
                    <a:pt x="381" y="667"/>
                    <a:pt x="298" y="577"/>
                    <a:pt x="91" y="1"/>
                  </a:cubicBezTo>
                  <a:close/>
                </a:path>
              </a:pathLst>
            </a:custGeom>
            <a:solidFill>
              <a:srgbClr val="707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174;p58"/>
            <p:cNvSpPr/>
            <p:nvPr/>
          </p:nvSpPr>
          <p:spPr>
            <a:xfrm>
              <a:off x="4228852" y="3791165"/>
              <a:ext cx="10658" cy="4052"/>
            </a:xfrm>
            <a:custGeom>
              <a:avLst/>
              <a:gdLst/>
              <a:ahLst/>
              <a:cxnLst/>
              <a:rect l="l" t="t" r="r" b="b"/>
              <a:pathLst>
                <a:path w="121" h="46" extrusionOk="0">
                  <a:moveTo>
                    <a:pt x="0" y="0"/>
                  </a:moveTo>
                  <a:lnTo>
                    <a:pt x="26" y="46"/>
                  </a:lnTo>
                  <a:cubicBezTo>
                    <a:pt x="56" y="46"/>
                    <a:pt x="90" y="46"/>
                    <a:pt x="120" y="42"/>
                  </a:cubicBezTo>
                  <a:cubicBezTo>
                    <a:pt x="113" y="30"/>
                    <a:pt x="101" y="19"/>
                    <a:pt x="90" y="8"/>
                  </a:cubicBezTo>
                  <a:cubicBezTo>
                    <a:pt x="60" y="4"/>
                    <a:pt x="34" y="4"/>
                    <a:pt x="0" y="0"/>
                  </a:cubicBezTo>
                  <a:close/>
                </a:path>
              </a:pathLst>
            </a:custGeom>
            <a:solidFill>
              <a:srgbClr val="D24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175;p58"/>
            <p:cNvSpPr/>
            <p:nvPr/>
          </p:nvSpPr>
          <p:spPr>
            <a:xfrm>
              <a:off x="4236780" y="3791781"/>
              <a:ext cx="21228" cy="3083"/>
            </a:xfrm>
            <a:custGeom>
              <a:avLst/>
              <a:gdLst/>
              <a:ahLst/>
              <a:cxnLst/>
              <a:rect l="l" t="t" r="r" b="b"/>
              <a:pathLst>
                <a:path w="241" h="35" extrusionOk="0">
                  <a:moveTo>
                    <a:pt x="0" y="1"/>
                  </a:moveTo>
                  <a:cubicBezTo>
                    <a:pt x="11" y="12"/>
                    <a:pt x="23" y="23"/>
                    <a:pt x="30" y="35"/>
                  </a:cubicBezTo>
                  <a:cubicBezTo>
                    <a:pt x="98" y="35"/>
                    <a:pt x="169" y="31"/>
                    <a:pt x="241" y="28"/>
                  </a:cubicBezTo>
                  <a:cubicBezTo>
                    <a:pt x="185" y="20"/>
                    <a:pt x="98" y="9"/>
                    <a:pt x="0" y="1"/>
                  </a:cubicBezTo>
                  <a:close/>
                </a:path>
              </a:pathLst>
            </a:custGeom>
            <a:solidFill>
              <a:srgbClr val="565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176;p58"/>
            <p:cNvSpPr/>
            <p:nvPr/>
          </p:nvSpPr>
          <p:spPr>
            <a:xfrm>
              <a:off x="4231142" y="3794160"/>
              <a:ext cx="27571" cy="1057"/>
            </a:xfrm>
            <a:custGeom>
              <a:avLst/>
              <a:gdLst/>
              <a:ahLst/>
              <a:cxnLst/>
              <a:rect l="l" t="t" r="r" b="b"/>
              <a:pathLst>
                <a:path w="313" h="12" extrusionOk="0">
                  <a:moveTo>
                    <a:pt x="305" y="1"/>
                  </a:moveTo>
                  <a:cubicBezTo>
                    <a:pt x="233" y="4"/>
                    <a:pt x="162" y="8"/>
                    <a:pt x="94" y="8"/>
                  </a:cubicBezTo>
                  <a:cubicBezTo>
                    <a:pt x="88" y="9"/>
                    <a:pt x="81" y="9"/>
                    <a:pt x="74" y="10"/>
                  </a:cubicBezTo>
                  <a:lnTo>
                    <a:pt x="74" y="10"/>
                  </a:lnTo>
                  <a:lnTo>
                    <a:pt x="313" y="4"/>
                  </a:lnTo>
                  <a:cubicBezTo>
                    <a:pt x="308" y="1"/>
                    <a:pt x="305" y="1"/>
                    <a:pt x="305" y="1"/>
                  </a:cubicBezTo>
                  <a:close/>
                  <a:moveTo>
                    <a:pt x="74" y="10"/>
                  </a:moveTo>
                  <a:lnTo>
                    <a:pt x="0" y="12"/>
                  </a:lnTo>
                  <a:cubicBezTo>
                    <a:pt x="24" y="12"/>
                    <a:pt x="49" y="12"/>
                    <a:pt x="74" y="10"/>
                  </a:cubicBezTo>
                  <a:close/>
                </a:path>
              </a:pathLst>
            </a:custGeom>
            <a:solidFill>
              <a:srgbClr val="C43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177;p58"/>
            <p:cNvSpPr/>
            <p:nvPr/>
          </p:nvSpPr>
          <p:spPr>
            <a:xfrm>
              <a:off x="3789391" y="3290657"/>
              <a:ext cx="1674" cy="25986"/>
            </a:xfrm>
            <a:custGeom>
              <a:avLst/>
              <a:gdLst/>
              <a:ahLst/>
              <a:cxnLst/>
              <a:rect l="l" t="t" r="r" b="b"/>
              <a:pathLst>
                <a:path w="19" h="295" extrusionOk="0">
                  <a:moveTo>
                    <a:pt x="18" y="1"/>
                  </a:moveTo>
                  <a:lnTo>
                    <a:pt x="0" y="294"/>
                  </a:lnTo>
                  <a:cubicBezTo>
                    <a:pt x="0" y="294"/>
                    <a:pt x="7" y="189"/>
                    <a:pt x="18" y="1"/>
                  </a:cubicBezTo>
                  <a:close/>
                </a:path>
              </a:pathLst>
            </a:custGeom>
            <a:solidFill>
              <a:srgbClr val="F0B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178;p58"/>
            <p:cNvSpPr/>
            <p:nvPr/>
          </p:nvSpPr>
          <p:spPr>
            <a:xfrm>
              <a:off x="3789391" y="3316555"/>
              <a:ext cx="88" cy="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4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179;p58"/>
            <p:cNvSpPr/>
            <p:nvPr/>
          </p:nvSpPr>
          <p:spPr>
            <a:xfrm>
              <a:off x="3789391" y="3271542"/>
              <a:ext cx="109402" cy="45101"/>
            </a:xfrm>
            <a:custGeom>
              <a:avLst/>
              <a:gdLst/>
              <a:ahLst/>
              <a:cxnLst/>
              <a:rect l="l" t="t" r="r" b="b"/>
              <a:pathLst>
                <a:path w="1242" h="512" extrusionOk="0">
                  <a:moveTo>
                    <a:pt x="1242" y="0"/>
                  </a:moveTo>
                  <a:lnTo>
                    <a:pt x="18" y="218"/>
                  </a:lnTo>
                  <a:cubicBezTo>
                    <a:pt x="7" y="406"/>
                    <a:pt x="0" y="511"/>
                    <a:pt x="0" y="511"/>
                  </a:cubicBezTo>
                  <a:lnTo>
                    <a:pt x="1211" y="511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rgbClr val="67A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180;p58"/>
            <p:cNvSpPr/>
            <p:nvPr/>
          </p:nvSpPr>
          <p:spPr>
            <a:xfrm>
              <a:off x="4059375" y="4347343"/>
              <a:ext cx="152916" cy="12597"/>
            </a:xfrm>
            <a:custGeom>
              <a:avLst/>
              <a:gdLst/>
              <a:ahLst/>
              <a:cxnLst/>
              <a:rect l="l" t="t" r="r" b="b"/>
              <a:pathLst>
                <a:path w="1736" h="143" extrusionOk="0">
                  <a:moveTo>
                    <a:pt x="1735" y="0"/>
                  </a:moveTo>
                  <a:lnTo>
                    <a:pt x="1" y="143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F0B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181;p58"/>
            <p:cNvSpPr/>
            <p:nvPr/>
          </p:nvSpPr>
          <p:spPr>
            <a:xfrm>
              <a:off x="4080339" y="3292683"/>
              <a:ext cx="161812" cy="472678"/>
            </a:xfrm>
            <a:custGeom>
              <a:avLst/>
              <a:gdLst/>
              <a:ahLst/>
              <a:cxnLst/>
              <a:rect l="l" t="t" r="r" b="b"/>
              <a:pathLst>
                <a:path w="1837" h="5366" extrusionOk="0">
                  <a:moveTo>
                    <a:pt x="1810" y="0"/>
                  </a:moveTo>
                  <a:cubicBezTo>
                    <a:pt x="1682" y="448"/>
                    <a:pt x="1471" y="919"/>
                    <a:pt x="1110" y="1419"/>
                  </a:cubicBezTo>
                  <a:cubicBezTo>
                    <a:pt x="0" y="2950"/>
                    <a:pt x="896" y="4550"/>
                    <a:pt x="1528" y="5366"/>
                  </a:cubicBezTo>
                  <a:lnTo>
                    <a:pt x="1836" y="5321"/>
                  </a:lnTo>
                  <a:cubicBezTo>
                    <a:pt x="1596" y="4941"/>
                    <a:pt x="1227" y="4320"/>
                    <a:pt x="941" y="3676"/>
                  </a:cubicBezTo>
                  <a:cubicBezTo>
                    <a:pt x="474" y="2634"/>
                    <a:pt x="869" y="2348"/>
                    <a:pt x="1249" y="1615"/>
                  </a:cubicBezTo>
                  <a:cubicBezTo>
                    <a:pt x="1600" y="948"/>
                    <a:pt x="1780" y="144"/>
                    <a:pt x="1810" y="0"/>
                  </a:cubicBezTo>
                  <a:close/>
                </a:path>
              </a:pathLst>
            </a:custGeom>
            <a:solidFill>
              <a:srgbClr val="67A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182;p58"/>
            <p:cNvSpPr/>
            <p:nvPr/>
          </p:nvSpPr>
          <p:spPr>
            <a:xfrm>
              <a:off x="4214934" y="3765267"/>
              <a:ext cx="21933" cy="26602"/>
            </a:xfrm>
            <a:custGeom>
              <a:avLst/>
              <a:gdLst/>
              <a:ahLst/>
              <a:cxnLst/>
              <a:rect l="l" t="t" r="r" b="b"/>
              <a:pathLst>
                <a:path w="249" h="302" extrusionOk="0">
                  <a:moveTo>
                    <a:pt x="0" y="1"/>
                  </a:moveTo>
                  <a:lnTo>
                    <a:pt x="158" y="294"/>
                  </a:lnTo>
                  <a:cubicBezTo>
                    <a:pt x="192" y="298"/>
                    <a:pt x="218" y="298"/>
                    <a:pt x="248" y="302"/>
                  </a:cubicBezTo>
                  <a:cubicBezTo>
                    <a:pt x="173" y="219"/>
                    <a:pt x="90" y="117"/>
                    <a:pt x="0" y="1"/>
                  </a:cubicBezTo>
                  <a:close/>
                </a:path>
              </a:pathLst>
            </a:custGeom>
            <a:solidFill>
              <a:srgbClr val="C6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183;p58"/>
            <p:cNvSpPr/>
            <p:nvPr/>
          </p:nvSpPr>
          <p:spPr>
            <a:xfrm>
              <a:off x="4214934" y="3761303"/>
              <a:ext cx="48094" cy="32945"/>
            </a:xfrm>
            <a:custGeom>
              <a:avLst/>
              <a:gdLst/>
              <a:ahLst/>
              <a:cxnLst/>
              <a:rect l="l" t="t" r="r" b="b"/>
              <a:pathLst>
                <a:path w="546" h="374" extrusionOk="0">
                  <a:moveTo>
                    <a:pt x="308" y="1"/>
                  </a:moveTo>
                  <a:lnTo>
                    <a:pt x="0" y="46"/>
                  </a:lnTo>
                  <a:cubicBezTo>
                    <a:pt x="90" y="162"/>
                    <a:pt x="173" y="264"/>
                    <a:pt x="248" y="347"/>
                  </a:cubicBezTo>
                  <a:cubicBezTo>
                    <a:pt x="346" y="355"/>
                    <a:pt x="433" y="366"/>
                    <a:pt x="489" y="374"/>
                  </a:cubicBezTo>
                  <a:lnTo>
                    <a:pt x="546" y="374"/>
                  </a:lnTo>
                  <a:cubicBezTo>
                    <a:pt x="519" y="332"/>
                    <a:pt x="429" y="197"/>
                    <a:pt x="308" y="1"/>
                  </a:cubicBezTo>
                  <a:close/>
                </a:path>
              </a:pathLst>
            </a:custGeom>
            <a:solidFill>
              <a:srgbClr val="514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184;p58"/>
            <p:cNvSpPr/>
            <p:nvPr/>
          </p:nvSpPr>
          <p:spPr>
            <a:xfrm>
              <a:off x="4257920" y="3794160"/>
              <a:ext cx="5461" cy="440"/>
            </a:xfrm>
            <a:custGeom>
              <a:avLst/>
              <a:gdLst/>
              <a:ahLst/>
              <a:cxnLst/>
              <a:rect l="l" t="t" r="r" b="b"/>
              <a:pathLst>
                <a:path w="62" h="5" extrusionOk="0">
                  <a:moveTo>
                    <a:pt x="1" y="1"/>
                  </a:moveTo>
                  <a:cubicBezTo>
                    <a:pt x="1" y="1"/>
                    <a:pt x="4" y="1"/>
                    <a:pt x="9" y="4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B8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53650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2660066" y="1814151"/>
            <a:ext cx="2252887" cy="143872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المشكلات التي تواجه التنمية الزراعية في مصر</a:t>
            </a:r>
            <a:endParaRPr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1925978" y="313440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857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1064718" y="313440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45" y="1"/>
                </a:lnTo>
                <a:lnTo>
                  <a:pt x="1" y="1"/>
                </a:lnTo>
                <a:close/>
              </a:path>
            </a:pathLst>
          </a:custGeom>
          <a:solidFill>
            <a:srgbClr val="D8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rot="4373153" flipH="1">
            <a:off x="-307593" y="3595641"/>
            <a:ext cx="2132330" cy="1941172"/>
            <a:chOff x="5400719" y="1493275"/>
            <a:chExt cx="3101802" cy="2754756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3732106">
            <a:off x="1330" y="3570894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67594912"/>
              </p:ext>
            </p:extLst>
          </p:nvPr>
        </p:nvGraphicFramePr>
        <p:xfrm>
          <a:off x="738509" y="390556"/>
          <a:ext cx="6096000" cy="4348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25" name="Google Shape;2982;p58"/>
          <p:cNvGrpSpPr/>
          <p:nvPr/>
        </p:nvGrpSpPr>
        <p:grpSpPr>
          <a:xfrm flipH="1">
            <a:off x="6168979" y="1451287"/>
            <a:ext cx="2961563" cy="3731529"/>
            <a:chOff x="4379775" y="1112775"/>
            <a:chExt cx="2381532" cy="3740521"/>
          </a:xfrm>
        </p:grpSpPr>
        <p:sp>
          <p:nvSpPr>
            <p:cNvPr id="26" name="Google Shape;2983;p58"/>
            <p:cNvSpPr/>
            <p:nvPr/>
          </p:nvSpPr>
          <p:spPr>
            <a:xfrm>
              <a:off x="6111735" y="2064458"/>
              <a:ext cx="649572" cy="1601533"/>
            </a:xfrm>
            <a:custGeom>
              <a:avLst/>
              <a:gdLst/>
              <a:ahLst/>
              <a:cxnLst/>
              <a:rect l="l" t="t" r="r" b="b"/>
              <a:pathLst>
                <a:path w="12210" h="30104" extrusionOk="0">
                  <a:moveTo>
                    <a:pt x="7095" y="0"/>
                  </a:moveTo>
                  <a:cubicBezTo>
                    <a:pt x="7071" y="0"/>
                    <a:pt x="7046" y="6"/>
                    <a:pt x="7018" y="18"/>
                  </a:cubicBezTo>
                  <a:cubicBezTo>
                    <a:pt x="6208" y="360"/>
                    <a:pt x="5769" y="4691"/>
                    <a:pt x="5769" y="4691"/>
                  </a:cubicBezTo>
                  <a:cubicBezTo>
                    <a:pt x="5769" y="4691"/>
                    <a:pt x="5257" y="1235"/>
                    <a:pt x="4432" y="1235"/>
                  </a:cubicBezTo>
                  <a:cubicBezTo>
                    <a:pt x="4374" y="1235"/>
                    <a:pt x="4314" y="1252"/>
                    <a:pt x="4253" y="1289"/>
                  </a:cubicBezTo>
                  <a:cubicBezTo>
                    <a:pt x="3323" y="1854"/>
                    <a:pt x="5479" y="5872"/>
                    <a:pt x="5479" y="5872"/>
                  </a:cubicBezTo>
                  <a:cubicBezTo>
                    <a:pt x="5479" y="5872"/>
                    <a:pt x="6182" y="13021"/>
                    <a:pt x="5712" y="16020"/>
                  </a:cubicBezTo>
                  <a:cubicBezTo>
                    <a:pt x="5246" y="19015"/>
                    <a:pt x="0" y="21303"/>
                    <a:pt x="0" y="21303"/>
                  </a:cubicBezTo>
                  <a:lnTo>
                    <a:pt x="580" y="30103"/>
                  </a:lnTo>
                  <a:cubicBezTo>
                    <a:pt x="580" y="30103"/>
                    <a:pt x="6762" y="26931"/>
                    <a:pt x="9485" y="21799"/>
                  </a:cubicBezTo>
                  <a:cubicBezTo>
                    <a:pt x="12210" y="16667"/>
                    <a:pt x="8094" y="6892"/>
                    <a:pt x="7924" y="5872"/>
                  </a:cubicBezTo>
                  <a:cubicBezTo>
                    <a:pt x="7752" y="4853"/>
                    <a:pt x="9806" y="5207"/>
                    <a:pt x="10565" y="3958"/>
                  </a:cubicBezTo>
                  <a:cubicBezTo>
                    <a:pt x="10731" y="3684"/>
                    <a:pt x="10679" y="3577"/>
                    <a:pt x="10496" y="3577"/>
                  </a:cubicBezTo>
                  <a:cubicBezTo>
                    <a:pt x="9843" y="3577"/>
                    <a:pt x="7530" y="4936"/>
                    <a:pt x="7530" y="4936"/>
                  </a:cubicBezTo>
                  <a:cubicBezTo>
                    <a:pt x="7530" y="4936"/>
                    <a:pt x="9490" y="2490"/>
                    <a:pt x="8903" y="1850"/>
                  </a:cubicBezTo>
                  <a:cubicBezTo>
                    <a:pt x="8855" y="1798"/>
                    <a:pt x="8800" y="1774"/>
                    <a:pt x="8740" y="1774"/>
                  </a:cubicBezTo>
                  <a:cubicBezTo>
                    <a:pt x="8082" y="1774"/>
                    <a:pt x="6774" y="4650"/>
                    <a:pt x="6680" y="4650"/>
                  </a:cubicBezTo>
                  <a:cubicBezTo>
                    <a:pt x="6678" y="4650"/>
                    <a:pt x="6676" y="4647"/>
                    <a:pt x="6675" y="4642"/>
                  </a:cubicBezTo>
                  <a:cubicBezTo>
                    <a:pt x="6650" y="4453"/>
                    <a:pt x="7747" y="0"/>
                    <a:pt x="7095" y="0"/>
                  </a:cubicBezTo>
                  <a:close/>
                </a:path>
              </a:pathLst>
            </a:custGeom>
            <a:solidFill>
              <a:srgbClr val="EA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984;p58"/>
            <p:cNvSpPr/>
            <p:nvPr/>
          </p:nvSpPr>
          <p:spPr>
            <a:xfrm>
              <a:off x="4379775" y="3123232"/>
              <a:ext cx="1783158" cy="1730064"/>
            </a:xfrm>
            <a:custGeom>
              <a:avLst/>
              <a:gdLst/>
              <a:ahLst/>
              <a:cxnLst/>
              <a:rect l="l" t="t" r="r" b="b"/>
              <a:pathLst>
                <a:path w="33518" h="32520" extrusionOk="0">
                  <a:moveTo>
                    <a:pt x="20295" y="1"/>
                  </a:moveTo>
                  <a:lnTo>
                    <a:pt x="7996" y="652"/>
                  </a:lnTo>
                  <a:cubicBezTo>
                    <a:pt x="2371" y="5212"/>
                    <a:pt x="1" y="17590"/>
                    <a:pt x="1" y="17590"/>
                  </a:cubicBezTo>
                  <a:lnTo>
                    <a:pt x="8056" y="17530"/>
                  </a:lnTo>
                  <a:lnTo>
                    <a:pt x="6638" y="32520"/>
                  </a:lnTo>
                  <a:lnTo>
                    <a:pt x="30067" y="32520"/>
                  </a:lnTo>
                  <a:lnTo>
                    <a:pt x="27952" y="13681"/>
                  </a:lnTo>
                  <a:lnTo>
                    <a:pt x="33517" y="13030"/>
                  </a:lnTo>
                  <a:lnTo>
                    <a:pt x="32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985;p58"/>
            <p:cNvSpPr/>
            <p:nvPr/>
          </p:nvSpPr>
          <p:spPr>
            <a:xfrm>
              <a:off x="4711899" y="1410106"/>
              <a:ext cx="1391393" cy="1238390"/>
            </a:xfrm>
            <a:custGeom>
              <a:avLst/>
              <a:gdLst/>
              <a:ahLst/>
              <a:cxnLst/>
              <a:rect l="l" t="t" r="r" b="b"/>
              <a:pathLst>
                <a:path w="26154" h="23278" extrusionOk="0">
                  <a:moveTo>
                    <a:pt x="11234" y="0"/>
                  </a:moveTo>
                  <a:cubicBezTo>
                    <a:pt x="11194" y="0"/>
                    <a:pt x="11169" y="3"/>
                    <a:pt x="11159" y="7"/>
                  </a:cubicBezTo>
                  <a:lnTo>
                    <a:pt x="4447" y="2611"/>
                  </a:lnTo>
                  <a:lnTo>
                    <a:pt x="3739" y="4940"/>
                  </a:lnTo>
                  <a:cubicBezTo>
                    <a:pt x="3739" y="4940"/>
                    <a:pt x="3333" y="7115"/>
                    <a:pt x="1667" y="10256"/>
                  </a:cubicBezTo>
                  <a:cubicBezTo>
                    <a:pt x="0" y="13394"/>
                    <a:pt x="2099" y="16826"/>
                    <a:pt x="4274" y="20016"/>
                  </a:cubicBezTo>
                  <a:cubicBezTo>
                    <a:pt x="5313" y="21539"/>
                    <a:pt x="9283" y="23278"/>
                    <a:pt x="13405" y="23278"/>
                  </a:cubicBezTo>
                  <a:cubicBezTo>
                    <a:pt x="17908" y="23278"/>
                    <a:pt x="22594" y="21204"/>
                    <a:pt x="23843" y="14508"/>
                  </a:cubicBezTo>
                  <a:cubicBezTo>
                    <a:pt x="26153" y="2106"/>
                    <a:pt x="12408" y="0"/>
                    <a:pt x="11234" y="0"/>
                  </a:cubicBezTo>
                  <a:close/>
                </a:path>
              </a:pathLst>
            </a:custGeom>
            <a:solidFill>
              <a:srgbClr val="EA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86;p58"/>
            <p:cNvSpPr/>
            <p:nvPr/>
          </p:nvSpPr>
          <p:spPr>
            <a:xfrm>
              <a:off x="5524094" y="2006365"/>
              <a:ext cx="154014" cy="156568"/>
            </a:xfrm>
            <a:custGeom>
              <a:avLst/>
              <a:gdLst/>
              <a:ahLst/>
              <a:cxnLst/>
              <a:rect l="l" t="t" r="r" b="b"/>
              <a:pathLst>
                <a:path w="2895" h="2943" extrusionOk="0">
                  <a:moveTo>
                    <a:pt x="2894" y="0"/>
                  </a:moveTo>
                  <a:lnTo>
                    <a:pt x="1" y="877"/>
                  </a:lnTo>
                  <a:lnTo>
                    <a:pt x="1288" y="2942"/>
                  </a:lnTo>
                  <a:lnTo>
                    <a:pt x="28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987;p58"/>
            <p:cNvSpPr/>
            <p:nvPr/>
          </p:nvSpPr>
          <p:spPr>
            <a:xfrm>
              <a:off x="5308743" y="1913691"/>
              <a:ext cx="107570" cy="83896"/>
            </a:xfrm>
            <a:custGeom>
              <a:avLst/>
              <a:gdLst/>
              <a:ahLst/>
              <a:cxnLst/>
              <a:rect l="l" t="t" r="r" b="b"/>
              <a:pathLst>
                <a:path w="2022" h="1577" extrusionOk="0">
                  <a:moveTo>
                    <a:pt x="1004" y="0"/>
                  </a:moveTo>
                  <a:cubicBezTo>
                    <a:pt x="615" y="0"/>
                    <a:pt x="336" y="268"/>
                    <a:pt x="336" y="268"/>
                  </a:cubicBezTo>
                  <a:cubicBezTo>
                    <a:pt x="336" y="268"/>
                    <a:pt x="1" y="1324"/>
                    <a:pt x="900" y="1550"/>
                  </a:cubicBezTo>
                  <a:cubicBezTo>
                    <a:pt x="972" y="1568"/>
                    <a:pt x="1040" y="1576"/>
                    <a:pt x="1104" y="1576"/>
                  </a:cubicBezTo>
                  <a:cubicBezTo>
                    <a:pt x="1836" y="1576"/>
                    <a:pt x="2021" y="464"/>
                    <a:pt x="1465" y="132"/>
                  </a:cubicBezTo>
                  <a:cubicBezTo>
                    <a:pt x="1302" y="36"/>
                    <a:pt x="1146" y="0"/>
                    <a:pt x="1004" y="0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988;p58"/>
            <p:cNvSpPr/>
            <p:nvPr/>
          </p:nvSpPr>
          <p:spPr>
            <a:xfrm>
              <a:off x="5454669" y="1859215"/>
              <a:ext cx="80492" cy="49476"/>
            </a:xfrm>
            <a:custGeom>
              <a:avLst/>
              <a:gdLst/>
              <a:ahLst/>
              <a:cxnLst/>
              <a:rect l="l" t="t" r="r" b="b"/>
              <a:pathLst>
                <a:path w="1513" h="930" extrusionOk="0">
                  <a:moveTo>
                    <a:pt x="554" y="0"/>
                  </a:moveTo>
                  <a:cubicBezTo>
                    <a:pt x="173" y="0"/>
                    <a:pt x="0" y="150"/>
                    <a:pt x="139" y="524"/>
                  </a:cubicBezTo>
                  <a:cubicBezTo>
                    <a:pt x="139" y="524"/>
                    <a:pt x="347" y="929"/>
                    <a:pt x="741" y="929"/>
                  </a:cubicBezTo>
                  <a:cubicBezTo>
                    <a:pt x="811" y="929"/>
                    <a:pt x="888" y="916"/>
                    <a:pt x="971" y="885"/>
                  </a:cubicBezTo>
                  <a:cubicBezTo>
                    <a:pt x="1513" y="682"/>
                    <a:pt x="1219" y="54"/>
                    <a:pt x="723" y="8"/>
                  </a:cubicBezTo>
                  <a:cubicBezTo>
                    <a:pt x="663" y="3"/>
                    <a:pt x="606" y="0"/>
                    <a:pt x="554" y="0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989;p58"/>
            <p:cNvSpPr/>
            <p:nvPr/>
          </p:nvSpPr>
          <p:spPr>
            <a:xfrm>
              <a:off x="5295922" y="2267520"/>
              <a:ext cx="19099" cy="25536"/>
            </a:xfrm>
            <a:custGeom>
              <a:avLst/>
              <a:gdLst/>
              <a:ahLst/>
              <a:cxnLst/>
              <a:rect l="l" t="t" r="r" b="b"/>
              <a:pathLst>
                <a:path w="359" h="480" extrusionOk="0">
                  <a:moveTo>
                    <a:pt x="4" y="1"/>
                  </a:moveTo>
                  <a:cubicBezTo>
                    <a:pt x="4" y="1"/>
                    <a:pt x="1" y="197"/>
                    <a:pt x="49" y="479"/>
                  </a:cubicBezTo>
                  <a:lnTo>
                    <a:pt x="358" y="208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241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990;p58"/>
            <p:cNvSpPr/>
            <p:nvPr/>
          </p:nvSpPr>
          <p:spPr>
            <a:xfrm>
              <a:off x="5298529" y="2278586"/>
              <a:ext cx="205618" cy="137256"/>
            </a:xfrm>
            <a:custGeom>
              <a:avLst/>
              <a:gdLst/>
              <a:ahLst/>
              <a:cxnLst/>
              <a:rect l="l" t="t" r="r" b="b"/>
              <a:pathLst>
                <a:path w="3865" h="2580" extrusionOk="0">
                  <a:moveTo>
                    <a:pt x="309" y="0"/>
                  </a:moveTo>
                  <a:lnTo>
                    <a:pt x="0" y="271"/>
                  </a:lnTo>
                  <a:cubicBezTo>
                    <a:pt x="102" y="854"/>
                    <a:pt x="437" y="1814"/>
                    <a:pt x="1539" y="2272"/>
                  </a:cubicBezTo>
                  <a:cubicBezTo>
                    <a:pt x="2084" y="2503"/>
                    <a:pt x="2565" y="2580"/>
                    <a:pt x="2966" y="2580"/>
                  </a:cubicBezTo>
                  <a:cubicBezTo>
                    <a:pt x="3304" y="2580"/>
                    <a:pt x="3585" y="2525"/>
                    <a:pt x="3797" y="2461"/>
                  </a:cubicBezTo>
                  <a:lnTo>
                    <a:pt x="3864" y="2058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991;p58"/>
            <p:cNvSpPr/>
            <p:nvPr/>
          </p:nvSpPr>
          <p:spPr>
            <a:xfrm>
              <a:off x="5500474" y="2388070"/>
              <a:ext cx="23674" cy="21493"/>
            </a:xfrm>
            <a:custGeom>
              <a:avLst/>
              <a:gdLst/>
              <a:ahLst/>
              <a:cxnLst/>
              <a:rect l="l" t="t" r="r" b="b"/>
              <a:pathLst>
                <a:path w="445" h="404" extrusionOk="0">
                  <a:moveTo>
                    <a:pt x="68" y="0"/>
                  </a:moveTo>
                  <a:lnTo>
                    <a:pt x="1" y="403"/>
                  </a:lnTo>
                  <a:cubicBezTo>
                    <a:pt x="287" y="316"/>
                    <a:pt x="445" y="214"/>
                    <a:pt x="445" y="214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241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992;p58"/>
            <p:cNvSpPr/>
            <p:nvPr/>
          </p:nvSpPr>
          <p:spPr>
            <a:xfrm>
              <a:off x="5296135" y="2267520"/>
              <a:ext cx="229984" cy="133319"/>
            </a:xfrm>
            <a:custGeom>
              <a:avLst/>
              <a:gdLst/>
              <a:ahLst/>
              <a:cxnLst/>
              <a:rect l="l" t="t" r="r" b="b"/>
              <a:pathLst>
                <a:path w="4323" h="2506" extrusionOk="0">
                  <a:moveTo>
                    <a:pt x="0" y="1"/>
                  </a:moveTo>
                  <a:lnTo>
                    <a:pt x="4286" y="2480"/>
                  </a:lnTo>
                  <a:cubicBezTo>
                    <a:pt x="4286" y="2480"/>
                    <a:pt x="4306" y="2505"/>
                    <a:pt x="4313" y="2505"/>
                  </a:cubicBezTo>
                  <a:cubicBezTo>
                    <a:pt x="4322" y="2505"/>
                    <a:pt x="4310" y="2463"/>
                    <a:pt x="4203" y="2266"/>
                  </a:cubicBezTo>
                  <a:cubicBezTo>
                    <a:pt x="4011" y="191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F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993;p58"/>
            <p:cNvSpPr/>
            <p:nvPr/>
          </p:nvSpPr>
          <p:spPr>
            <a:xfrm>
              <a:off x="5212665" y="1673283"/>
              <a:ext cx="77140" cy="108528"/>
            </a:xfrm>
            <a:custGeom>
              <a:avLst/>
              <a:gdLst/>
              <a:ahLst/>
              <a:cxnLst/>
              <a:rect l="l" t="t" r="r" b="b"/>
              <a:pathLst>
                <a:path w="1450" h="2040" extrusionOk="0">
                  <a:moveTo>
                    <a:pt x="1253" y="1"/>
                  </a:moveTo>
                  <a:cubicBezTo>
                    <a:pt x="1253" y="1"/>
                    <a:pt x="200" y="1054"/>
                    <a:pt x="1" y="2040"/>
                  </a:cubicBezTo>
                  <a:cubicBezTo>
                    <a:pt x="1" y="2040"/>
                    <a:pt x="1449" y="561"/>
                    <a:pt x="1253" y="1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994;p58"/>
            <p:cNvSpPr/>
            <p:nvPr/>
          </p:nvSpPr>
          <p:spPr>
            <a:xfrm>
              <a:off x="5353324" y="1649025"/>
              <a:ext cx="113210" cy="52349"/>
            </a:xfrm>
            <a:custGeom>
              <a:avLst/>
              <a:gdLst/>
              <a:ahLst/>
              <a:cxnLst/>
              <a:rect l="l" t="t" r="r" b="b"/>
              <a:pathLst>
                <a:path w="2128" h="984" extrusionOk="0">
                  <a:moveTo>
                    <a:pt x="147" y="1"/>
                  </a:moveTo>
                  <a:cubicBezTo>
                    <a:pt x="49" y="1"/>
                    <a:pt x="0" y="30"/>
                    <a:pt x="24" y="95"/>
                  </a:cubicBezTo>
                  <a:cubicBezTo>
                    <a:pt x="156" y="457"/>
                    <a:pt x="2127" y="983"/>
                    <a:pt x="2127" y="983"/>
                  </a:cubicBezTo>
                  <a:cubicBezTo>
                    <a:pt x="1992" y="580"/>
                    <a:pt x="583" y="1"/>
                    <a:pt x="147" y="1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995;p58"/>
            <p:cNvSpPr/>
            <p:nvPr/>
          </p:nvSpPr>
          <p:spPr>
            <a:xfrm>
              <a:off x="4652848" y="1548957"/>
              <a:ext cx="381338" cy="1136299"/>
            </a:xfrm>
            <a:custGeom>
              <a:avLst/>
              <a:gdLst/>
              <a:ahLst/>
              <a:cxnLst/>
              <a:rect l="l" t="t" r="r" b="b"/>
              <a:pathLst>
                <a:path w="7168" h="21359" extrusionOk="0">
                  <a:moveTo>
                    <a:pt x="5557" y="1"/>
                  </a:moveTo>
                  <a:cubicBezTo>
                    <a:pt x="1832" y="3786"/>
                    <a:pt x="0" y="11800"/>
                    <a:pt x="1621" y="15773"/>
                  </a:cubicBezTo>
                  <a:cubicBezTo>
                    <a:pt x="3192" y="19618"/>
                    <a:pt x="5931" y="21359"/>
                    <a:pt x="6102" y="21359"/>
                  </a:cubicBezTo>
                  <a:cubicBezTo>
                    <a:pt x="6107" y="21359"/>
                    <a:pt x="6110" y="21357"/>
                    <a:pt x="6110" y="21353"/>
                  </a:cubicBezTo>
                  <a:cubicBezTo>
                    <a:pt x="6110" y="21237"/>
                    <a:pt x="5328" y="13508"/>
                    <a:pt x="5328" y="13508"/>
                  </a:cubicBezTo>
                  <a:lnTo>
                    <a:pt x="4662" y="13508"/>
                  </a:lnTo>
                  <a:cubicBezTo>
                    <a:pt x="2036" y="13222"/>
                    <a:pt x="2036" y="8470"/>
                    <a:pt x="3514" y="7751"/>
                  </a:cubicBezTo>
                  <a:cubicBezTo>
                    <a:pt x="3670" y="7674"/>
                    <a:pt x="3820" y="7640"/>
                    <a:pt x="3962" y="7640"/>
                  </a:cubicBezTo>
                  <a:cubicBezTo>
                    <a:pt x="5159" y="7640"/>
                    <a:pt x="5835" y="10069"/>
                    <a:pt x="5835" y="10069"/>
                  </a:cubicBezTo>
                  <a:cubicBezTo>
                    <a:pt x="5835" y="10069"/>
                    <a:pt x="5837" y="10070"/>
                    <a:pt x="5839" y="10070"/>
                  </a:cubicBezTo>
                  <a:cubicBezTo>
                    <a:pt x="5877" y="10070"/>
                    <a:pt x="6181" y="9994"/>
                    <a:pt x="6655" y="7646"/>
                  </a:cubicBezTo>
                  <a:cubicBezTo>
                    <a:pt x="7167" y="5132"/>
                    <a:pt x="5572" y="1073"/>
                    <a:pt x="5572" y="1073"/>
                  </a:cubicBezTo>
                  <a:lnTo>
                    <a:pt x="55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996;p58"/>
            <p:cNvSpPr/>
            <p:nvPr/>
          </p:nvSpPr>
          <p:spPr>
            <a:xfrm>
              <a:off x="4859155" y="1112775"/>
              <a:ext cx="420333" cy="521732"/>
            </a:xfrm>
            <a:custGeom>
              <a:avLst/>
              <a:gdLst/>
              <a:ahLst/>
              <a:cxnLst/>
              <a:rect l="l" t="t" r="r" b="b"/>
              <a:pathLst>
                <a:path w="7901" h="9807" extrusionOk="0">
                  <a:moveTo>
                    <a:pt x="6948" y="1"/>
                  </a:moveTo>
                  <a:cubicBezTo>
                    <a:pt x="6756" y="1"/>
                    <a:pt x="6262" y="183"/>
                    <a:pt x="5363" y="577"/>
                  </a:cubicBezTo>
                  <a:cubicBezTo>
                    <a:pt x="1" y="2929"/>
                    <a:pt x="370" y="9806"/>
                    <a:pt x="370" y="9806"/>
                  </a:cubicBezTo>
                  <a:cubicBezTo>
                    <a:pt x="1428" y="4483"/>
                    <a:pt x="7900" y="1"/>
                    <a:pt x="6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997;p58"/>
            <p:cNvSpPr/>
            <p:nvPr/>
          </p:nvSpPr>
          <p:spPr>
            <a:xfrm>
              <a:off x="4878626" y="1186775"/>
              <a:ext cx="1144385" cy="447731"/>
            </a:xfrm>
            <a:custGeom>
              <a:avLst/>
              <a:gdLst/>
              <a:ahLst/>
              <a:cxnLst/>
              <a:rect l="l" t="t" r="r" b="b"/>
              <a:pathLst>
                <a:path w="21511" h="8416" extrusionOk="0">
                  <a:moveTo>
                    <a:pt x="11826" y="1"/>
                  </a:moveTo>
                  <a:cubicBezTo>
                    <a:pt x="10740" y="1"/>
                    <a:pt x="9579" y="111"/>
                    <a:pt x="8360" y="364"/>
                  </a:cubicBezTo>
                  <a:cubicBezTo>
                    <a:pt x="407" y="2007"/>
                    <a:pt x="0" y="7998"/>
                    <a:pt x="0" y="8216"/>
                  </a:cubicBezTo>
                  <a:lnTo>
                    <a:pt x="4" y="8415"/>
                  </a:lnTo>
                  <a:cubicBezTo>
                    <a:pt x="4" y="8415"/>
                    <a:pt x="2411" y="6587"/>
                    <a:pt x="5975" y="5609"/>
                  </a:cubicBezTo>
                  <a:cubicBezTo>
                    <a:pt x="6725" y="5403"/>
                    <a:pt x="7698" y="5332"/>
                    <a:pt x="8783" y="5332"/>
                  </a:cubicBezTo>
                  <a:cubicBezTo>
                    <a:pt x="11155" y="5332"/>
                    <a:pt x="14065" y="5669"/>
                    <a:pt x="16366" y="5669"/>
                  </a:cubicBezTo>
                  <a:cubicBezTo>
                    <a:pt x="18012" y="5669"/>
                    <a:pt x="19347" y="5497"/>
                    <a:pt x="19952" y="4905"/>
                  </a:cubicBezTo>
                  <a:cubicBezTo>
                    <a:pt x="21510" y="3379"/>
                    <a:pt x="17819" y="1"/>
                    <a:pt x="11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998;p58"/>
            <p:cNvSpPr/>
            <p:nvPr/>
          </p:nvSpPr>
          <p:spPr>
            <a:xfrm>
              <a:off x="4910812" y="1525549"/>
              <a:ext cx="702932" cy="98314"/>
            </a:xfrm>
            <a:custGeom>
              <a:avLst/>
              <a:gdLst/>
              <a:ahLst/>
              <a:cxnLst/>
              <a:rect l="l" t="t" r="r" b="b"/>
              <a:pathLst>
                <a:path w="13213" h="1848" extrusionOk="0">
                  <a:moveTo>
                    <a:pt x="5886" y="1"/>
                  </a:moveTo>
                  <a:cubicBezTo>
                    <a:pt x="2519" y="1"/>
                    <a:pt x="0" y="1634"/>
                    <a:pt x="0" y="1634"/>
                  </a:cubicBezTo>
                  <a:cubicBezTo>
                    <a:pt x="1582" y="807"/>
                    <a:pt x="3461" y="524"/>
                    <a:pt x="5290" y="524"/>
                  </a:cubicBezTo>
                  <a:cubicBezTo>
                    <a:pt x="9248" y="524"/>
                    <a:pt x="12977" y="1848"/>
                    <a:pt x="12977" y="1848"/>
                  </a:cubicBezTo>
                  <a:cubicBezTo>
                    <a:pt x="12977" y="1848"/>
                    <a:pt x="12980" y="1848"/>
                    <a:pt x="12984" y="1848"/>
                  </a:cubicBezTo>
                  <a:cubicBezTo>
                    <a:pt x="13033" y="1848"/>
                    <a:pt x="13213" y="1799"/>
                    <a:pt x="8827" y="441"/>
                  </a:cubicBezTo>
                  <a:cubicBezTo>
                    <a:pt x="7806" y="125"/>
                    <a:pt x="6814" y="1"/>
                    <a:pt x="5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999;p58"/>
            <p:cNvSpPr/>
            <p:nvPr/>
          </p:nvSpPr>
          <p:spPr>
            <a:xfrm>
              <a:off x="5142229" y="2626031"/>
              <a:ext cx="317285" cy="552322"/>
            </a:xfrm>
            <a:custGeom>
              <a:avLst/>
              <a:gdLst/>
              <a:ahLst/>
              <a:cxnLst/>
              <a:rect l="l" t="t" r="r" b="b"/>
              <a:pathLst>
                <a:path w="5964" h="10382" extrusionOk="0">
                  <a:moveTo>
                    <a:pt x="1709" y="1"/>
                  </a:moveTo>
                  <a:lnTo>
                    <a:pt x="0" y="9505"/>
                  </a:lnTo>
                  <a:lnTo>
                    <a:pt x="5963" y="10382"/>
                  </a:lnTo>
                  <a:lnTo>
                    <a:pt x="5963" y="407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CD9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000;p58"/>
            <p:cNvSpPr/>
            <p:nvPr/>
          </p:nvSpPr>
          <p:spPr>
            <a:xfrm>
              <a:off x="4488887" y="2674655"/>
              <a:ext cx="843752" cy="1235304"/>
            </a:xfrm>
            <a:custGeom>
              <a:avLst/>
              <a:gdLst/>
              <a:ahLst/>
              <a:cxnLst/>
              <a:rect l="l" t="t" r="r" b="b"/>
              <a:pathLst>
                <a:path w="15860" h="23220" extrusionOk="0">
                  <a:moveTo>
                    <a:pt x="8823" y="1"/>
                  </a:moveTo>
                  <a:cubicBezTo>
                    <a:pt x="0" y="13064"/>
                    <a:pt x="7808" y="23220"/>
                    <a:pt x="7808" y="23220"/>
                  </a:cubicBezTo>
                  <a:cubicBezTo>
                    <a:pt x="5900" y="18128"/>
                    <a:pt x="13022" y="14396"/>
                    <a:pt x="14441" y="9468"/>
                  </a:cubicBezTo>
                  <a:cubicBezTo>
                    <a:pt x="15860" y="4538"/>
                    <a:pt x="8823" y="1"/>
                    <a:pt x="8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001;p58"/>
            <p:cNvSpPr/>
            <p:nvPr/>
          </p:nvSpPr>
          <p:spPr>
            <a:xfrm>
              <a:off x="4774142" y="4031398"/>
              <a:ext cx="1142364" cy="385540"/>
            </a:xfrm>
            <a:custGeom>
              <a:avLst/>
              <a:gdLst/>
              <a:ahLst/>
              <a:cxnLst/>
              <a:rect l="l" t="t" r="r" b="b"/>
              <a:pathLst>
                <a:path w="21473" h="7247" extrusionOk="0">
                  <a:moveTo>
                    <a:pt x="20919" y="0"/>
                  </a:moveTo>
                  <a:lnTo>
                    <a:pt x="384" y="3209"/>
                  </a:lnTo>
                  <a:lnTo>
                    <a:pt x="0" y="7247"/>
                  </a:lnTo>
                  <a:lnTo>
                    <a:pt x="21473" y="4911"/>
                  </a:lnTo>
                  <a:lnTo>
                    <a:pt x="209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002;p58"/>
            <p:cNvSpPr/>
            <p:nvPr/>
          </p:nvSpPr>
          <p:spPr>
            <a:xfrm>
              <a:off x="4750309" y="4292607"/>
              <a:ext cx="1200192" cy="375964"/>
            </a:xfrm>
            <a:custGeom>
              <a:avLst/>
              <a:gdLst/>
              <a:ahLst/>
              <a:cxnLst/>
              <a:rect l="l" t="t" r="r" b="b"/>
              <a:pathLst>
                <a:path w="22560" h="7067" extrusionOk="0">
                  <a:moveTo>
                    <a:pt x="21921" y="1"/>
                  </a:moveTo>
                  <a:lnTo>
                    <a:pt x="448" y="2337"/>
                  </a:lnTo>
                  <a:lnTo>
                    <a:pt x="0" y="7067"/>
                  </a:lnTo>
                  <a:lnTo>
                    <a:pt x="22560" y="5716"/>
                  </a:lnTo>
                  <a:lnTo>
                    <a:pt x="219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003;p58"/>
            <p:cNvSpPr/>
            <p:nvPr/>
          </p:nvSpPr>
          <p:spPr>
            <a:xfrm>
              <a:off x="4428825" y="4057998"/>
              <a:ext cx="305900" cy="795287"/>
            </a:xfrm>
            <a:custGeom>
              <a:avLst/>
              <a:gdLst/>
              <a:ahLst/>
              <a:cxnLst/>
              <a:rect l="l" t="t" r="r" b="b"/>
              <a:pathLst>
                <a:path w="5750" h="14949" extrusionOk="0">
                  <a:moveTo>
                    <a:pt x="1671" y="0"/>
                  </a:moveTo>
                  <a:lnTo>
                    <a:pt x="1" y="14949"/>
                  </a:lnTo>
                  <a:lnTo>
                    <a:pt x="4102" y="14949"/>
                  </a:lnTo>
                  <a:lnTo>
                    <a:pt x="5750" y="0"/>
                  </a:lnTo>
                  <a:close/>
                </a:path>
              </a:pathLst>
            </a:custGeom>
            <a:solidFill>
              <a:srgbClr val="EA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004;p58"/>
            <p:cNvSpPr/>
            <p:nvPr/>
          </p:nvSpPr>
          <p:spPr>
            <a:xfrm>
              <a:off x="5323373" y="2048179"/>
              <a:ext cx="101931" cy="36495"/>
            </a:xfrm>
            <a:custGeom>
              <a:avLst/>
              <a:gdLst/>
              <a:ahLst/>
              <a:cxnLst/>
              <a:rect l="l" t="t" r="r" b="b"/>
              <a:pathLst>
                <a:path w="1916" h="686" extrusionOk="0">
                  <a:moveTo>
                    <a:pt x="956" y="1"/>
                  </a:moveTo>
                  <a:cubicBezTo>
                    <a:pt x="429" y="1"/>
                    <a:pt x="0" y="155"/>
                    <a:pt x="0" y="343"/>
                  </a:cubicBezTo>
                  <a:cubicBezTo>
                    <a:pt x="0" y="531"/>
                    <a:pt x="429" y="685"/>
                    <a:pt x="956" y="685"/>
                  </a:cubicBezTo>
                  <a:cubicBezTo>
                    <a:pt x="1487" y="685"/>
                    <a:pt x="1916" y="531"/>
                    <a:pt x="1916" y="343"/>
                  </a:cubicBezTo>
                  <a:cubicBezTo>
                    <a:pt x="1916" y="155"/>
                    <a:pt x="1487" y="1"/>
                    <a:pt x="956" y="1"/>
                  </a:cubicBezTo>
                  <a:close/>
                </a:path>
              </a:pathLst>
            </a:custGeom>
            <a:solidFill>
              <a:srgbClr val="E37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005;p58"/>
            <p:cNvSpPr/>
            <p:nvPr/>
          </p:nvSpPr>
          <p:spPr>
            <a:xfrm>
              <a:off x="5547555" y="1896029"/>
              <a:ext cx="79534" cy="82726"/>
            </a:xfrm>
            <a:custGeom>
              <a:avLst/>
              <a:gdLst/>
              <a:ahLst/>
              <a:cxnLst/>
              <a:rect l="l" t="t" r="r" b="b"/>
              <a:pathLst>
                <a:path w="1495" h="1555" extrusionOk="0">
                  <a:moveTo>
                    <a:pt x="1249" y="1"/>
                  </a:moveTo>
                  <a:cubicBezTo>
                    <a:pt x="1065" y="1"/>
                    <a:pt x="753" y="223"/>
                    <a:pt x="482" y="565"/>
                  </a:cubicBezTo>
                  <a:cubicBezTo>
                    <a:pt x="150" y="975"/>
                    <a:pt x="1" y="1408"/>
                    <a:pt x="147" y="1525"/>
                  </a:cubicBezTo>
                  <a:cubicBezTo>
                    <a:pt x="173" y="1543"/>
                    <a:pt x="207" y="1555"/>
                    <a:pt x="244" y="1555"/>
                  </a:cubicBezTo>
                  <a:cubicBezTo>
                    <a:pt x="429" y="1555"/>
                    <a:pt x="741" y="1333"/>
                    <a:pt x="1012" y="994"/>
                  </a:cubicBezTo>
                  <a:cubicBezTo>
                    <a:pt x="1343" y="581"/>
                    <a:pt x="1494" y="152"/>
                    <a:pt x="1347" y="31"/>
                  </a:cubicBezTo>
                  <a:cubicBezTo>
                    <a:pt x="1321" y="13"/>
                    <a:pt x="1287" y="1"/>
                    <a:pt x="1249" y="1"/>
                  </a:cubicBezTo>
                  <a:close/>
                </a:path>
              </a:pathLst>
            </a:custGeom>
            <a:solidFill>
              <a:srgbClr val="E37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1455186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2660066" y="1814151"/>
            <a:ext cx="2252887" cy="143872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جهود الدولة للتغلب علي المشكلات الزراعية</a:t>
            </a:r>
            <a:endParaRPr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1925978" y="313440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857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1064718" y="313440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45" y="1"/>
                </a:lnTo>
                <a:lnTo>
                  <a:pt x="1" y="1"/>
                </a:lnTo>
                <a:close/>
              </a:path>
            </a:pathLst>
          </a:custGeom>
          <a:solidFill>
            <a:srgbClr val="D8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rot="4373153" flipH="1">
            <a:off x="-307593" y="3595641"/>
            <a:ext cx="2132330" cy="1941172"/>
            <a:chOff x="5400719" y="1493275"/>
            <a:chExt cx="3101802" cy="2754756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3732106">
            <a:off x="1330" y="3570894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2578614"/>
              </p:ext>
            </p:extLst>
          </p:nvPr>
        </p:nvGraphicFramePr>
        <p:xfrm>
          <a:off x="441217" y="416525"/>
          <a:ext cx="6736043" cy="4656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25" name="Google Shape;2982;p58"/>
          <p:cNvGrpSpPr/>
          <p:nvPr/>
        </p:nvGrpSpPr>
        <p:grpSpPr>
          <a:xfrm flipH="1">
            <a:off x="6168979" y="1451287"/>
            <a:ext cx="2961563" cy="3731529"/>
            <a:chOff x="4379775" y="1112775"/>
            <a:chExt cx="2381532" cy="3740521"/>
          </a:xfrm>
        </p:grpSpPr>
        <p:sp>
          <p:nvSpPr>
            <p:cNvPr id="26" name="Google Shape;2983;p58"/>
            <p:cNvSpPr/>
            <p:nvPr/>
          </p:nvSpPr>
          <p:spPr>
            <a:xfrm>
              <a:off x="6111735" y="2064458"/>
              <a:ext cx="649572" cy="1601533"/>
            </a:xfrm>
            <a:custGeom>
              <a:avLst/>
              <a:gdLst/>
              <a:ahLst/>
              <a:cxnLst/>
              <a:rect l="l" t="t" r="r" b="b"/>
              <a:pathLst>
                <a:path w="12210" h="30104" extrusionOk="0">
                  <a:moveTo>
                    <a:pt x="7095" y="0"/>
                  </a:moveTo>
                  <a:cubicBezTo>
                    <a:pt x="7071" y="0"/>
                    <a:pt x="7046" y="6"/>
                    <a:pt x="7018" y="18"/>
                  </a:cubicBezTo>
                  <a:cubicBezTo>
                    <a:pt x="6208" y="360"/>
                    <a:pt x="5769" y="4691"/>
                    <a:pt x="5769" y="4691"/>
                  </a:cubicBezTo>
                  <a:cubicBezTo>
                    <a:pt x="5769" y="4691"/>
                    <a:pt x="5257" y="1235"/>
                    <a:pt x="4432" y="1235"/>
                  </a:cubicBezTo>
                  <a:cubicBezTo>
                    <a:pt x="4374" y="1235"/>
                    <a:pt x="4314" y="1252"/>
                    <a:pt x="4253" y="1289"/>
                  </a:cubicBezTo>
                  <a:cubicBezTo>
                    <a:pt x="3323" y="1854"/>
                    <a:pt x="5479" y="5872"/>
                    <a:pt x="5479" y="5872"/>
                  </a:cubicBezTo>
                  <a:cubicBezTo>
                    <a:pt x="5479" y="5872"/>
                    <a:pt x="6182" y="13021"/>
                    <a:pt x="5712" y="16020"/>
                  </a:cubicBezTo>
                  <a:cubicBezTo>
                    <a:pt x="5246" y="19015"/>
                    <a:pt x="0" y="21303"/>
                    <a:pt x="0" y="21303"/>
                  </a:cubicBezTo>
                  <a:lnTo>
                    <a:pt x="580" y="30103"/>
                  </a:lnTo>
                  <a:cubicBezTo>
                    <a:pt x="580" y="30103"/>
                    <a:pt x="6762" y="26931"/>
                    <a:pt x="9485" y="21799"/>
                  </a:cubicBezTo>
                  <a:cubicBezTo>
                    <a:pt x="12210" y="16667"/>
                    <a:pt x="8094" y="6892"/>
                    <a:pt x="7924" y="5872"/>
                  </a:cubicBezTo>
                  <a:cubicBezTo>
                    <a:pt x="7752" y="4853"/>
                    <a:pt x="9806" y="5207"/>
                    <a:pt x="10565" y="3958"/>
                  </a:cubicBezTo>
                  <a:cubicBezTo>
                    <a:pt x="10731" y="3684"/>
                    <a:pt x="10679" y="3577"/>
                    <a:pt x="10496" y="3577"/>
                  </a:cubicBezTo>
                  <a:cubicBezTo>
                    <a:pt x="9843" y="3577"/>
                    <a:pt x="7530" y="4936"/>
                    <a:pt x="7530" y="4936"/>
                  </a:cubicBezTo>
                  <a:cubicBezTo>
                    <a:pt x="7530" y="4936"/>
                    <a:pt x="9490" y="2490"/>
                    <a:pt x="8903" y="1850"/>
                  </a:cubicBezTo>
                  <a:cubicBezTo>
                    <a:pt x="8855" y="1798"/>
                    <a:pt x="8800" y="1774"/>
                    <a:pt x="8740" y="1774"/>
                  </a:cubicBezTo>
                  <a:cubicBezTo>
                    <a:pt x="8082" y="1774"/>
                    <a:pt x="6774" y="4650"/>
                    <a:pt x="6680" y="4650"/>
                  </a:cubicBezTo>
                  <a:cubicBezTo>
                    <a:pt x="6678" y="4650"/>
                    <a:pt x="6676" y="4647"/>
                    <a:pt x="6675" y="4642"/>
                  </a:cubicBezTo>
                  <a:cubicBezTo>
                    <a:pt x="6650" y="4453"/>
                    <a:pt x="7747" y="0"/>
                    <a:pt x="7095" y="0"/>
                  </a:cubicBezTo>
                  <a:close/>
                </a:path>
              </a:pathLst>
            </a:custGeom>
            <a:solidFill>
              <a:srgbClr val="EA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984;p58"/>
            <p:cNvSpPr/>
            <p:nvPr/>
          </p:nvSpPr>
          <p:spPr>
            <a:xfrm>
              <a:off x="4379775" y="3123232"/>
              <a:ext cx="1783158" cy="1730064"/>
            </a:xfrm>
            <a:custGeom>
              <a:avLst/>
              <a:gdLst/>
              <a:ahLst/>
              <a:cxnLst/>
              <a:rect l="l" t="t" r="r" b="b"/>
              <a:pathLst>
                <a:path w="33518" h="32520" extrusionOk="0">
                  <a:moveTo>
                    <a:pt x="20295" y="1"/>
                  </a:moveTo>
                  <a:lnTo>
                    <a:pt x="7996" y="652"/>
                  </a:lnTo>
                  <a:cubicBezTo>
                    <a:pt x="2371" y="5212"/>
                    <a:pt x="1" y="17590"/>
                    <a:pt x="1" y="17590"/>
                  </a:cubicBezTo>
                  <a:lnTo>
                    <a:pt x="8056" y="17530"/>
                  </a:lnTo>
                  <a:lnTo>
                    <a:pt x="6638" y="32520"/>
                  </a:lnTo>
                  <a:lnTo>
                    <a:pt x="30067" y="32520"/>
                  </a:lnTo>
                  <a:lnTo>
                    <a:pt x="27952" y="13681"/>
                  </a:lnTo>
                  <a:lnTo>
                    <a:pt x="33517" y="13030"/>
                  </a:lnTo>
                  <a:lnTo>
                    <a:pt x="32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985;p58"/>
            <p:cNvSpPr/>
            <p:nvPr/>
          </p:nvSpPr>
          <p:spPr>
            <a:xfrm>
              <a:off x="4711899" y="1410106"/>
              <a:ext cx="1391393" cy="1238390"/>
            </a:xfrm>
            <a:custGeom>
              <a:avLst/>
              <a:gdLst/>
              <a:ahLst/>
              <a:cxnLst/>
              <a:rect l="l" t="t" r="r" b="b"/>
              <a:pathLst>
                <a:path w="26154" h="23278" extrusionOk="0">
                  <a:moveTo>
                    <a:pt x="11234" y="0"/>
                  </a:moveTo>
                  <a:cubicBezTo>
                    <a:pt x="11194" y="0"/>
                    <a:pt x="11169" y="3"/>
                    <a:pt x="11159" y="7"/>
                  </a:cubicBezTo>
                  <a:lnTo>
                    <a:pt x="4447" y="2611"/>
                  </a:lnTo>
                  <a:lnTo>
                    <a:pt x="3739" y="4940"/>
                  </a:lnTo>
                  <a:cubicBezTo>
                    <a:pt x="3739" y="4940"/>
                    <a:pt x="3333" y="7115"/>
                    <a:pt x="1667" y="10256"/>
                  </a:cubicBezTo>
                  <a:cubicBezTo>
                    <a:pt x="0" y="13394"/>
                    <a:pt x="2099" y="16826"/>
                    <a:pt x="4274" y="20016"/>
                  </a:cubicBezTo>
                  <a:cubicBezTo>
                    <a:pt x="5313" y="21539"/>
                    <a:pt x="9283" y="23278"/>
                    <a:pt x="13405" y="23278"/>
                  </a:cubicBezTo>
                  <a:cubicBezTo>
                    <a:pt x="17908" y="23278"/>
                    <a:pt x="22594" y="21204"/>
                    <a:pt x="23843" y="14508"/>
                  </a:cubicBezTo>
                  <a:cubicBezTo>
                    <a:pt x="26153" y="2106"/>
                    <a:pt x="12408" y="0"/>
                    <a:pt x="11234" y="0"/>
                  </a:cubicBezTo>
                  <a:close/>
                </a:path>
              </a:pathLst>
            </a:custGeom>
            <a:solidFill>
              <a:srgbClr val="EA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86;p58"/>
            <p:cNvSpPr/>
            <p:nvPr/>
          </p:nvSpPr>
          <p:spPr>
            <a:xfrm>
              <a:off x="5524094" y="2006365"/>
              <a:ext cx="154014" cy="156568"/>
            </a:xfrm>
            <a:custGeom>
              <a:avLst/>
              <a:gdLst/>
              <a:ahLst/>
              <a:cxnLst/>
              <a:rect l="l" t="t" r="r" b="b"/>
              <a:pathLst>
                <a:path w="2895" h="2943" extrusionOk="0">
                  <a:moveTo>
                    <a:pt x="2894" y="0"/>
                  </a:moveTo>
                  <a:lnTo>
                    <a:pt x="1" y="877"/>
                  </a:lnTo>
                  <a:lnTo>
                    <a:pt x="1288" y="2942"/>
                  </a:lnTo>
                  <a:lnTo>
                    <a:pt x="28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987;p58"/>
            <p:cNvSpPr/>
            <p:nvPr/>
          </p:nvSpPr>
          <p:spPr>
            <a:xfrm>
              <a:off x="5308743" y="1913691"/>
              <a:ext cx="107570" cy="83896"/>
            </a:xfrm>
            <a:custGeom>
              <a:avLst/>
              <a:gdLst/>
              <a:ahLst/>
              <a:cxnLst/>
              <a:rect l="l" t="t" r="r" b="b"/>
              <a:pathLst>
                <a:path w="2022" h="1577" extrusionOk="0">
                  <a:moveTo>
                    <a:pt x="1004" y="0"/>
                  </a:moveTo>
                  <a:cubicBezTo>
                    <a:pt x="615" y="0"/>
                    <a:pt x="336" y="268"/>
                    <a:pt x="336" y="268"/>
                  </a:cubicBezTo>
                  <a:cubicBezTo>
                    <a:pt x="336" y="268"/>
                    <a:pt x="1" y="1324"/>
                    <a:pt x="900" y="1550"/>
                  </a:cubicBezTo>
                  <a:cubicBezTo>
                    <a:pt x="972" y="1568"/>
                    <a:pt x="1040" y="1576"/>
                    <a:pt x="1104" y="1576"/>
                  </a:cubicBezTo>
                  <a:cubicBezTo>
                    <a:pt x="1836" y="1576"/>
                    <a:pt x="2021" y="464"/>
                    <a:pt x="1465" y="132"/>
                  </a:cubicBezTo>
                  <a:cubicBezTo>
                    <a:pt x="1302" y="36"/>
                    <a:pt x="1146" y="0"/>
                    <a:pt x="1004" y="0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988;p58"/>
            <p:cNvSpPr/>
            <p:nvPr/>
          </p:nvSpPr>
          <p:spPr>
            <a:xfrm>
              <a:off x="5454669" y="1859215"/>
              <a:ext cx="80492" cy="49476"/>
            </a:xfrm>
            <a:custGeom>
              <a:avLst/>
              <a:gdLst/>
              <a:ahLst/>
              <a:cxnLst/>
              <a:rect l="l" t="t" r="r" b="b"/>
              <a:pathLst>
                <a:path w="1513" h="930" extrusionOk="0">
                  <a:moveTo>
                    <a:pt x="554" y="0"/>
                  </a:moveTo>
                  <a:cubicBezTo>
                    <a:pt x="173" y="0"/>
                    <a:pt x="0" y="150"/>
                    <a:pt x="139" y="524"/>
                  </a:cubicBezTo>
                  <a:cubicBezTo>
                    <a:pt x="139" y="524"/>
                    <a:pt x="347" y="929"/>
                    <a:pt x="741" y="929"/>
                  </a:cubicBezTo>
                  <a:cubicBezTo>
                    <a:pt x="811" y="929"/>
                    <a:pt x="888" y="916"/>
                    <a:pt x="971" y="885"/>
                  </a:cubicBezTo>
                  <a:cubicBezTo>
                    <a:pt x="1513" y="682"/>
                    <a:pt x="1219" y="54"/>
                    <a:pt x="723" y="8"/>
                  </a:cubicBezTo>
                  <a:cubicBezTo>
                    <a:pt x="663" y="3"/>
                    <a:pt x="606" y="0"/>
                    <a:pt x="554" y="0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989;p58"/>
            <p:cNvSpPr/>
            <p:nvPr/>
          </p:nvSpPr>
          <p:spPr>
            <a:xfrm>
              <a:off x="5295922" y="2267520"/>
              <a:ext cx="19099" cy="25536"/>
            </a:xfrm>
            <a:custGeom>
              <a:avLst/>
              <a:gdLst/>
              <a:ahLst/>
              <a:cxnLst/>
              <a:rect l="l" t="t" r="r" b="b"/>
              <a:pathLst>
                <a:path w="359" h="480" extrusionOk="0">
                  <a:moveTo>
                    <a:pt x="4" y="1"/>
                  </a:moveTo>
                  <a:cubicBezTo>
                    <a:pt x="4" y="1"/>
                    <a:pt x="1" y="197"/>
                    <a:pt x="49" y="479"/>
                  </a:cubicBezTo>
                  <a:lnTo>
                    <a:pt x="358" y="208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241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990;p58"/>
            <p:cNvSpPr/>
            <p:nvPr/>
          </p:nvSpPr>
          <p:spPr>
            <a:xfrm>
              <a:off x="5298529" y="2278586"/>
              <a:ext cx="205618" cy="137256"/>
            </a:xfrm>
            <a:custGeom>
              <a:avLst/>
              <a:gdLst/>
              <a:ahLst/>
              <a:cxnLst/>
              <a:rect l="l" t="t" r="r" b="b"/>
              <a:pathLst>
                <a:path w="3865" h="2580" extrusionOk="0">
                  <a:moveTo>
                    <a:pt x="309" y="0"/>
                  </a:moveTo>
                  <a:lnTo>
                    <a:pt x="0" y="271"/>
                  </a:lnTo>
                  <a:cubicBezTo>
                    <a:pt x="102" y="854"/>
                    <a:pt x="437" y="1814"/>
                    <a:pt x="1539" y="2272"/>
                  </a:cubicBezTo>
                  <a:cubicBezTo>
                    <a:pt x="2084" y="2503"/>
                    <a:pt x="2565" y="2580"/>
                    <a:pt x="2966" y="2580"/>
                  </a:cubicBezTo>
                  <a:cubicBezTo>
                    <a:pt x="3304" y="2580"/>
                    <a:pt x="3585" y="2525"/>
                    <a:pt x="3797" y="2461"/>
                  </a:cubicBezTo>
                  <a:lnTo>
                    <a:pt x="3864" y="2058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991;p58"/>
            <p:cNvSpPr/>
            <p:nvPr/>
          </p:nvSpPr>
          <p:spPr>
            <a:xfrm>
              <a:off x="5500474" y="2388070"/>
              <a:ext cx="23674" cy="21493"/>
            </a:xfrm>
            <a:custGeom>
              <a:avLst/>
              <a:gdLst/>
              <a:ahLst/>
              <a:cxnLst/>
              <a:rect l="l" t="t" r="r" b="b"/>
              <a:pathLst>
                <a:path w="445" h="404" extrusionOk="0">
                  <a:moveTo>
                    <a:pt x="68" y="0"/>
                  </a:moveTo>
                  <a:lnTo>
                    <a:pt x="1" y="403"/>
                  </a:lnTo>
                  <a:cubicBezTo>
                    <a:pt x="287" y="316"/>
                    <a:pt x="445" y="214"/>
                    <a:pt x="445" y="214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241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992;p58"/>
            <p:cNvSpPr/>
            <p:nvPr/>
          </p:nvSpPr>
          <p:spPr>
            <a:xfrm>
              <a:off x="5296135" y="2267520"/>
              <a:ext cx="229984" cy="133319"/>
            </a:xfrm>
            <a:custGeom>
              <a:avLst/>
              <a:gdLst/>
              <a:ahLst/>
              <a:cxnLst/>
              <a:rect l="l" t="t" r="r" b="b"/>
              <a:pathLst>
                <a:path w="4323" h="2506" extrusionOk="0">
                  <a:moveTo>
                    <a:pt x="0" y="1"/>
                  </a:moveTo>
                  <a:lnTo>
                    <a:pt x="4286" y="2480"/>
                  </a:lnTo>
                  <a:cubicBezTo>
                    <a:pt x="4286" y="2480"/>
                    <a:pt x="4306" y="2505"/>
                    <a:pt x="4313" y="2505"/>
                  </a:cubicBezTo>
                  <a:cubicBezTo>
                    <a:pt x="4322" y="2505"/>
                    <a:pt x="4310" y="2463"/>
                    <a:pt x="4203" y="2266"/>
                  </a:cubicBezTo>
                  <a:cubicBezTo>
                    <a:pt x="4011" y="191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F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993;p58"/>
            <p:cNvSpPr/>
            <p:nvPr/>
          </p:nvSpPr>
          <p:spPr>
            <a:xfrm>
              <a:off x="5212665" y="1673283"/>
              <a:ext cx="77140" cy="108528"/>
            </a:xfrm>
            <a:custGeom>
              <a:avLst/>
              <a:gdLst/>
              <a:ahLst/>
              <a:cxnLst/>
              <a:rect l="l" t="t" r="r" b="b"/>
              <a:pathLst>
                <a:path w="1450" h="2040" extrusionOk="0">
                  <a:moveTo>
                    <a:pt x="1253" y="1"/>
                  </a:moveTo>
                  <a:cubicBezTo>
                    <a:pt x="1253" y="1"/>
                    <a:pt x="200" y="1054"/>
                    <a:pt x="1" y="2040"/>
                  </a:cubicBezTo>
                  <a:cubicBezTo>
                    <a:pt x="1" y="2040"/>
                    <a:pt x="1449" y="561"/>
                    <a:pt x="1253" y="1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994;p58"/>
            <p:cNvSpPr/>
            <p:nvPr/>
          </p:nvSpPr>
          <p:spPr>
            <a:xfrm>
              <a:off x="5353324" y="1649025"/>
              <a:ext cx="113210" cy="52349"/>
            </a:xfrm>
            <a:custGeom>
              <a:avLst/>
              <a:gdLst/>
              <a:ahLst/>
              <a:cxnLst/>
              <a:rect l="l" t="t" r="r" b="b"/>
              <a:pathLst>
                <a:path w="2128" h="984" extrusionOk="0">
                  <a:moveTo>
                    <a:pt x="147" y="1"/>
                  </a:moveTo>
                  <a:cubicBezTo>
                    <a:pt x="49" y="1"/>
                    <a:pt x="0" y="30"/>
                    <a:pt x="24" y="95"/>
                  </a:cubicBezTo>
                  <a:cubicBezTo>
                    <a:pt x="156" y="457"/>
                    <a:pt x="2127" y="983"/>
                    <a:pt x="2127" y="983"/>
                  </a:cubicBezTo>
                  <a:cubicBezTo>
                    <a:pt x="1992" y="580"/>
                    <a:pt x="583" y="1"/>
                    <a:pt x="147" y="1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995;p58"/>
            <p:cNvSpPr/>
            <p:nvPr/>
          </p:nvSpPr>
          <p:spPr>
            <a:xfrm>
              <a:off x="4652848" y="1548957"/>
              <a:ext cx="381338" cy="1136299"/>
            </a:xfrm>
            <a:custGeom>
              <a:avLst/>
              <a:gdLst/>
              <a:ahLst/>
              <a:cxnLst/>
              <a:rect l="l" t="t" r="r" b="b"/>
              <a:pathLst>
                <a:path w="7168" h="21359" extrusionOk="0">
                  <a:moveTo>
                    <a:pt x="5557" y="1"/>
                  </a:moveTo>
                  <a:cubicBezTo>
                    <a:pt x="1832" y="3786"/>
                    <a:pt x="0" y="11800"/>
                    <a:pt x="1621" y="15773"/>
                  </a:cubicBezTo>
                  <a:cubicBezTo>
                    <a:pt x="3192" y="19618"/>
                    <a:pt x="5931" y="21359"/>
                    <a:pt x="6102" y="21359"/>
                  </a:cubicBezTo>
                  <a:cubicBezTo>
                    <a:pt x="6107" y="21359"/>
                    <a:pt x="6110" y="21357"/>
                    <a:pt x="6110" y="21353"/>
                  </a:cubicBezTo>
                  <a:cubicBezTo>
                    <a:pt x="6110" y="21237"/>
                    <a:pt x="5328" y="13508"/>
                    <a:pt x="5328" y="13508"/>
                  </a:cubicBezTo>
                  <a:lnTo>
                    <a:pt x="4662" y="13508"/>
                  </a:lnTo>
                  <a:cubicBezTo>
                    <a:pt x="2036" y="13222"/>
                    <a:pt x="2036" y="8470"/>
                    <a:pt x="3514" y="7751"/>
                  </a:cubicBezTo>
                  <a:cubicBezTo>
                    <a:pt x="3670" y="7674"/>
                    <a:pt x="3820" y="7640"/>
                    <a:pt x="3962" y="7640"/>
                  </a:cubicBezTo>
                  <a:cubicBezTo>
                    <a:pt x="5159" y="7640"/>
                    <a:pt x="5835" y="10069"/>
                    <a:pt x="5835" y="10069"/>
                  </a:cubicBezTo>
                  <a:cubicBezTo>
                    <a:pt x="5835" y="10069"/>
                    <a:pt x="5837" y="10070"/>
                    <a:pt x="5839" y="10070"/>
                  </a:cubicBezTo>
                  <a:cubicBezTo>
                    <a:pt x="5877" y="10070"/>
                    <a:pt x="6181" y="9994"/>
                    <a:pt x="6655" y="7646"/>
                  </a:cubicBezTo>
                  <a:cubicBezTo>
                    <a:pt x="7167" y="5132"/>
                    <a:pt x="5572" y="1073"/>
                    <a:pt x="5572" y="1073"/>
                  </a:cubicBezTo>
                  <a:lnTo>
                    <a:pt x="55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996;p58"/>
            <p:cNvSpPr/>
            <p:nvPr/>
          </p:nvSpPr>
          <p:spPr>
            <a:xfrm>
              <a:off x="4859155" y="1112775"/>
              <a:ext cx="420333" cy="521732"/>
            </a:xfrm>
            <a:custGeom>
              <a:avLst/>
              <a:gdLst/>
              <a:ahLst/>
              <a:cxnLst/>
              <a:rect l="l" t="t" r="r" b="b"/>
              <a:pathLst>
                <a:path w="7901" h="9807" extrusionOk="0">
                  <a:moveTo>
                    <a:pt x="6948" y="1"/>
                  </a:moveTo>
                  <a:cubicBezTo>
                    <a:pt x="6756" y="1"/>
                    <a:pt x="6262" y="183"/>
                    <a:pt x="5363" y="577"/>
                  </a:cubicBezTo>
                  <a:cubicBezTo>
                    <a:pt x="1" y="2929"/>
                    <a:pt x="370" y="9806"/>
                    <a:pt x="370" y="9806"/>
                  </a:cubicBezTo>
                  <a:cubicBezTo>
                    <a:pt x="1428" y="4483"/>
                    <a:pt x="7900" y="1"/>
                    <a:pt x="6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997;p58"/>
            <p:cNvSpPr/>
            <p:nvPr/>
          </p:nvSpPr>
          <p:spPr>
            <a:xfrm>
              <a:off x="4878626" y="1186775"/>
              <a:ext cx="1144385" cy="447731"/>
            </a:xfrm>
            <a:custGeom>
              <a:avLst/>
              <a:gdLst/>
              <a:ahLst/>
              <a:cxnLst/>
              <a:rect l="l" t="t" r="r" b="b"/>
              <a:pathLst>
                <a:path w="21511" h="8416" extrusionOk="0">
                  <a:moveTo>
                    <a:pt x="11826" y="1"/>
                  </a:moveTo>
                  <a:cubicBezTo>
                    <a:pt x="10740" y="1"/>
                    <a:pt x="9579" y="111"/>
                    <a:pt x="8360" y="364"/>
                  </a:cubicBezTo>
                  <a:cubicBezTo>
                    <a:pt x="407" y="2007"/>
                    <a:pt x="0" y="7998"/>
                    <a:pt x="0" y="8216"/>
                  </a:cubicBezTo>
                  <a:lnTo>
                    <a:pt x="4" y="8415"/>
                  </a:lnTo>
                  <a:cubicBezTo>
                    <a:pt x="4" y="8415"/>
                    <a:pt x="2411" y="6587"/>
                    <a:pt x="5975" y="5609"/>
                  </a:cubicBezTo>
                  <a:cubicBezTo>
                    <a:pt x="6725" y="5403"/>
                    <a:pt x="7698" y="5332"/>
                    <a:pt x="8783" y="5332"/>
                  </a:cubicBezTo>
                  <a:cubicBezTo>
                    <a:pt x="11155" y="5332"/>
                    <a:pt x="14065" y="5669"/>
                    <a:pt x="16366" y="5669"/>
                  </a:cubicBezTo>
                  <a:cubicBezTo>
                    <a:pt x="18012" y="5669"/>
                    <a:pt x="19347" y="5497"/>
                    <a:pt x="19952" y="4905"/>
                  </a:cubicBezTo>
                  <a:cubicBezTo>
                    <a:pt x="21510" y="3379"/>
                    <a:pt x="17819" y="1"/>
                    <a:pt x="11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998;p58"/>
            <p:cNvSpPr/>
            <p:nvPr/>
          </p:nvSpPr>
          <p:spPr>
            <a:xfrm>
              <a:off x="4910812" y="1525549"/>
              <a:ext cx="702932" cy="98314"/>
            </a:xfrm>
            <a:custGeom>
              <a:avLst/>
              <a:gdLst/>
              <a:ahLst/>
              <a:cxnLst/>
              <a:rect l="l" t="t" r="r" b="b"/>
              <a:pathLst>
                <a:path w="13213" h="1848" extrusionOk="0">
                  <a:moveTo>
                    <a:pt x="5886" y="1"/>
                  </a:moveTo>
                  <a:cubicBezTo>
                    <a:pt x="2519" y="1"/>
                    <a:pt x="0" y="1634"/>
                    <a:pt x="0" y="1634"/>
                  </a:cubicBezTo>
                  <a:cubicBezTo>
                    <a:pt x="1582" y="807"/>
                    <a:pt x="3461" y="524"/>
                    <a:pt x="5290" y="524"/>
                  </a:cubicBezTo>
                  <a:cubicBezTo>
                    <a:pt x="9248" y="524"/>
                    <a:pt x="12977" y="1848"/>
                    <a:pt x="12977" y="1848"/>
                  </a:cubicBezTo>
                  <a:cubicBezTo>
                    <a:pt x="12977" y="1848"/>
                    <a:pt x="12980" y="1848"/>
                    <a:pt x="12984" y="1848"/>
                  </a:cubicBezTo>
                  <a:cubicBezTo>
                    <a:pt x="13033" y="1848"/>
                    <a:pt x="13213" y="1799"/>
                    <a:pt x="8827" y="441"/>
                  </a:cubicBezTo>
                  <a:cubicBezTo>
                    <a:pt x="7806" y="125"/>
                    <a:pt x="6814" y="1"/>
                    <a:pt x="5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999;p58"/>
            <p:cNvSpPr/>
            <p:nvPr/>
          </p:nvSpPr>
          <p:spPr>
            <a:xfrm>
              <a:off x="5142229" y="2626031"/>
              <a:ext cx="317285" cy="552322"/>
            </a:xfrm>
            <a:custGeom>
              <a:avLst/>
              <a:gdLst/>
              <a:ahLst/>
              <a:cxnLst/>
              <a:rect l="l" t="t" r="r" b="b"/>
              <a:pathLst>
                <a:path w="5964" h="10382" extrusionOk="0">
                  <a:moveTo>
                    <a:pt x="1709" y="1"/>
                  </a:moveTo>
                  <a:lnTo>
                    <a:pt x="0" y="9505"/>
                  </a:lnTo>
                  <a:lnTo>
                    <a:pt x="5963" y="10382"/>
                  </a:lnTo>
                  <a:lnTo>
                    <a:pt x="5963" y="407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CD9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000;p58"/>
            <p:cNvSpPr/>
            <p:nvPr/>
          </p:nvSpPr>
          <p:spPr>
            <a:xfrm>
              <a:off x="4488887" y="2674655"/>
              <a:ext cx="843752" cy="1235304"/>
            </a:xfrm>
            <a:custGeom>
              <a:avLst/>
              <a:gdLst/>
              <a:ahLst/>
              <a:cxnLst/>
              <a:rect l="l" t="t" r="r" b="b"/>
              <a:pathLst>
                <a:path w="15860" h="23220" extrusionOk="0">
                  <a:moveTo>
                    <a:pt x="8823" y="1"/>
                  </a:moveTo>
                  <a:cubicBezTo>
                    <a:pt x="0" y="13064"/>
                    <a:pt x="7808" y="23220"/>
                    <a:pt x="7808" y="23220"/>
                  </a:cubicBezTo>
                  <a:cubicBezTo>
                    <a:pt x="5900" y="18128"/>
                    <a:pt x="13022" y="14396"/>
                    <a:pt x="14441" y="9468"/>
                  </a:cubicBezTo>
                  <a:cubicBezTo>
                    <a:pt x="15860" y="4538"/>
                    <a:pt x="8823" y="1"/>
                    <a:pt x="8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001;p58"/>
            <p:cNvSpPr/>
            <p:nvPr/>
          </p:nvSpPr>
          <p:spPr>
            <a:xfrm>
              <a:off x="4774142" y="4031398"/>
              <a:ext cx="1142364" cy="385540"/>
            </a:xfrm>
            <a:custGeom>
              <a:avLst/>
              <a:gdLst/>
              <a:ahLst/>
              <a:cxnLst/>
              <a:rect l="l" t="t" r="r" b="b"/>
              <a:pathLst>
                <a:path w="21473" h="7247" extrusionOk="0">
                  <a:moveTo>
                    <a:pt x="20919" y="0"/>
                  </a:moveTo>
                  <a:lnTo>
                    <a:pt x="384" y="3209"/>
                  </a:lnTo>
                  <a:lnTo>
                    <a:pt x="0" y="7247"/>
                  </a:lnTo>
                  <a:lnTo>
                    <a:pt x="21473" y="4911"/>
                  </a:lnTo>
                  <a:lnTo>
                    <a:pt x="209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002;p58"/>
            <p:cNvSpPr/>
            <p:nvPr/>
          </p:nvSpPr>
          <p:spPr>
            <a:xfrm>
              <a:off x="4750309" y="4292607"/>
              <a:ext cx="1200192" cy="375964"/>
            </a:xfrm>
            <a:custGeom>
              <a:avLst/>
              <a:gdLst/>
              <a:ahLst/>
              <a:cxnLst/>
              <a:rect l="l" t="t" r="r" b="b"/>
              <a:pathLst>
                <a:path w="22560" h="7067" extrusionOk="0">
                  <a:moveTo>
                    <a:pt x="21921" y="1"/>
                  </a:moveTo>
                  <a:lnTo>
                    <a:pt x="448" y="2337"/>
                  </a:lnTo>
                  <a:lnTo>
                    <a:pt x="0" y="7067"/>
                  </a:lnTo>
                  <a:lnTo>
                    <a:pt x="22560" y="5716"/>
                  </a:lnTo>
                  <a:lnTo>
                    <a:pt x="219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003;p58"/>
            <p:cNvSpPr/>
            <p:nvPr/>
          </p:nvSpPr>
          <p:spPr>
            <a:xfrm>
              <a:off x="4428825" y="4057998"/>
              <a:ext cx="305900" cy="795287"/>
            </a:xfrm>
            <a:custGeom>
              <a:avLst/>
              <a:gdLst/>
              <a:ahLst/>
              <a:cxnLst/>
              <a:rect l="l" t="t" r="r" b="b"/>
              <a:pathLst>
                <a:path w="5750" h="14949" extrusionOk="0">
                  <a:moveTo>
                    <a:pt x="1671" y="0"/>
                  </a:moveTo>
                  <a:lnTo>
                    <a:pt x="1" y="14949"/>
                  </a:lnTo>
                  <a:lnTo>
                    <a:pt x="4102" y="14949"/>
                  </a:lnTo>
                  <a:lnTo>
                    <a:pt x="5750" y="0"/>
                  </a:lnTo>
                  <a:close/>
                </a:path>
              </a:pathLst>
            </a:custGeom>
            <a:solidFill>
              <a:srgbClr val="EA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004;p58"/>
            <p:cNvSpPr/>
            <p:nvPr/>
          </p:nvSpPr>
          <p:spPr>
            <a:xfrm>
              <a:off x="5323373" y="2048179"/>
              <a:ext cx="101931" cy="36495"/>
            </a:xfrm>
            <a:custGeom>
              <a:avLst/>
              <a:gdLst/>
              <a:ahLst/>
              <a:cxnLst/>
              <a:rect l="l" t="t" r="r" b="b"/>
              <a:pathLst>
                <a:path w="1916" h="686" extrusionOk="0">
                  <a:moveTo>
                    <a:pt x="956" y="1"/>
                  </a:moveTo>
                  <a:cubicBezTo>
                    <a:pt x="429" y="1"/>
                    <a:pt x="0" y="155"/>
                    <a:pt x="0" y="343"/>
                  </a:cubicBezTo>
                  <a:cubicBezTo>
                    <a:pt x="0" y="531"/>
                    <a:pt x="429" y="685"/>
                    <a:pt x="956" y="685"/>
                  </a:cubicBezTo>
                  <a:cubicBezTo>
                    <a:pt x="1487" y="685"/>
                    <a:pt x="1916" y="531"/>
                    <a:pt x="1916" y="343"/>
                  </a:cubicBezTo>
                  <a:cubicBezTo>
                    <a:pt x="1916" y="155"/>
                    <a:pt x="1487" y="1"/>
                    <a:pt x="956" y="1"/>
                  </a:cubicBezTo>
                  <a:close/>
                </a:path>
              </a:pathLst>
            </a:custGeom>
            <a:solidFill>
              <a:srgbClr val="E37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005;p58"/>
            <p:cNvSpPr/>
            <p:nvPr/>
          </p:nvSpPr>
          <p:spPr>
            <a:xfrm>
              <a:off x="5547555" y="1896029"/>
              <a:ext cx="79534" cy="82726"/>
            </a:xfrm>
            <a:custGeom>
              <a:avLst/>
              <a:gdLst/>
              <a:ahLst/>
              <a:cxnLst/>
              <a:rect l="l" t="t" r="r" b="b"/>
              <a:pathLst>
                <a:path w="1495" h="1555" extrusionOk="0">
                  <a:moveTo>
                    <a:pt x="1249" y="1"/>
                  </a:moveTo>
                  <a:cubicBezTo>
                    <a:pt x="1065" y="1"/>
                    <a:pt x="753" y="223"/>
                    <a:pt x="482" y="565"/>
                  </a:cubicBezTo>
                  <a:cubicBezTo>
                    <a:pt x="150" y="975"/>
                    <a:pt x="1" y="1408"/>
                    <a:pt x="147" y="1525"/>
                  </a:cubicBezTo>
                  <a:cubicBezTo>
                    <a:pt x="173" y="1543"/>
                    <a:pt x="207" y="1555"/>
                    <a:pt x="244" y="1555"/>
                  </a:cubicBezTo>
                  <a:cubicBezTo>
                    <a:pt x="429" y="1555"/>
                    <a:pt x="741" y="1333"/>
                    <a:pt x="1012" y="994"/>
                  </a:cubicBezTo>
                  <a:cubicBezTo>
                    <a:pt x="1343" y="581"/>
                    <a:pt x="1494" y="152"/>
                    <a:pt x="1347" y="31"/>
                  </a:cubicBezTo>
                  <a:cubicBezTo>
                    <a:pt x="1321" y="13"/>
                    <a:pt x="1287" y="1"/>
                    <a:pt x="1249" y="1"/>
                  </a:cubicBezTo>
                  <a:close/>
                </a:path>
              </a:pathLst>
            </a:custGeom>
            <a:solidFill>
              <a:srgbClr val="E37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36109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2178101" y="172399"/>
            <a:ext cx="4116888" cy="67766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0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الثروة الحيوانية في مصر</a:t>
            </a:r>
            <a:endParaRPr sz="36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107391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857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21265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45" y="1"/>
                </a:lnTo>
                <a:lnTo>
                  <a:pt x="1" y="1"/>
                </a:lnTo>
                <a:close/>
              </a:path>
            </a:pathLst>
          </a:custGeom>
          <a:solidFill>
            <a:srgbClr val="D8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rot="2586949" flipH="1">
            <a:off x="6451599" y="224471"/>
            <a:ext cx="2132330" cy="1941172"/>
            <a:chOff x="5400719" y="1493275"/>
            <a:chExt cx="3101802" cy="2754756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1945902">
            <a:off x="6450471" y="223041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  <p:grpSp>
        <p:nvGrpSpPr>
          <p:cNvPr id="24" name="Google Shape;3185;p58"/>
          <p:cNvGrpSpPr/>
          <p:nvPr/>
        </p:nvGrpSpPr>
        <p:grpSpPr>
          <a:xfrm>
            <a:off x="6888944" y="1842767"/>
            <a:ext cx="1447800" cy="4747843"/>
            <a:chOff x="5757125" y="503925"/>
            <a:chExt cx="541350" cy="1775275"/>
          </a:xfrm>
        </p:grpSpPr>
        <p:sp>
          <p:nvSpPr>
            <p:cNvPr id="25" name="Google Shape;3186;p58"/>
            <p:cNvSpPr/>
            <p:nvPr/>
          </p:nvSpPr>
          <p:spPr>
            <a:xfrm>
              <a:off x="5844050" y="954825"/>
              <a:ext cx="454425" cy="565750"/>
            </a:xfrm>
            <a:custGeom>
              <a:avLst/>
              <a:gdLst/>
              <a:ahLst/>
              <a:cxnLst/>
              <a:rect l="l" t="t" r="r" b="b"/>
              <a:pathLst>
                <a:path w="18177" h="22630" extrusionOk="0">
                  <a:moveTo>
                    <a:pt x="4214" y="0"/>
                  </a:moveTo>
                  <a:cubicBezTo>
                    <a:pt x="2506" y="0"/>
                    <a:pt x="811" y="134"/>
                    <a:pt x="549" y="646"/>
                  </a:cubicBezTo>
                  <a:cubicBezTo>
                    <a:pt x="0" y="1722"/>
                    <a:pt x="3883" y="20004"/>
                    <a:pt x="3883" y="20004"/>
                  </a:cubicBezTo>
                  <a:lnTo>
                    <a:pt x="9685" y="22630"/>
                  </a:lnTo>
                  <a:cubicBezTo>
                    <a:pt x="9685" y="22630"/>
                    <a:pt x="17247" y="9322"/>
                    <a:pt x="17714" y="6846"/>
                  </a:cubicBezTo>
                  <a:cubicBezTo>
                    <a:pt x="18177" y="4366"/>
                    <a:pt x="17714" y="2768"/>
                    <a:pt x="17146" y="2440"/>
                  </a:cubicBezTo>
                  <a:cubicBezTo>
                    <a:pt x="16577" y="2117"/>
                    <a:pt x="10907" y="1662"/>
                    <a:pt x="10907" y="1662"/>
                  </a:cubicBezTo>
                  <a:lnTo>
                    <a:pt x="7999" y="164"/>
                  </a:lnTo>
                  <a:cubicBezTo>
                    <a:pt x="7999" y="164"/>
                    <a:pt x="6099" y="0"/>
                    <a:pt x="4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87;p58"/>
            <p:cNvSpPr/>
            <p:nvPr/>
          </p:nvSpPr>
          <p:spPr>
            <a:xfrm>
              <a:off x="6044000" y="810000"/>
              <a:ext cx="92875" cy="272050"/>
            </a:xfrm>
            <a:custGeom>
              <a:avLst/>
              <a:gdLst/>
              <a:ahLst/>
              <a:cxnLst/>
              <a:rect l="l" t="t" r="r" b="b"/>
              <a:pathLst>
                <a:path w="3715" h="10882" extrusionOk="0">
                  <a:moveTo>
                    <a:pt x="3715" y="1"/>
                  </a:moveTo>
                  <a:lnTo>
                    <a:pt x="1235" y="1931"/>
                  </a:lnTo>
                  <a:lnTo>
                    <a:pt x="1" y="5957"/>
                  </a:lnTo>
                  <a:lnTo>
                    <a:pt x="777" y="10882"/>
                  </a:lnTo>
                  <a:lnTo>
                    <a:pt x="2909" y="7455"/>
                  </a:lnTo>
                  <a:lnTo>
                    <a:pt x="3715" y="1"/>
                  </a:lnTo>
                  <a:close/>
                </a:path>
              </a:pathLst>
            </a:custGeom>
            <a:solidFill>
              <a:srgbClr val="B19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88;p58"/>
            <p:cNvSpPr/>
            <p:nvPr/>
          </p:nvSpPr>
          <p:spPr>
            <a:xfrm>
              <a:off x="5904725" y="562800"/>
              <a:ext cx="253675" cy="295450"/>
            </a:xfrm>
            <a:custGeom>
              <a:avLst/>
              <a:gdLst/>
              <a:ahLst/>
              <a:cxnLst/>
              <a:rect l="l" t="t" r="r" b="b"/>
              <a:pathLst>
                <a:path w="10147" h="11818" extrusionOk="0">
                  <a:moveTo>
                    <a:pt x="5832" y="1"/>
                  </a:moveTo>
                  <a:lnTo>
                    <a:pt x="72" y="4595"/>
                  </a:lnTo>
                  <a:cubicBezTo>
                    <a:pt x="72" y="4595"/>
                    <a:pt x="0" y="9536"/>
                    <a:pt x="3913" y="11206"/>
                  </a:cubicBezTo>
                  <a:cubicBezTo>
                    <a:pt x="4868" y="11615"/>
                    <a:pt x="5732" y="11818"/>
                    <a:pt x="6489" y="11818"/>
                  </a:cubicBezTo>
                  <a:cubicBezTo>
                    <a:pt x="8830" y="11818"/>
                    <a:pt x="10146" y="9876"/>
                    <a:pt x="9956" y="6089"/>
                  </a:cubicBezTo>
                  <a:cubicBezTo>
                    <a:pt x="9708" y="1074"/>
                    <a:pt x="5832" y="1"/>
                    <a:pt x="5832" y="1"/>
                  </a:cubicBez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89;p58"/>
            <p:cNvSpPr/>
            <p:nvPr/>
          </p:nvSpPr>
          <p:spPr>
            <a:xfrm>
              <a:off x="6036775" y="610850"/>
              <a:ext cx="57300" cy="99675"/>
            </a:xfrm>
            <a:custGeom>
              <a:avLst/>
              <a:gdLst/>
              <a:ahLst/>
              <a:cxnLst/>
              <a:rect l="l" t="t" r="r" b="b"/>
              <a:pathLst>
                <a:path w="2292" h="3987" extrusionOk="0">
                  <a:moveTo>
                    <a:pt x="1360" y="0"/>
                  </a:moveTo>
                  <a:cubicBezTo>
                    <a:pt x="701" y="0"/>
                    <a:pt x="531" y="596"/>
                    <a:pt x="531" y="596"/>
                  </a:cubicBezTo>
                  <a:cubicBezTo>
                    <a:pt x="1" y="2380"/>
                    <a:pt x="870" y="3986"/>
                    <a:pt x="870" y="3986"/>
                  </a:cubicBezTo>
                  <a:lnTo>
                    <a:pt x="2292" y="296"/>
                  </a:lnTo>
                  <a:cubicBezTo>
                    <a:pt x="1906" y="80"/>
                    <a:pt x="1600" y="0"/>
                    <a:pt x="1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90;p58"/>
            <p:cNvSpPr/>
            <p:nvPr/>
          </p:nvSpPr>
          <p:spPr>
            <a:xfrm>
              <a:off x="6026150" y="608150"/>
              <a:ext cx="43750" cy="98325"/>
            </a:xfrm>
            <a:custGeom>
              <a:avLst/>
              <a:gdLst/>
              <a:ahLst/>
              <a:cxnLst/>
              <a:rect l="l" t="t" r="r" b="b"/>
              <a:pathLst>
                <a:path w="1750" h="3933" extrusionOk="0">
                  <a:moveTo>
                    <a:pt x="1750" y="1"/>
                  </a:moveTo>
                  <a:lnTo>
                    <a:pt x="1750" y="1"/>
                  </a:lnTo>
                  <a:cubicBezTo>
                    <a:pt x="1" y="208"/>
                    <a:pt x="997" y="3933"/>
                    <a:pt x="997" y="3933"/>
                  </a:cubicBezTo>
                  <a:cubicBezTo>
                    <a:pt x="508" y="715"/>
                    <a:pt x="1750" y="1"/>
                    <a:pt x="1750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91;p58"/>
            <p:cNvSpPr/>
            <p:nvPr/>
          </p:nvSpPr>
          <p:spPr>
            <a:xfrm>
              <a:off x="6047125" y="672175"/>
              <a:ext cx="13925" cy="38425"/>
            </a:xfrm>
            <a:custGeom>
              <a:avLst/>
              <a:gdLst/>
              <a:ahLst/>
              <a:cxnLst/>
              <a:rect l="l" t="t" r="r" b="b"/>
              <a:pathLst>
                <a:path w="557" h="1537" extrusionOk="0">
                  <a:moveTo>
                    <a:pt x="315" y="1"/>
                  </a:moveTo>
                  <a:cubicBezTo>
                    <a:pt x="310" y="1"/>
                    <a:pt x="306" y="1"/>
                    <a:pt x="301" y="2"/>
                  </a:cubicBezTo>
                  <a:cubicBezTo>
                    <a:pt x="0" y="51"/>
                    <a:pt x="61" y="465"/>
                    <a:pt x="61" y="465"/>
                  </a:cubicBezTo>
                  <a:cubicBezTo>
                    <a:pt x="72" y="1243"/>
                    <a:pt x="177" y="1447"/>
                    <a:pt x="395" y="1533"/>
                  </a:cubicBezTo>
                  <a:cubicBezTo>
                    <a:pt x="401" y="1536"/>
                    <a:pt x="406" y="1537"/>
                    <a:pt x="411" y="1537"/>
                  </a:cubicBezTo>
                  <a:cubicBezTo>
                    <a:pt x="510" y="1537"/>
                    <a:pt x="557" y="1151"/>
                    <a:pt x="542" y="769"/>
                  </a:cubicBezTo>
                  <a:cubicBezTo>
                    <a:pt x="527" y="384"/>
                    <a:pt x="453" y="1"/>
                    <a:pt x="315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92;p58"/>
            <p:cNvSpPr/>
            <p:nvPr/>
          </p:nvSpPr>
          <p:spPr>
            <a:xfrm>
              <a:off x="6015425" y="682375"/>
              <a:ext cx="24475" cy="105750"/>
            </a:xfrm>
            <a:custGeom>
              <a:avLst/>
              <a:gdLst/>
              <a:ahLst/>
              <a:cxnLst/>
              <a:rect l="l" t="t" r="r" b="b"/>
              <a:pathLst>
                <a:path w="979" h="4230" extrusionOk="0">
                  <a:moveTo>
                    <a:pt x="1" y="0"/>
                  </a:moveTo>
                  <a:lnTo>
                    <a:pt x="24" y="72"/>
                  </a:lnTo>
                  <a:lnTo>
                    <a:pt x="24" y="72"/>
                  </a:lnTo>
                  <a:cubicBezTo>
                    <a:pt x="14" y="31"/>
                    <a:pt x="6" y="6"/>
                    <a:pt x="1" y="0"/>
                  </a:cubicBezTo>
                  <a:close/>
                  <a:moveTo>
                    <a:pt x="24" y="72"/>
                  </a:moveTo>
                  <a:cubicBezTo>
                    <a:pt x="161" y="636"/>
                    <a:pt x="723" y="4230"/>
                    <a:pt x="723" y="4230"/>
                  </a:cubicBezTo>
                  <a:lnTo>
                    <a:pt x="979" y="3086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DE7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93;p58"/>
            <p:cNvSpPr/>
            <p:nvPr/>
          </p:nvSpPr>
          <p:spPr>
            <a:xfrm>
              <a:off x="5994650" y="744750"/>
              <a:ext cx="103000" cy="65250"/>
            </a:xfrm>
            <a:custGeom>
              <a:avLst/>
              <a:gdLst/>
              <a:ahLst/>
              <a:cxnLst/>
              <a:rect l="l" t="t" r="r" b="b"/>
              <a:pathLst>
                <a:path w="4120" h="2610" extrusionOk="0">
                  <a:moveTo>
                    <a:pt x="4119" y="0"/>
                  </a:moveTo>
                  <a:lnTo>
                    <a:pt x="4119" y="0"/>
                  </a:lnTo>
                  <a:cubicBezTo>
                    <a:pt x="4119" y="0"/>
                    <a:pt x="4090" y="105"/>
                    <a:pt x="4033" y="271"/>
                  </a:cubicBezTo>
                  <a:lnTo>
                    <a:pt x="4033" y="271"/>
                  </a:lnTo>
                  <a:cubicBezTo>
                    <a:pt x="4093" y="105"/>
                    <a:pt x="4119" y="0"/>
                    <a:pt x="4119" y="0"/>
                  </a:cubicBezTo>
                  <a:close/>
                  <a:moveTo>
                    <a:pt x="0" y="1735"/>
                  </a:moveTo>
                  <a:cubicBezTo>
                    <a:pt x="0" y="1735"/>
                    <a:pt x="79" y="1823"/>
                    <a:pt x="219" y="1940"/>
                  </a:cubicBezTo>
                  <a:lnTo>
                    <a:pt x="219" y="1940"/>
                  </a:lnTo>
                  <a:cubicBezTo>
                    <a:pt x="149" y="1876"/>
                    <a:pt x="76" y="1808"/>
                    <a:pt x="0" y="1735"/>
                  </a:cubicBezTo>
                  <a:close/>
                  <a:moveTo>
                    <a:pt x="4033" y="271"/>
                  </a:moveTo>
                  <a:cubicBezTo>
                    <a:pt x="3855" y="762"/>
                    <a:pt x="3381" y="1794"/>
                    <a:pt x="2400" y="2291"/>
                  </a:cubicBezTo>
                  <a:cubicBezTo>
                    <a:pt x="2119" y="2433"/>
                    <a:pt x="1848" y="2488"/>
                    <a:pt x="1596" y="2488"/>
                  </a:cubicBezTo>
                  <a:cubicBezTo>
                    <a:pt x="987" y="2488"/>
                    <a:pt x="489" y="2163"/>
                    <a:pt x="219" y="1940"/>
                  </a:cubicBezTo>
                  <a:lnTo>
                    <a:pt x="219" y="1940"/>
                  </a:lnTo>
                  <a:cubicBezTo>
                    <a:pt x="731" y="2403"/>
                    <a:pt x="1093" y="2610"/>
                    <a:pt x="1598" y="2610"/>
                  </a:cubicBezTo>
                  <a:cubicBezTo>
                    <a:pt x="1827" y="2610"/>
                    <a:pt x="2085" y="2567"/>
                    <a:pt x="2400" y="2487"/>
                  </a:cubicBezTo>
                  <a:cubicBezTo>
                    <a:pt x="3263" y="2266"/>
                    <a:pt x="3828" y="869"/>
                    <a:pt x="4033" y="27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94;p58"/>
            <p:cNvSpPr/>
            <p:nvPr/>
          </p:nvSpPr>
          <p:spPr>
            <a:xfrm>
              <a:off x="5914775" y="695175"/>
              <a:ext cx="88350" cy="43750"/>
            </a:xfrm>
            <a:custGeom>
              <a:avLst/>
              <a:gdLst/>
              <a:ahLst/>
              <a:cxnLst/>
              <a:rect l="l" t="t" r="r" b="b"/>
              <a:pathLst>
                <a:path w="3534" h="1750" extrusionOk="0">
                  <a:moveTo>
                    <a:pt x="999" y="1"/>
                  </a:moveTo>
                  <a:cubicBezTo>
                    <a:pt x="139" y="1"/>
                    <a:pt x="0" y="372"/>
                    <a:pt x="0" y="372"/>
                  </a:cubicBezTo>
                  <a:lnTo>
                    <a:pt x="3534" y="1749"/>
                  </a:lnTo>
                  <a:cubicBezTo>
                    <a:pt x="3282" y="1099"/>
                    <a:pt x="2344" y="90"/>
                    <a:pt x="1257" y="11"/>
                  </a:cubicBezTo>
                  <a:cubicBezTo>
                    <a:pt x="1165" y="4"/>
                    <a:pt x="1079" y="1"/>
                    <a:pt x="9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95;p58"/>
            <p:cNvSpPr/>
            <p:nvPr/>
          </p:nvSpPr>
          <p:spPr>
            <a:xfrm>
              <a:off x="5914775" y="692600"/>
              <a:ext cx="88350" cy="46325"/>
            </a:xfrm>
            <a:custGeom>
              <a:avLst/>
              <a:gdLst/>
              <a:ahLst/>
              <a:cxnLst/>
              <a:rect l="l" t="t" r="r" b="b"/>
              <a:pathLst>
                <a:path w="3534" h="1853" extrusionOk="0">
                  <a:moveTo>
                    <a:pt x="962" y="1"/>
                  </a:moveTo>
                  <a:cubicBezTo>
                    <a:pt x="360" y="1"/>
                    <a:pt x="0" y="235"/>
                    <a:pt x="0" y="235"/>
                  </a:cubicBezTo>
                  <a:cubicBezTo>
                    <a:pt x="0" y="235"/>
                    <a:pt x="168" y="218"/>
                    <a:pt x="452" y="218"/>
                  </a:cubicBezTo>
                  <a:cubicBezTo>
                    <a:pt x="770" y="218"/>
                    <a:pt x="1233" y="239"/>
                    <a:pt x="1769" y="329"/>
                  </a:cubicBezTo>
                  <a:cubicBezTo>
                    <a:pt x="2785" y="498"/>
                    <a:pt x="3534" y="1852"/>
                    <a:pt x="3534" y="1852"/>
                  </a:cubicBezTo>
                  <a:cubicBezTo>
                    <a:pt x="3534" y="1852"/>
                    <a:pt x="3256" y="761"/>
                    <a:pt x="2032" y="235"/>
                  </a:cubicBezTo>
                  <a:cubicBezTo>
                    <a:pt x="1624" y="59"/>
                    <a:pt x="1263" y="1"/>
                    <a:pt x="962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196;p58"/>
            <p:cNvSpPr/>
            <p:nvPr/>
          </p:nvSpPr>
          <p:spPr>
            <a:xfrm>
              <a:off x="5962075" y="704500"/>
              <a:ext cx="39700" cy="31625"/>
            </a:xfrm>
            <a:custGeom>
              <a:avLst/>
              <a:gdLst/>
              <a:ahLst/>
              <a:cxnLst/>
              <a:rect l="l" t="t" r="r" b="b"/>
              <a:pathLst>
                <a:path w="1588" h="1265" extrusionOk="0">
                  <a:moveTo>
                    <a:pt x="375" y="0"/>
                  </a:moveTo>
                  <a:cubicBezTo>
                    <a:pt x="316" y="0"/>
                    <a:pt x="260" y="22"/>
                    <a:pt x="212" y="79"/>
                  </a:cubicBezTo>
                  <a:cubicBezTo>
                    <a:pt x="1" y="323"/>
                    <a:pt x="652" y="1091"/>
                    <a:pt x="1017" y="1215"/>
                  </a:cubicBezTo>
                  <a:cubicBezTo>
                    <a:pt x="1117" y="1249"/>
                    <a:pt x="1209" y="1265"/>
                    <a:pt x="1286" y="1265"/>
                  </a:cubicBezTo>
                  <a:cubicBezTo>
                    <a:pt x="1491" y="1265"/>
                    <a:pt x="1588" y="1148"/>
                    <a:pt x="1454" y="940"/>
                  </a:cubicBezTo>
                  <a:cubicBezTo>
                    <a:pt x="1273" y="654"/>
                    <a:pt x="784" y="240"/>
                    <a:pt x="784" y="240"/>
                  </a:cubicBezTo>
                  <a:cubicBezTo>
                    <a:pt x="784" y="240"/>
                    <a:pt x="568" y="0"/>
                    <a:pt x="375" y="0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197;p58"/>
            <p:cNvSpPr/>
            <p:nvPr/>
          </p:nvSpPr>
          <p:spPr>
            <a:xfrm>
              <a:off x="5810000" y="503925"/>
              <a:ext cx="276175" cy="429150"/>
            </a:xfrm>
            <a:custGeom>
              <a:avLst/>
              <a:gdLst/>
              <a:ahLst/>
              <a:cxnLst/>
              <a:rect l="l" t="t" r="r" b="b"/>
              <a:pathLst>
                <a:path w="11047" h="17166" extrusionOk="0">
                  <a:moveTo>
                    <a:pt x="9358" y="0"/>
                  </a:moveTo>
                  <a:cubicBezTo>
                    <a:pt x="9082" y="0"/>
                    <a:pt x="8769" y="14"/>
                    <a:pt x="8417" y="50"/>
                  </a:cubicBezTo>
                  <a:cubicBezTo>
                    <a:pt x="6573" y="238"/>
                    <a:pt x="3146" y="916"/>
                    <a:pt x="1573" y="3571"/>
                  </a:cubicBezTo>
                  <a:cubicBezTo>
                    <a:pt x="0" y="6224"/>
                    <a:pt x="862" y="12978"/>
                    <a:pt x="1347" y="13933"/>
                  </a:cubicBezTo>
                  <a:cubicBezTo>
                    <a:pt x="1833" y="14889"/>
                    <a:pt x="2585" y="15634"/>
                    <a:pt x="2585" y="15634"/>
                  </a:cubicBezTo>
                  <a:lnTo>
                    <a:pt x="2585" y="13738"/>
                  </a:lnTo>
                  <a:lnTo>
                    <a:pt x="2920" y="15822"/>
                  </a:lnTo>
                  <a:cubicBezTo>
                    <a:pt x="4233" y="16571"/>
                    <a:pt x="5960" y="17165"/>
                    <a:pt x="5960" y="17165"/>
                  </a:cubicBezTo>
                  <a:lnTo>
                    <a:pt x="3939" y="7970"/>
                  </a:lnTo>
                  <a:cubicBezTo>
                    <a:pt x="5370" y="7082"/>
                    <a:pt x="9621" y="2356"/>
                    <a:pt x="9621" y="2356"/>
                  </a:cubicBezTo>
                  <a:lnTo>
                    <a:pt x="11047" y="256"/>
                  </a:lnTo>
                  <a:cubicBezTo>
                    <a:pt x="11047" y="256"/>
                    <a:pt x="10532" y="0"/>
                    <a:pt x="9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198;p58"/>
            <p:cNvSpPr/>
            <p:nvPr/>
          </p:nvSpPr>
          <p:spPr>
            <a:xfrm>
              <a:off x="6045825" y="510325"/>
              <a:ext cx="185125" cy="380225"/>
            </a:xfrm>
            <a:custGeom>
              <a:avLst/>
              <a:gdLst/>
              <a:ahLst/>
              <a:cxnLst/>
              <a:rect l="l" t="t" r="r" b="b"/>
              <a:pathLst>
                <a:path w="7405" h="15209" extrusionOk="0">
                  <a:moveTo>
                    <a:pt x="1614" y="0"/>
                  </a:moveTo>
                  <a:lnTo>
                    <a:pt x="0" y="2100"/>
                  </a:lnTo>
                  <a:cubicBezTo>
                    <a:pt x="0" y="2100"/>
                    <a:pt x="2148" y="2586"/>
                    <a:pt x="3435" y="4700"/>
                  </a:cubicBezTo>
                  <a:cubicBezTo>
                    <a:pt x="4718" y="6814"/>
                    <a:pt x="4632" y="15209"/>
                    <a:pt x="4632" y="15209"/>
                  </a:cubicBezTo>
                  <a:cubicBezTo>
                    <a:pt x="4632" y="15209"/>
                    <a:pt x="7405" y="13098"/>
                    <a:pt x="7280" y="7846"/>
                  </a:cubicBezTo>
                  <a:cubicBezTo>
                    <a:pt x="7156" y="2593"/>
                    <a:pt x="1614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199;p58"/>
            <p:cNvSpPr/>
            <p:nvPr/>
          </p:nvSpPr>
          <p:spPr>
            <a:xfrm>
              <a:off x="6088325" y="582550"/>
              <a:ext cx="53550" cy="71700"/>
            </a:xfrm>
            <a:custGeom>
              <a:avLst/>
              <a:gdLst/>
              <a:ahLst/>
              <a:cxnLst/>
              <a:rect l="l" t="t" r="r" b="b"/>
              <a:pathLst>
                <a:path w="2142" h="2868" extrusionOk="0">
                  <a:moveTo>
                    <a:pt x="0" y="1"/>
                  </a:moveTo>
                  <a:lnTo>
                    <a:pt x="0" y="1"/>
                  </a:lnTo>
                  <a:cubicBezTo>
                    <a:pt x="252" y="190"/>
                    <a:pt x="520" y="412"/>
                    <a:pt x="779" y="683"/>
                  </a:cubicBezTo>
                  <a:cubicBezTo>
                    <a:pt x="787" y="671"/>
                    <a:pt x="794" y="660"/>
                    <a:pt x="801" y="652"/>
                  </a:cubicBezTo>
                  <a:cubicBezTo>
                    <a:pt x="535" y="393"/>
                    <a:pt x="264" y="182"/>
                    <a:pt x="0" y="1"/>
                  </a:cubicBezTo>
                  <a:close/>
                  <a:moveTo>
                    <a:pt x="2138" y="2819"/>
                  </a:moveTo>
                  <a:lnTo>
                    <a:pt x="2138" y="2868"/>
                  </a:lnTo>
                  <a:cubicBezTo>
                    <a:pt x="2138" y="2854"/>
                    <a:pt x="2138" y="2838"/>
                    <a:pt x="2141" y="2819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00;p58"/>
            <p:cNvSpPr/>
            <p:nvPr/>
          </p:nvSpPr>
          <p:spPr>
            <a:xfrm>
              <a:off x="6009775" y="576925"/>
              <a:ext cx="98025" cy="141800"/>
            </a:xfrm>
            <a:custGeom>
              <a:avLst/>
              <a:gdLst/>
              <a:ahLst/>
              <a:cxnLst/>
              <a:rect l="l" t="t" r="r" b="b"/>
              <a:pathLst>
                <a:path w="3921" h="5672" extrusionOk="0">
                  <a:moveTo>
                    <a:pt x="2778" y="0"/>
                  </a:moveTo>
                  <a:cubicBezTo>
                    <a:pt x="2379" y="87"/>
                    <a:pt x="1931" y="302"/>
                    <a:pt x="1457" y="705"/>
                  </a:cubicBezTo>
                  <a:cubicBezTo>
                    <a:pt x="1" y="1938"/>
                    <a:pt x="715" y="4730"/>
                    <a:pt x="715" y="4730"/>
                  </a:cubicBezTo>
                  <a:lnTo>
                    <a:pt x="821" y="4730"/>
                  </a:lnTo>
                  <a:lnTo>
                    <a:pt x="629" y="4786"/>
                  </a:lnTo>
                  <a:cubicBezTo>
                    <a:pt x="749" y="5031"/>
                    <a:pt x="1066" y="5479"/>
                    <a:pt x="1829" y="5671"/>
                  </a:cubicBezTo>
                  <a:cubicBezTo>
                    <a:pt x="1626" y="5392"/>
                    <a:pt x="1532" y="5008"/>
                    <a:pt x="1528" y="4606"/>
                  </a:cubicBezTo>
                  <a:cubicBezTo>
                    <a:pt x="1329" y="3553"/>
                    <a:pt x="1092" y="1408"/>
                    <a:pt x="2405" y="1250"/>
                  </a:cubicBezTo>
                  <a:lnTo>
                    <a:pt x="2405" y="1250"/>
                  </a:lnTo>
                  <a:cubicBezTo>
                    <a:pt x="2405" y="1250"/>
                    <a:pt x="2345" y="1283"/>
                    <a:pt x="2258" y="1374"/>
                  </a:cubicBezTo>
                  <a:cubicBezTo>
                    <a:pt x="2314" y="1363"/>
                    <a:pt x="2375" y="1355"/>
                    <a:pt x="2443" y="1355"/>
                  </a:cubicBezTo>
                  <a:cubicBezTo>
                    <a:pt x="2676" y="1355"/>
                    <a:pt x="2969" y="1431"/>
                    <a:pt x="3338" y="1630"/>
                  </a:cubicBezTo>
                  <a:cubicBezTo>
                    <a:pt x="3542" y="1393"/>
                    <a:pt x="3737" y="1152"/>
                    <a:pt x="3921" y="908"/>
                  </a:cubicBezTo>
                  <a:cubicBezTo>
                    <a:pt x="3662" y="637"/>
                    <a:pt x="3394" y="415"/>
                    <a:pt x="3142" y="226"/>
                  </a:cubicBezTo>
                  <a:cubicBezTo>
                    <a:pt x="3018" y="144"/>
                    <a:pt x="2898" y="68"/>
                    <a:pt x="2778" y="0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01;p58"/>
            <p:cNvSpPr/>
            <p:nvPr/>
          </p:nvSpPr>
          <p:spPr>
            <a:xfrm>
              <a:off x="6046275" y="610775"/>
              <a:ext cx="46975" cy="70575"/>
            </a:xfrm>
            <a:custGeom>
              <a:avLst/>
              <a:gdLst/>
              <a:ahLst/>
              <a:cxnLst/>
              <a:rect l="l" t="t" r="r" b="b"/>
              <a:pathLst>
                <a:path w="1879" h="2823" extrusionOk="0">
                  <a:moveTo>
                    <a:pt x="983" y="1"/>
                  </a:moveTo>
                  <a:cubicBezTo>
                    <a:pt x="915" y="1"/>
                    <a:pt x="854" y="9"/>
                    <a:pt x="798" y="20"/>
                  </a:cubicBezTo>
                  <a:cubicBezTo>
                    <a:pt x="531" y="287"/>
                    <a:pt x="0" y="1044"/>
                    <a:pt x="90" y="2819"/>
                  </a:cubicBezTo>
                  <a:lnTo>
                    <a:pt x="90" y="2823"/>
                  </a:lnTo>
                  <a:cubicBezTo>
                    <a:pt x="90" y="2774"/>
                    <a:pt x="99" y="2710"/>
                    <a:pt x="118" y="2650"/>
                  </a:cubicBezTo>
                  <a:cubicBezTo>
                    <a:pt x="147" y="2496"/>
                    <a:pt x="185" y="2345"/>
                    <a:pt x="230" y="2202"/>
                  </a:cubicBezTo>
                  <a:cubicBezTo>
                    <a:pt x="753" y="1532"/>
                    <a:pt x="1340" y="908"/>
                    <a:pt x="1878" y="276"/>
                  </a:cubicBezTo>
                  <a:cubicBezTo>
                    <a:pt x="1509" y="77"/>
                    <a:pt x="1216" y="1"/>
                    <a:pt x="983" y="1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02;p58"/>
            <p:cNvSpPr/>
            <p:nvPr/>
          </p:nvSpPr>
          <p:spPr>
            <a:xfrm>
              <a:off x="6037050" y="608150"/>
              <a:ext cx="32850" cy="83925"/>
            </a:xfrm>
            <a:custGeom>
              <a:avLst/>
              <a:gdLst/>
              <a:ahLst/>
              <a:cxnLst/>
              <a:rect l="l" t="t" r="r" b="b"/>
              <a:pathLst>
                <a:path w="1314" h="3357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" y="159"/>
                    <a:pt x="238" y="2304"/>
                    <a:pt x="437" y="3357"/>
                  </a:cubicBezTo>
                  <a:cubicBezTo>
                    <a:pt x="433" y="3221"/>
                    <a:pt x="441" y="3078"/>
                    <a:pt x="459" y="2939"/>
                  </a:cubicBezTo>
                  <a:lnTo>
                    <a:pt x="459" y="2936"/>
                  </a:lnTo>
                  <a:lnTo>
                    <a:pt x="459" y="2924"/>
                  </a:lnTo>
                  <a:cubicBezTo>
                    <a:pt x="369" y="1149"/>
                    <a:pt x="900" y="392"/>
                    <a:pt x="1167" y="125"/>
                  </a:cubicBezTo>
                  <a:cubicBezTo>
                    <a:pt x="1254" y="34"/>
                    <a:pt x="1314" y="1"/>
                    <a:pt x="1314" y="1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03;p58"/>
            <p:cNvSpPr/>
            <p:nvPr/>
          </p:nvSpPr>
          <p:spPr>
            <a:xfrm>
              <a:off x="6048525" y="677025"/>
              <a:ext cx="700" cy="4625"/>
            </a:xfrm>
            <a:custGeom>
              <a:avLst/>
              <a:gdLst/>
              <a:ahLst/>
              <a:cxnLst/>
              <a:rect l="l" t="t" r="r" b="b"/>
              <a:pathLst>
                <a:path w="28" h="185" extrusionOk="0">
                  <a:moveTo>
                    <a:pt x="28" y="0"/>
                  </a:moveTo>
                  <a:cubicBezTo>
                    <a:pt x="9" y="60"/>
                    <a:pt x="0" y="124"/>
                    <a:pt x="0" y="173"/>
                  </a:cubicBezTo>
                  <a:lnTo>
                    <a:pt x="0" y="181"/>
                  </a:lnTo>
                  <a:lnTo>
                    <a:pt x="0" y="184"/>
                  </a:lnTo>
                  <a:cubicBezTo>
                    <a:pt x="9" y="124"/>
                    <a:pt x="16" y="60"/>
                    <a:pt x="28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04;p58"/>
            <p:cNvSpPr/>
            <p:nvPr/>
          </p:nvSpPr>
          <p:spPr>
            <a:xfrm>
              <a:off x="6025300" y="584450"/>
              <a:ext cx="30025" cy="34925"/>
            </a:xfrm>
            <a:custGeom>
              <a:avLst/>
              <a:gdLst/>
              <a:ahLst/>
              <a:cxnLst/>
              <a:rect l="l" t="t" r="r" b="b"/>
              <a:pathLst>
                <a:path w="1201" h="1397" extrusionOk="0">
                  <a:moveTo>
                    <a:pt x="1200" y="1"/>
                  </a:moveTo>
                  <a:cubicBezTo>
                    <a:pt x="1196" y="3"/>
                    <a:pt x="1192" y="6"/>
                    <a:pt x="1188" y="8"/>
                  </a:cubicBezTo>
                  <a:lnTo>
                    <a:pt x="1188" y="8"/>
                  </a:lnTo>
                  <a:cubicBezTo>
                    <a:pt x="1192" y="6"/>
                    <a:pt x="1196" y="4"/>
                    <a:pt x="1200" y="1"/>
                  </a:cubicBezTo>
                  <a:close/>
                  <a:moveTo>
                    <a:pt x="1188" y="8"/>
                  </a:moveTo>
                  <a:lnTo>
                    <a:pt x="1188" y="8"/>
                  </a:lnTo>
                  <a:cubicBezTo>
                    <a:pt x="1183" y="11"/>
                    <a:pt x="1179" y="13"/>
                    <a:pt x="1174" y="15"/>
                  </a:cubicBezTo>
                  <a:cubicBezTo>
                    <a:pt x="1111" y="56"/>
                    <a:pt x="1050" y="98"/>
                    <a:pt x="992" y="141"/>
                  </a:cubicBezTo>
                  <a:lnTo>
                    <a:pt x="992" y="141"/>
                  </a:lnTo>
                  <a:cubicBezTo>
                    <a:pt x="1055" y="94"/>
                    <a:pt x="1121" y="50"/>
                    <a:pt x="1188" y="8"/>
                  </a:cubicBezTo>
                  <a:close/>
                  <a:moveTo>
                    <a:pt x="992" y="141"/>
                  </a:moveTo>
                  <a:cubicBezTo>
                    <a:pt x="588" y="434"/>
                    <a:pt x="265" y="809"/>
                    <a:pt x="94" y="1167"/>
                  </a:cubicBezTo>
                  <a:cubicBezTo>
                    <a:pt x="61" y="1239"/>
                    <a:pt x="31" y="1317"/>
                    <a:pt x="0" y="1397"/>
                  </a:cubicBezTo>
                  <a:cubicBezTo>
                    <a:pt x="189" y="948"/>
                    <a:pt x="495" y="507"/>
                    <a:pt x="992" y="141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05;p58"/>
            <p:cNvSpPr/>
            <p:nvPr/>
          </p:nvSpPr>
          <p:spPr>
            <a:xfrm>
              <a:off x="6079200" y="575800"/>
              <a:ext cx="37850" cy="23075"/>
            </a:xfrm>
            <a:custGeom>
              <a:avLst/>
              <a:gdLst/>
              <a:ahLst/>
              <a:cxnLst/>
              <a:rect l="l" t="t" r="r" b="b"/>
              <a:pathLst>
                <a:path w="1514" h="923" extrusionOk="0">
                  <a:moveTo>
                    <a:pt x="421" y="0"/>
                  </a:moveTo>
                  <a:cubicBezTo>
                    <a:pt x="286" y="0"/>
                    <a:pt x="147" y="15"/>
                    <a:pt x="1" y="45"/>
                  </a:cubicBezTo>
                  <a:cubicBezTo>
                    <a:pt x="121" y="113"/>
                    <a:pt x="241" y="189"/>
                    <a:pt x="365" y="271"/>
                  </a:cubicBezTo>
                  <a:cubicBezTo>
                    <a:pt x="629" y="452"/>
                    <a:pt x="900" y="663"/>
                    <a:pt x="1166" y="922"/>
                  </a:cubicBezTo>
                  <a:cubicBezTo>
                    <a:pt x="1291" y="757"/>
                    <a:pt x="1407" y="587"/>
                    <a:pt x="1513" y="418"/>
                  </a:cubicBezTo>
                  <a:cubicBezTo>
                    <a:pt x="1426" y="335"/>
                    <a:pt x="1336" y="267"/>
                    <a:pt x="1242" y="208"/>
                  </a:cubicBezTo>
                  <a:cubicBezTo>
                    <a:pt x="1020" y="83"/>
                    <a:pt x="742" y="0"/>
                    <a:pt x="421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06;p58"/>
            <p:cNvSpPr/>
            <p:nvPr/>
          </p:nvSpPr>
          <p:spPr>
            <a:xfrm>
              <a:off x="5916925" y="741725"/>
              <a:ext cx="2300" cy="6900"/>
            </a:xfrm>
            <a:custGeom>
              <a:avLst/>
              <a:gdLst/>
              <a:ahLst/>
              <a:cxnLst/>
              <a:rect l="l" t="t" r="r" b="b"/>
              <a:pathLst>
                <a:path w="92" h="276" extrusionOk="0">
                  <a:moveTo>
                    <a:pt x="1" y="0"/>
                  </a:moveTo>
                  <a:lnTo>
                    <a:pt x="54" y="248"/>
                  </a:lnTo>
                  <a:cubicBezTo>
                    <a:pt x="69" y="257"/>
                    <a:pt x="80" y="267"/>
                    <a:pt x="91" y="276"/>
                  </a:cubicBezTo>
                  <a:cubicBezTo>
                    <a:pt x="58" y="185"/>
                    <a:pt x="32" y="90"/>
                    <a:pt x="1" y="0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07;p58"/>
            <p:cNvSpPr/>
            <p:nvPr/>
          </p:nvSpPr>
          <p:spPr>
            <a:xfrm>
              <a:off x="5908475" y="658575"/>
              <a:ext cx="98425" cy="105950"/>
            </a:xfrm>
            <a:custGeom>
              <a:avLst/>
              <a:gdLst/>
              <a:ahLst/>
              <a:cxnLst/>
              <a:rect l="l" t="t" r="r" b="b"/>
              <a:pathLst>
                <a:path w="3937" h="4238" extrusionOk="0">
                  <a:moveTo>
                    <a:pt x="2040" y="0"/>
                  </a:moveTo>
                  <a:cubicBezTo>
                    <a:pt x="1393" y="640"/>
                    <a:pt x="776" y="1209"/>
                    <a:pt x="320" y="1558"/>
                  </a:cubicBezTo>
                  <a:cubicBezTo>
                    <a:pt x="452" y="1490"/>
                    <a:pt x="764" y="1362"/>
                    <a:pt x="1212" y="1362"/>
                  </a:cubicBezTo>
                  <a:cubicBezTo>
                    <a:pt x="1513" y="1362"/>
                    <a:pt x="1874" y="1419"/>
                    <a:pt x="2284" y="1596"/>
                  </a:cubicBezTo>
                  <a:cubicBezTo>
                    <a:pt x="3006" y="1908"/>
                    <a:pt x="3398" y="2416"/>
                    <a:pt x="3601" y="2781"/>
                  </a:cubicBezTo>
                  <a:cubicBezTo>
                    <a:pt x="3616" y="2803"/>
                    <a:pt x="3628" y="2826"/>
                    <a:pt x="3638" y="2848"/>
                  </a:cubicBezTo>
                  <a:cubicBezTo>
                    <a:pt x="3748" y="3063"/>
                    <a:pt x="3786" y="3213"/>
                    <a:pt x="3786" y="3213"/>
                  </a:cubicBezTo>
                  <a:lnTo>
                    <a:pt x="3489" y="3097"/>
                  </a:lnTo>
                  <a:cubicBezTo>
                    <a:pt x="3470" y="3100"/>
                    <a:pt x="3451" y="3100"/>
                    <a:pt x="3428" y="3100"/>
                  </a:cubicBezTo>
                  <a:cubicBezTo>
                    <a:pt x="3353" y="3100"/>
                    <a:pt x="3263" y="3086"/>
                    <a:pt x="3161" y="3052"/>
                  </a:cubicBezTo>
                  <a:cubicBezTo>
                    <a:pt x="3067" y="3018"/>
                    <a:pt x="2950" y="2942"/>
                    <a:pt x="2837" y="2845"/>
                  </a:cubicBezTo>
                  <a:lnTo>
                    <a:pt x="252" y="1836"/>
                  </a:lnTo>
                  <a:cubicBezTo>
                    <a:pt x="252" y="1836"/>
                    <a:pt x="309" y="1690"/>
                    <a:pt x="565" y="1581"/>
                  </a:cubicBezTo>
                  <a:lnTo>
                    <a:pt x="565" y="1581"/>
                  </a:lnTo>
                  <a:cubicBezTo>
                    <a:pt x="415" y="1584"/>
                    <a:pt x="313" y="1592"/>
                    <a:pt x="271" y="1596"/>
                  </a:cubicBezTo>
                  <a:cubicBezTo>
                    <a:pt x="174" y="1667"/>
                    <a:pt x="83" y="1731"/>
                    <a:pt x="0" y="1784"/>
                  </a:cubicBezTo>
                  <a:lnTo>
                    <a:pt x="339" y="3326"/>
                  </a:lnTo>
                  <a:cubicBezTo>
                    <a:pt x="370" y="3416"/>
                    <a:pt x="396" y="3511"/>
                    <a:pt x="429" y="3602"/>
                  </a:cubicBezTo>
                  <a:cubicBezTo>
                    <a:pt x="903" y="3963"/>
                    <a:pt x="1502" y="4237"/>
                    <a:pt x="2074" y="4237"/>
                  </a:cubicBezTo>
                  <a:cubicBezTo>
                    <a:pt x="2224" y="4237"/>
                    <a:pt x="2374" y="4218"/>
                    <a:pt x="2518" y="4177"/>
                  </a:cubicBezTo>
                  <a:cubicBezTo>
                    <a:pt x="3842" y="3797"/>
                    <a:pt x="3936" y="3067"/>
                    <a:pt x="3936" y="3067"/>
                  </a:cubicBezTo>
                  <a:cubicBezTo>
                    <a:pt x="3936" y="3067"/>
                    <a:pt x="3454" y="403"/>
                    <a:pt x="2040" y="0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08;p58"/>
            <p:cNvSpPr/>
            <p:nvPr/>
          </p:nvSpPr>
          <p:spPr>
            <a:xfrm>
              <a:off x="5914775" y="698075"/>
              <a:ext cx="88350" cy="40850"/>
            </a:xfrm>
            <a:custGeom>
              <a:avLst/>
              <a:gdLst/>
              <a:ahLst/>
              <a:cxnLst/>
              <a:rect l="l" t="t" r="r" b="b"/>
              <a:pathLst>
                <a:path w="3534" h="1634" extrusionOk="0">
                  <a:moveTo>
                    <a:pt x="313" y="1"/>
                  </a:moveTo>
                  <a:cubicBezTo>
                    <a:pt x="57" y="110"/>
                    <a:pt x="0" y="256"/>
                    <a:pt x="0" y="256"/>
                  </a:cubicBezTo>
                  <a:lnTo>
                    <a:pt x="2585" y="1265"/>
                  </a:lnTo>
                  <a:cubicBezTo>
                    <a:pt x="2262" y="983"/>
                    <a:pt x="1950" y="516"/>
                    <a:pt x="2104" y="336"/>
                  </a:cubicBezTo>
                  <a:cubicBezTo>
                    <a:pt x="2138" y="294"/>
                    <a:pt x="2176" y="272"/>
                    <a:pt x="2217" y="264"/>
                  </a:cubicBezTo>
                  <a:cubicBezTo>
                    <a:pt x="2073" y="188"/>
                    <a:pt x="1924" y="136"/>
                    <a:pt x="1769" y="110"/>
                  </a:cubicBezTo>
                  <a:cubicBezTo>
                    <a:pt x="1231" y="20"/>
                    <a:pt x="764" y="1"/>
                    <a:pt x="448" y="1"/>
                  </a:cubicBezTo>
                  <a:close/>
                  <a:moveTo>
                    <a:pt x="3398" y="1416"/>
                  </a:moveTo>
                  <a:cubicBezTo>
                    <a:pt x="3379" y="1472"/>
                    <a:pt x="3319" y="1506"/>
                    <a:pt x="3237" y="1517"/>
                  </a:cubicBezTo>
                  <a:lnTo>
                    <a:pt x="3534" y="1633"/>
                  </a:lnTo>
                  <a:cubicBezTo>
                    <a:pt x="3534" y="1633"/>
                    <a:pt x="3488" y="1547"/>
                    <a:pt x="3398" y="1416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09;p58"/>
            <p:cNvSpPr/>
            <p:nvPr/>
          </p:nvSpPr>
          <p:spPr>
            <a:xfrm>
              <a:off x="5915250" y="692625"/>
              <a:ext cx="87875" cy="46300"/>
            </a:xfrm>
            <a:custGeom>
              <a:avLst/>
              <a:gdLst/>
              <a:ahLst/>
              <a:cxnLst/>
              <a:rect l="l" t="t" r="r" b="b"/>
              <a:pathLst>
                <a:path w="3515" h="1852" extrusionOk="0">
                  <a:moveTo>
                    <a:pt x="941" y="0"/>
                  </a:moveTo>
                  <a:cubicBezTo>
                    <a:pt x="493" y="0"/>
                    <a:pt x="181" y="128"/>
                    <a:pt x="49" y="196"/>
                  </a:cubicBezTo>
                  <a:cubicBezTo>
                    <a:pt x="34" y="208"/>
                    <a:pt x="16" y="219"/>
                    <a:pt x="0" y="234"/>
                  </a:cubicBezTo>
                  <a:cubicBezTo>
                    <a:pt x="42" y="230"/>
                    <a:pt x="144" y="222"/>
                    <a:pt x="294" y="219"/>
                  </a:cubicBezTo>
                  <a:lnTo>
                    <a:pt x="429" y="219"/>
                  </a:lnTo>
                  <a:cubicBezTo>
                    <a:pt x="745" y="219"/>
                    <a:pt x="1212" y="238"/>
                    <a:pt x="1750" y="328"/>
                  </a:cubicBezTo>
                  <a:cubicBezTo>
                    <a:pt x="1905" y="354"/>
                    <a:pt x="2054" y="406"/>
                    <a:pt x="2198" y="482"/>
                  </a:cubicBezTo>
                  <a:cubicBezTo>
                    <a:pt x="2213" y="479"/>
                    <a:pt x="2231" y="474"/>
                    <a:pt x="2247" y="474"/>
                  </a:cubicBezTo>
                  <a:cubicBezTo>
                    <a:pt x="2442" y="474"/>
                    <a:pt x="2657" y="715"/>
                    <a:pt x="2657" y="715"/>
                  </a:cubicBezTo>
                  <a:cubicBezTo>
                    <a:pt x="2657" y="715"/>
                    <a:pt x="3146" y="1129"/>
                    <a:pt x="3327" y="1415"/>
                  </a:cubicBezTo>
                  <a:cubicBezTo>
                    <a:pt x="3327" y="1415"/>
                    <a:pt x="3328" y="1415"/>
                    <a:pt x="3328" y="1415"/>
                  </a:cubicBezTo>
                  <a:lnTo>
                    <a:pt x="3328" y="1415"/>
                  </a:lnTo>
                  <a:cubicBezTo>
                    <a:pt x="3125" y="1051"/>
                    <a:pt x="2733" y="545"/>
                    <a:pt x="2013" y="234"/>
                  </a:cubicBezTo>
                  <a:cubicBezTo>
                    <a:pt x="1603" y="57"/>
                    <a:pt x="1242" y="0"/>
                    <a:pt x="941" y="0"/>
                  </a:cubicBezTo>
                  <a:close/>
                  <a:moveTo>
                    <a:pt x="3328" y="1415"/>
                  </a:moveTo>
                  <a:lnTo>
                    <a:pt x="3328" y="1415"/>
                  </a:lnTo>
                  <a:cubicBezTo>
                    <a:pt x="3329" y="1416"/>
                    <a:pt x="3330" y="1418"/>
                    <a:pt x="3330" y="1419"/>
                  </a:cubicBezTo>
                  <a:cubicBezTo>
                    <a:pt x="3330" y="1416"/>
                    <a:pt x="3330" y="1415"/>
                    <a:pt x="3328" y="1415"/>
                  </a:cubicBezTo>
                  <a:close/>
                  <a:moveTo>
                    <a:pt x="3367" y="1486"/>
                  </a:moveTo>
                  <a:lnTo>
                    <a:pt x="3367" y="1486"/>
                  </a:lnTo>
                  <a:cubicBezTo>
                    <a:pt x="3390" y="1543"/>
                    <a:pt x="3395" y="1596"/>
                    <a:pt x="3379" y="1634"/>
                  </a:cubicBezTo>
                  <a:cubicBezTo>
                    <a:pt x="3469" y="1765"/>
                    <a:pt x="3515" y="1851"/>
                    <a:pt x="3515" y="1851"/>
                  </a:cubicBezTo>
                  <a:cubicBezTo>
                    <a:pt x="3515" y="1851"/>
                    <a:pt x="3477" y="1701"/>
                    <a:pt x="3367" y="1486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10;p58"/>
            <p:cNvSpPr/>
            <p:nvPr/>
          </p:nvSpPr>
          <p:spPr>
            <a:xfrm>
              <a:off x="5963500" y="704475"/>
              <a:ext cx="36625" cy="31625"/>
            </a:xfrm>
            <a:custGeom>
              <a:avLst/>
              <a:gdLst/>
              <a:ahLst/>
              <a:cxnLst/>
              <a:rect l="l" t="t" r="r" b="b"/>
              <a:pathLst>
                <a:path w="1465" h="1265" extrusionOk="0">
                  <a:moveTo>
                    <a:pt x="317" y="0"/>
                  </a:moveTo>
                  <a:cubicBezTo>
                    <a:pt x="301" y="0"/>
                    <a:pt x="283" y="5"/>
                    <a:pt x="268" y="8"/>
                  </a:cubicBezTo>
                  <a:cubicBezTo>
                    <a:pt x="227" y="16"/>
                    <a:pt x="189" y="38"/>
                    <a:pt x="155" y="80"/>
                  </a:cubicBezTo>
                  <a:cubicBezTo>
                    <a:pt x="1" y="260"/>
                    <a:pt x="313" y="727"/>
                    <a:pt x="636" y="1009"/>
                  </a:cubicBezTo>
                  <a:cubicBezTo>
                    <a:pt x="749" y="1106"/>
                    <a:pt x="866" y="1182"/>
                    <a:pt x="960" y="1216"/>
                  </a:cubicBezTo>
                  <a:cubicBezTo>
                    <a:pt x="1062" y="1250"/>
                    <a:pt x="1152" y="1264"/>
                    <a:pt x="1227" y="1264"/>
                  </a:cubicBezTo>
                  <a:cubicBezTo>
                    <a:pt x="1250" y="1264"/>
                    <a:pt x="1269" y="1264"/>
                    <a:pt x="1288" y="1261"/>
                  </a:cubicBezTo>
                  <a:cubicBezTo>
                    <a:pt x="1370" y="1250"/>
                    <a:pt x="1430" y="1216"/>
                    <a:pt x="1449" y="1160"/>
                  </a:cubicBezTo>
                  <a:cubicBezTo>
                    <a:pt x="1465" y="1122"/>
                    <a:pt x="1460" y="1069"/>
                    <a:pt x="1437" y="1012"/>
                  </a:cubicBezTo>
                  <a:cubicBezTo>
                    <a:pt x="1427" y="990"/>
                    <a:pt x="1415" y="967"/>
                    <a:pt x="1400" y="945"/>
                  </a:cubicBezTo>
                  <a:cubicBezTo>
                    <a:pt x="1400" y="941"/>
                    <a:pt x="1400" y="941"/>
                    <a:pt x="1397" y="941"/>
                  </a:cubicBezTo>
                  <a:cubicBezTo>
                    <a:pt x="1216" y="655"/>
                    <a:pt x="727" y="241"/>
                    <a:pt x="727" y="241"/>
                  </a:cubicBezTo>
                  <a:cubicBezTo>
                    <a:pt x="727" y="241"/>
                    <a:pt x="512" y="0"/>
                    <a:pt x="317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11;p58"/>
            <p:cNvSpPr/>
            <p:nvPr/>
          </p:nvSpPr>
          <p:spPr>
            <a:xfrm>
              <a:off x="5896050" y="657350"/>
              <a:ext cx="63450" cy="90600"/>
            </a:xfrm>
            <a:custGeom>
              <a:avLst/>
              <a:gdLst/>
              <a:ahLst/>
              <a:cxnLst/>
              <a:rect l="l" t="t" r="r" b="b"/>
              <a:pathLst>
                <a:path w="2538" h="3624" extrusionOk="0">
                  <a:moveTo>
                    <a:pt x="2164" y="1"/>
                  </a:moveTo>
                  <a:cubicBezTo>
                    <a:pt x="464" y="8"/>
                    <a:pt x="31" y="1565"/>
                    <a:pt x="9" y="2337"/>
                  </a:cubicBezTo>
                  <a:cubicBezTo>
                    <a:pt x="1" y="2694"/>
                    <a:pt x="365" y="3210"/>
                    <a:pt x="889" y="3623"/>
                  </a:cubicBezTo>
                  <a:lnTo>
                    <a:pt x="836" y="3375"/>
                  </a:lnTo>
                  <a:lnTo>
                    <a:pt x="497" y="1833"/>
                  </a:lnTo>
                  <a:cubicBezTo>
                    <a:pt x="580" y="1780"/>
                    <a:pt x="671" y="1716"/>
                    <a:pt x="768" y="1645"/>
                  </a:cubicBezTo>
                  <a:cubicBezTo>
                    <a:pt x="784" y="1630"/>
                    <a:pt x="802" y="1619"/>
                    <a:pt x="817" y="1607"/>
                  </a:cubicBezTo>
                  <a:cubicBezTo>
                    <a:pt x="1273" y="1258"/>
                    <a:pt x="1890" y="689"/>
                    <a:pt x="2537" y="49"/>
                  </a:cubicBezTo>
                  <a:cubicBezTo>
                    <a:pt x="2424" y="16"/>
                    <a:pt x="2300" y="1"/>
                    <a:pt x="2171" y="1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12;p58"/>
            <p:cNvSpPr/>
            <p:nvPr/>
          </p:nvSpPr>
          <p:spPr>
            <a:xfrm>
              <a:off x="6000000" y="692625"/>
              <a:ext cx="27675" cy="21000"/>
            </a:xfrm>
            <a:custGeom>
              <a:avLst/>
              <a:gdLst/>
              <a:ahLst/>
              <a:cxnLst/>
              <a:rect l="l" t="t" r="r" b="b"/>
              <a:pathLst>
                <a:path w="1107" h="840" extrusionOk="0">
                  <a:moveTo>
                    <a:pt x="956" y="0"/>
                  </a:moveTo>
                  <a:lnTo>
                    <a:pt x="0" y="554"/>
                  </a:lnTo>
                  <a:lnTo>
                    <a:pt x="50" y="840"/>
                  </a:lnTo>
                  <a:lnTo>
                    <a:pt x="1106" y="22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13;p58"/>
            <p:cNvSpPr/>
            <p:nvPr/>
          </p:nvSpPr>
          <p:spPr>
            <a:xfrm>
              <a:off x="6009775" y="572850"/>
              <a:ext cx="121950" cy="125250"/>
            </a:xfrm>
            <a:custGeom>
              <a:avLst/>
              <a:gdLst/>
              <a:ahLst/>
              <a:cxnLst/>
              <a:rect l="l" t="t" r="r" b="b"/>
              <a:pathLst>
                <a:path w="4878" h="5010" extrusionOk="0">
                  <a:moveTo>
                    <a:pt x="3306" y="1"/>
                  </a:moveTo>
                  <a:cubicBezTo>
                    <a:pt x="2882" y="1"/>
                    <a:pt x="2367" y="116"/>
                    <a:pt x="1795" y="479"/>
                  </a:cubicBezTo>
                  <a:cubicBezTo>
                    <a:pt x="237" y="1473"/>
                    <a:pt x="324" y="3162"/>
                    <a:pt x="340" y="3971"/>
                  </a:cubicBezTo>
                  <a:cubicBezTo>
                    <a:pt x="354" y="4784"/>
                    <a:pt x="426" y="5010"/>
                    <a:pt x="426" y="5010"/>
                  </a:cubicBezTo>
                  <a:lnTo>
                    <a:pt x="821" y="4893"/>
                  </a:lnTo>
                  <a:lnTo>
                    <a:pt x="715" y="4893"/>
                  </a:lnTo>
                  <a:cubicBezTo>
                    <a:pt x="715" y="4893"/>
                    <a:pt x="1" y="2101"/>
                    <a:pt x="1457" y="868"/>
                  </a:cubicBezTo>
                  <a:cubicBezTo>
                    <a:pt x="2102" y="317"/>
                    <a:pt x="2700" y="119"/>
                    <a:pt x="3197" y="119"/>
                  </a:cubicBezTo>
                  <a:cubicBezTo>
                    <a:pt x="3818" y="119"/>
                    <a:pt x="4283" y="429"/>
                    <a:pt x="4490" y="750"/>
                  </a:cubicBezTo>
                  <a:lnTo>
                    <a:pt x="4877" y="299"/>
                  </a:lnTo>
                  <a:lnTo>
                    <a:pt x="4572" y="118"/>
                  </a:lnTo>
                  <a:lnTo>
                    <a:pt x="4490" y="340"/>
                  </a:lnTo>
                  <a:cubicBezTo>
                    <a:pt x="4490" y="340"/>
                    <a:pt x="4034" y="1"/>
                    <a:pt x="3306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14;p58"/>
            <p:cNvSpPr/>
            <p:nvPr/>
          </p:nvSpPr>
          <p:spPr>
            <a:xfrm>
              <a:off x="5887975" y="654050"/>
              <a:ext cx="115425" cy="61725"/>
            </a:xfrm>
            <a:custGeom>
              <a:avLst/>
              <a:gdLst/>
              <a:ahLst/>
              <a:cxnLst/>
              <a:rect l="l" t="t" r="r" b="b"/>
              <a:pathLst>
                <a:path w="4617" h="2469" extrusionOk="0">
                  <a:moveTo>
                    <a:pt x="2152" y="0"/>
                  </a:moveTo>
                  <a:cubicBezTo>
                    <a:pt x="1937" y="0"/>
                    <a:pt x="1721" y="41"/>
                    <a:pt x="1509" y="133"/>
                  </a:cubicBezTo>
                  <a:cubicBezTo>
                    <a:pt x="403" y="607"/>
                    <a:pt x="332" y="2258"/>
                    <a:pt x="332" y="2258"/>
                  </a:cubicBezTo>
                  <a:lnTo>
                    <a:pt x="0" y="2274"/>
                  </a:lnTo>
                  <a:lnTo>
                    <a:pt x="0" y="2469"/>
                  </a:lnTo>
                  <a:lnTo>
                    <a:pt x="403" y="2469"/>
                  </a:lnTo>
                  <a:cubicBezTo>
                    <a:pt x="448" y="1295"/>
                    <a:pt x="1212" y="133"/>
                    <a:pt x="2419" y="133"/>
                  </a:cubicBezTo>
                  <a:cubicBezTo>
                    <a:pt x="2420" y="133"/>
                    <a:pt x="2421" y="133"/>
                    <a:pt x="2422" y="133"/>
                  </a:cubicBezTo>
                  <a:cubicBezTo>
                    <a:pt x="3633" y="133"/>
                    <a:pt x="4531" y="2383"/>
                    <a:pt x="4531" y="2383"/>
                  </a:cubicBezTo>
                  <a:lnTo>
                    <a:pt x="4606" y="2338"/>
                  </a:lnTo>
                  <a:cubicBezTo>
                    <a:pt x="4606" y="2338"/>
                    <a:pt x="4608" y="2340"/>
                    <a:pt x="4609" y="2340"/>
                  </a:cubicBezTo>
                  <a:cubicBezTo>
                    <a:pt x="4616" y="2340"/>
                    <a:pt x="4609" y="2275"/>
                    <a:pt x="4267" y="1494"/>
                  </a:cubicBezTo>
                  <a:cubicBezTo>
                    <a:pt x="3938" y="734"/>
                    <a:pt x="3061" y="0"/>
                    <a:pt x="2152" y="0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15;p58"/>
            <p:cNvSpPr/>
            <p:nvPr/>
          </p:nvSpPr>
          <p:spPr>
            <a:xfrm>
              <a:off x="6037450" y="984950"/>
              <a:ext cx="122100" cy="143375"/>
            </a:xfrm>
            <a:custGeom>
              <a:avLst/>
              <a:gdLst/>
              <a:ahLst/>
              <a:cxnLst/>
              <a:rect l="l" t="t" r="r" b="b"/>
              <a:pathLst>
                <a:path w="4884" h="5735" extrusionOk="0">
                  <a:moveTo>
                    <a:pt x="3220" y="1"/>
                  </a:moveTo>
                  <a:lnTo>
                    <a:pt x="0" y="5735"/>
                  </a:lnTo>
                  <a:lnTo>
                    <a:pt x="4883" y="607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16;p58"/>
            <p:cNvSpPr/>
            <p:nvPr/>
          </p:nvSpPr>
          <p:spPr>
            <a:xfrm>
              <a:off x="6008825" y="954775"/>
              <a:ext cx="57225" cy="143550"/>
            </a:xfrm>
            <a:custGeom>
              <a:avLst/>
              <a:gdLst/>
              <a:ahLst/>
              <a:cxnLst/>
              <a:rect l="l" t="t" r="r" b="b"/>
              <a:pathLst>
                <a:path w="2289" h="5742" extrusionOk="0">
                  <a:moveTo>
                    <a:pt x="1" y="1"/>
                  </a:moveTo>
                  <a:lnTo>
                    <a:pt x="2288" y="5742"/>
                  </a:lnTo>
                  <a:lnTo>
                    <a:pt x="1408" y="1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17;p58"/>
            <p:cNvSpPr/>
            <p:nvPr/>
          </p:nvSpPr>
          <p:spPr>
            <a:xfrm>
              <a:off x="5896250" y="1000100"/>
              <a:ext cx="263300" cy="276475"/>
            </a:xfrm>
            <a:custGeom>
              <a:avLst/>
              <a:gdLst/>
              <a:ahLst/>
              <a:cxnLst/>
              <a:rect l="l" t="t" r="r" b="b"/>
              <a:pathLst>
                <a:path w="10532" h="11059" extrusionOk="0">
                  <a:moveTo>
                    <a:pt x="10531" y="1"/>
                  </a:moveTo>
                  <a:lnTo>
                    <a:pt x="1" y="11059"/>
                  </a:lnTo>
                  <a:cubicBezTo>
                    <a:pt x="1" y="11059"/>
                    <a:pt x="6701" y="8275"/>
                    <a:pt x="8168" y="6450"/>
                  </a:cubicBezTo>
                  <a:cubicBezTo>
                    <a:pt x="9640" y="4629"/>
                    <a:pt x="10531" y="1"/>
                    <a:pt x="105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18;p58"/>
            <p:cNvSpPr/>
            <p:nvPr/>
          </p:nvSpPr>
          <p:spPr>
            <a:xfrm>
              <a:off x="5906500" y="1010425"/>
              <a:ext cx="391500" cy="416475"/>
            </a:xfrm>
            <a:custGeom>
              <a:avLst/>
              <a:gdLst/>
              <a:ahLst/>
              <a:cxnLst/>
              <a:rect l="l" t="t" r="r" b="b"/>
              <a:pathLst>
                <a:path w="15660" h="16659" extrusionOk="0">
                  <a:moveTo>
                    <a:pt x="13824" y="0"/>
                  </a:moveTo>
                  <a:cubicBezTo>
                    <a:pt x="13600" y="0"/>
                    <a:pt x="13356" y="64"/>
                    <a:pt x="13094" y="216"/>
                  </a:cubicBezTo>
                  <a:cubicBezTo>
                    <a:pt x="11434" y="1180"/>
                    <a:pt x="8297" y="12084"/>
                    <a:pt x="8297" y="12084"/>
                  </a:cubicBezTo>
                  <a:lnTo>
                    <a:pt x="2243" y="7041"/>
                  </a:lnTo>
                  <a:lnTo>
                    <a:pt x="1" y="7579"/>
                  </a:lnTo>
                  <a:lnTo>
                    <a:pt x="9609" y="16658"/>
                  </a:lnTo>
                  <a:cubicBezTo>
                    <a:pt x="9609" y="16658"/>
                    <a:pt x="15148" y="6718"/>
                    <a:pt x="15404" y="4261"/>
                  </a:cubicBezTo>
                  <a:lnTo>
                    <a:pt x="15660" y="1804"/>
                  </a:lnTo>
                  <a:cubicBezTo>
                    <a:pt x="15660" y="1804"/>
                    <a:pt x="15015" y="0"/>
                    <a:pt x="138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19;p58"/>
            <p:cNvSpPr/>
            <p:nvPr/>
          </p:nvSpPr>
          <p:spPr>
            <a:xfrm>
              <a:off x="5757875" y="965400"/>
              <a:ext cx="363200" cy="378500"/>
            </a:xfrm>
            <a:custGeom>
              <a:avLst/>
              <a:gdLst/>
              <a:ahLst/>
              <a:cxnLst/>
              <a:rect l="l" t="t" r="r" b="b"/>
              <a:pathLst>
                <a:path w="14528" h="15140" extrusionOk="0">
                  <a:moveTo>
                    <a:pt x="4230" y="1"/>
                  </a:moveTo>
                  <a:cubicBezTo>
                    <a:pt x="4230" y="1"/>
                    <a:pt x="4143" y="76"/>
                    <a:pt x="4001" y="227"/>
                  </a:cubicBezTo>
                  <a:cubicBezTo>
                    <a:pt x="3564" y="697"/>
                    <a:pt x="2612" y="1894"/>
                    <a:pt x="2235" y="3759"/>
                  </a:cubicBezTo>
                  <a:cubicBezTo>
                    <a:pt x="1735" y="6220"/>
                    <a:pt x="0" y="15017"/>
                    <a:pt x="1656" y="15137"/>
                  </a:cubicBezTo>
                  <a:cubicBezTo>
                    <a:pt x="1677" y="15139"/>
                    <a:pt x="1699" y="15139"/>
                    <a:pt x="1723" y="15139"/>
                  </a:cubicBezTo>
                  <a:cubicBezTo>
                    <a:pt x="3586" y="15139"/>
                    <a:pt x="14528" y="10472"/>
                    <a:pt x="14528" y="10472"/>
                  </a:cubicBezTo>
                  <a:lnTo>
                    <a:pt x="13703" y="10028"/>
                  </a:lnTo>
                  <a:lnTo>
                    <a:pt x="5287" y="9809"/>
                  </a:lnTo>
                  <a:lnTo>
                    <a:pt x="42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220;p58"/>
            <p:cNvSpPr/>
            <p:nvPr/>
          </p:nvSpPr>
          <p:spPr>
            <a:xfrm>
              <a:off x="6100450" y="1208750"/>
              <a:ext cx="45850" cy="24100"/>
            </a:xfrm>
            <a:custGeom>
              <a:avLst/>
              <a:gdLst/>
              <a:ahLst/>
              <a:cxnLst/>
              <a:rect l="l" t="t" r="r" b="b"/>
              <a:pathLst>
                <a:path w="1834" h="964" extrusionOk="0">
                  <a:moveTo>
                    <a:pt x="1833" y="0"/>
                  </a:moveTo>
                  <a:lnTo>
                    <a:pt x="0" y="294"/>
                  </a:lnTo>
                  <a:lnTo>
                    <a:pt x="825" y="738"/>
                  </a:lnTo>
                  <a:lnTo>
                    <a:pt x="1517" y="964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21;p58"/>
            <p:cNvSpPr/>
            <p:nvPr/>
          </p:nvSpPr>
          <p:spPr>
            <a:xfrm>
              <a:off x="5884300" y="1161425"/>
              <a:ext cx="67075" cy="38800"/>
            </a:xfrm>
            <a:custGeom>
              <a:avLst/>
              <a:gdLst/>
              <a:ahLst/>
              <a:cxnLst/>
              <a:rect l="l" t="t" r="r" b="b"/>
              <a:pathLst>
                <a:path w="2683" h="1552" extrusionOk="0">
                  <a:moveTo>
                    <a:pt x="202" y="0"/>
                  </a:moveTo>
                  <a:cubicBezTo>
                    <a:pt x="187" y="0"/>
                    <a:pt x="176" y="3"/>
                    <a:pt x="170" y="8"/>
                  </a:cubicBezTo>
                  <a:cubicBezTo>
                    <a:pt x="0" y="148"/>
                    <a:pt x="170" y="1551"/>
                    <a:pt x="170" y="1551"/>
                  </a:cubicBezTo>
                  <a:lnTo>
                    <a:pt x="1389" y="1419"/>
                  </a:lnTo>
                  <a:lnTo>
                    <a:pt x="2683" y="1110"/>
                  </a:lnTo>
                  <a:cubicBezTo>
                    <a:pt x="2683" y="1110"/>
                    <a:pt x="517" y="0"/>
                    <a:pt x="202" y="0"/>
                  </a:cubicBez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22;p58"/>
            <p:cNvSpPr/>
            <p:nvPr/>
          </p:nvSpPr>
          <p:spPr>
            <a:xfrm>
              <a:off x="5980150" y="954775"/>
              <a:ext cx="83275" cy="127275"/>
            </a:xfrm>
            <a:custGeom>
              <a:avLst/>
              <a:gdLst/>
              <a:ahLst/>
              <a:cxnLst/>
              <a:rect l="l" t="t" r="r" b="b"/>
              <a:pathLst>
                <a:path w="3331" h="5091" extrusionOk="0">
                  <a:moveTo>
                    <a:pt x="1148" y="1"/>
                  </a:moveTo>
                  <a:cubicBezTo>
                    <a:pt x="1148" y="1"/>
                    <a:pt x="0" y="824"/>
                    <a:pt x="320" y="2228"/>
                  </a:cubicBezTo>
                  <a:cubicBezTo>
                    <a:pt x="636" y="3632"/>
                    <a:pt x="3331" y="5091"/>
                    <a:pt x="3331" y="5091"/>
                  </a:cubicBezTo>
                  <a:lnTo>
                    <a:pt x="11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223;p58"/>
            <p:cNvSpPr/>
            <p:nvPr/>
          </p:nvSpPr>
          <p:spPr>
            <a:xfrm>
              <a:off x="5878750" y="1440325"/>
              <a:ext cx="337625" cy="289075"/>
            </a:xfrm>
            <a:custGeom>
              <a:avLst/>
              <a:gdLst/>
              <a:ahLst/>
              <a:cxnLst/>
              <a:rect l="l" t="t" r="r" b="b"/>
              <a:pathLst>
                <a:path w="13505" h="11563" extrusionOk="0">
                  <a:moveTo>
                    <a:pt x="2371" y="0"/>
                  </a:moveTo>
                  <a:lnTo>
                    <a:pt x="1" y="11562"/>
                  </a:lnTo>
                  <a:lnTo>
                    <a:pt x="13504" y="11562"/>
                  </a:lnTo>
                  <a:cubicBezTo>
                    <a:pt x="13000" y="6596"/>
                    <a:pt x="8297" y="3210"/>
                    <a:pt x="8297" y="3210"/>
                  </a:cubicBezTo>
                  <a:lnTo>
                    <a:pt x="9531" y="1016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224;p58"/>
            <p:cNvSpPr/>
            <p:nvPr/>
          </p:nvSpPr>
          <p:spPr>
            <a:xfrm>
              <a:off x="6052200" y="1000100"/>
              <a:ext cx="197750" cy="312425"/>
            </a:xfrm>
            <a:custGeom>
              <a:avLst/>
              <a:gdLst/>
              <a:ahLst/>
              <a:cxnLst/>
              <a:rect l="l" t="t" r="r" b="b"/>
              <a:pathLst>
                <a:path w="7910" h="12497" extrusionOk="0">
                  <a:moveTo>
                    <a:pt x="4293" y="1"/>
                  </a:moveTo>
                  <a:cubicBezTo>
                    <a:pt x="4293" y="1"/>
                    <a:pt x="3402" y="4629"/>
                    <a:pt x="1930" y="6450"/>
                  </a:cubicBezTo>
                  <a:cubicBezTo>
                    <a:pt x="1633" y="6822"/>
                    <a:pt x="1118" y="7233"/>
                    <a:pt x="486" y="7654"/>
                  </a:cubicBezTo>
                  <a:cubicBezTo>
                    <a:pt x="418" y="7966"/>
                    <a:pt x="355" y="8282"/>
                    <a:pt x="294" y="8598"/>
                  </a:cubicBezTo>
                  <a:lnTo>
                    <a:pt x="1930" y="8640"/>
                  </a:lnTo>
                  <a:lnTo>
                    <a:pt x="3763" y="8346"/>
                  </a:lnTo>
                  <a:cubicBezTo>
                    <a:pt x="4820" y="5156"/>
                    <a:pt x="6295" y="1194"/>
                    <a:pt x="7266" y="629"/>
                  </a:cubicBezTo>
                  <a:cubicBezTo>
                    <a:pt x="7496" y="497"/>
                    <a:pt x="7710" y="433"/>
                    <a:pt x="7909" y="419"/>
                  </a:cubicBezTo>
                  <a:cubicBezTo>
                    <a:pt x="6954" y="265"/>
                    <a:pt x="5460" y="110"/>
                    <a:pt x="4293" y="1"/>
                  </a:cubicBezTo>
                  <a:close/>
                  <a:moveTo>
                    <a:pt x="2755" y="9084"/>
                  </a:moveTo>
                  <a:cubicBezTo>
                    <a:pt x="2755" y="9084"/>
                    <a:pt x="1626" y="9565"/>
                    <a:pt x="30" y="10220"/>
                  </a:cubicBezTo>
                  <a:cubicBezTo>
                    <a:pt x="20" y="10291"/>
                    <a:pt x="8" y="10366"/>
                    <a:pt x="1" y="10442"/>
                  </a:cubicBezTo>
                  <a:lnTo>
                    <a:pt x="2469" y="12497"/>
                  </a:lnTo>
                  <a:cubicBezTo>
                    <a:pt x="2469" y="12497"/>
                    <a:pt x="2864" y="11123"/>
                    <a:pt x="3447" y="9310"/>
                  </a:cubicBezTo>
                  <a:lnTo>
                    <a:pt x="2755" y="9084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225;p58"/>
            <p:cNvSpPr/>
            <p:nvPr/>
          </p:nvSpPr>
          <p:spPr>
            <a:xfrm>
              <a:off x="6272225" y="1015650"/>
              <a:ext cx="1325" cy="750"/>
            </a:xfrm>
            <a:custGeom>
              <a:avLst/>
              <a:gdLst/>
              <a:ahLst/>
              <a:cxnLst/>
              <a:rect l="l" t="t" r="r" b="b"/>
              <a:pathLst>
                <a:path w="53" h="30" extrusionOk="0">
                  <a:moveTo>
                    <a:pt x="53" y="30"/>
                  </a:moveTo>
                  <a:lnTo>
                    <a:pt x="53" y="30"/>
                  </a:lnTo>
                  <a:lnTo>
                    <a:pt x="53" y="30"/>
                  </a:lnTo>
                  <a:close/>
                  <a:moveTo>
                    <a:pt x="0" y="0"/>
                  </a:moveTo>
                  <a:cubicBezTo>
                    <a:pt x="7" y="4"/>
                    <a:pt x="11" y="7"/>
                    <a:pt x="19" y="7"/>
                  </a:cubicBezTo>
                  <a:cubicBezTo>
                    <a:pt x="30" y="15"/>
                    <a:pt x="42" y="23"/>
                    <a:pt x="53" y="30"/>
                  </a:cubicBezTo>
                  <a:cubicBezTo>
                    <a:pt x="42" y="23"/>
                    <a:pt x="30" y="15"/>
                    <a:pt x="19" y="7"/>
                  </a:cubicBezTo>
                  <a:cubicBezTo>
                    <a:pt x="11" y="7"/>
                    <a:pt x="7" y="4"/>
                    <a:pt x="0" y="0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226;p58"/>
            <p:cNvSpPr/>
            <p:nvPr/>
          </p:nvSpPr>
          <p:spPr>
            <a:xfrm>
              <a:off x="6035100" y="1013375"/>
              <a:ext cx="247675" cy="452375"/>
            </a:xfrm>
            <a:custGeom>
              <a:avLst/>
              <a:gdLst/>
              <a:ahLst/>
              <a:cxnLst/>
              <a:rect l="l" t="t" r="r" b="b"/>
              <a:pathLst>
                <a:path w="9907" h="18095" extrusionOk="0">
                  <a:moveTo>
                    <a:pt x="9192" y="1"/>
                  </a:moveTo>
                  <a:lnTo>
                    <a:pt x="9192" y="1"/>
                  </a:lnTo>
                  <a:cubicBezTo>
                    <a:pt x="9474" y="128"/>
                    <a:pt x="9711" y="354"/>
                    <a:pt x="9906" y="595"/>
                  </a:cubicBezTo>
                  <a:cubicBezTo>
                    <a:pt x="9798" y="373"/>
                    <a:pt x="9669" y="211"/>
                    <a:pt x="9538" y="121"/>
                  </a:cubicBezTo>
                  <a:cubicBezTo>
                    <a:pt x="9527" y="114"/>
                    <a:pt x="9515" y="106"/>
                    <a:pt x="9504" y="98"/>
                  </a:cubicBezTo>
                  <a:cubicBezTo>
                    <a:pt x="9496" y="98"/>
                    <a:pt x="9492" y="95"/>
                    <a:pt x="9485" y="91"/>
                  </a:cubicBezTo>
                  <a:cubicBezTo>
                    <a:pt x="9425" y="60"/>
                    <a:pt x="9324" y="31"/>
                    <a:pt x="9192" y="1"/>
                  </a:cubicBezTo>
                  <a:close/>
                  <a:moveTo>
                    <a:pt x="376" y="12676"/>
                  </a:moveTo>
                  <a:cubicBezTo>
                    <a:pt x="230" y="14310"/>
                    <a:pt x="127" y="15958"/>
                    <a:pt x="0" y="17628"/>
                  </a:cubicBezTo>
                  <a:lnTo>
                    <a:pt x="3277" y="18094"/>
                  </a:lnTo>
                  <a:cubicBezTo>
                    <a:pt x="3567" y="17571"/>
                    <a:pt x="3898" y="16977"/>
                    <a:pt x="4248" y="16333"/>
                  </a:cubicBezTo>
                  <a:lnTo>
                    <a:pt x="376" y="12676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227;p58"/>
            <p:cNvSpPr/>
            <p:nvPr/>
          </p:nvSpPr>
          <p:spPr>
            <a:xfrm>
              <a:off x="6141850" y="1422175"/>
              <a:ext cx="4900" cy="4725"/>
            </a:xfrm>
            <a:custGeom>
              <a:avLst/>
              <a:gdLst/>
              <a:ahLst/>
              <a:cxnLst/>
              <a:rect l="l" t="t" r="r" b="b"/>
              <a:pathLst>
                <a:path w="196" h="189" extrusionOk="0">
                  <a:moveTo>
                    <a:pt x="0" y="0"/>
                  </a:moveTo>
                  <a:lnTo>
                    <a:pt x="195" y="188"/>
                  </a:lnTo>
                  <a:lnTo>
                    <a:pt x="195" y="188"/>
                  </a:ln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228;p58"/>
            <p:cNvSpPr/>
            <p:nvPr/>
          </p:nvSpPr>
          <p:spPr>
            <a:xfrm>
              <a:off x="6112975" y="991175"/>
              <a:ext cx="46575" cy="57875"/>
            </a:xfrm>
            <a:custGeom>
              <a:avLst/>
              <a:gdLst/>
              <a:ahLst/>
              <a:cxnLst/>
              <a:rect l="l" t="t" r="r" b="b"/>
              <a:pathLst>
                <a:path w="1863" h="2315" extrusionOk="0">
                  <a:moveTo>
                    <a:pt x="892" y="0"/>
                  </a:moveTo>
                  <a:cubicBezTo>
                    <a:pt x="670" y="757"/>
                    <a:pt x="388" y="1495"/>
                    <a:pt x="56" y="2198"/>
                  </a:cubicBezTo>
                  <a:cubicBezTo>
                    <a:pt x="38" y="2240"/>
                    <a:pt x="19" y="2277"/>
                    <a:pt x="1" y="2315"/>
                  </a:cubicBezTo>
                  <a:lnTo>
                    <a:pt x="1862" y="358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C9A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229;p58"/>
            <p:cNvSpPr/>
            <p:nvPr/>
          </p:nvSpPr>
          <p:spPr>
            <a:xfrm>
              <a:off x="6064325" y="1000100"/>
              <a:ext cx="95225" cy="191350"/>
            </a:xfrm>
            <a:custGeom>
              <a:avLst/>
              <a:gdLst/>
              <a:ahLst/>
              <a:cxnLst/>
              <a:rect l="l" t="t" r="r" b="b"/>
              <a:pathLst>
                <a:path w="3809" h="7654" extrusionOk="0">
                  <a:moveTo>
                    <a:pt x="3808" y="1"/>
                  </a:moveTo>
                  <a:lnTo>
                    <a:pt x="1947" y="1958"/>
                  </a:lnTo>
                  <a:cubicBezTo>
                    <a:pt x="1025" y="3828"/>
                    <a:pt x="419" y="5728"/>
                    <a:pt x="1" y="7654"/>
                  </a:cubicBezTo>
                  <a:cubicBezTo>
                    <a:pt x="633" y="7233"/>
                    <a:pt x="1148" y="6822"/>
                    <a:pt x="1445" y="6450"/>
                  </a:cubicBezTo>
                  <a:cubicBezTo>
                    <a:pt x="2917" y="4629"/>
                    <a:pt x="3808" y="1"/>
                    <a:pt x="38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30;p58"/>
            <p:cNvSpPr/>
            <p:nvPr/>
          </p:nvSpPr>
          <p:spPr>
            <a:xfrm>
              <a:off x="6044475" y="1010550"/>
              <a:ext cx="253525" cy="416350"/>
            </a:xfrm>
            <a:custGeom>
              <a:avLst/>
              <a:gdLst/>
              <a:ahLst/>
              <a:cxnLst/>
              <a:rect l="l" t="t" r="r" b="b"/>
              <a:pathLst>
                <a:path w="10141" h="16654" extrusionOk="0">
                  <a:moveTo>
                    <a:pt x="8218" y="1"/>
                  </a:moveTo>
                  <a:cubicBezTo>
                    <a:pt x="8019" y="15"/>
                    <a:pt x="7805" y="79"/>
                    <a:pt x="7575" y="211"/>
                  </a:cubicBezTo>
                  <a:cubicBezTo>
                    <a:pt x="6604" y="776"/>
                    <a:pt x="5129" y="4738"/>
                    <a:pt x="4072" y="7928"/>
                  </a:cubicBezTo>
                  <a:lnTo>
                    <a:pt x="3756" y="8892"/>
                  </a:lnTo>
                  <a:cubicBezTo>
                    <a:pt x="3173" y="10705"/>
                    <a:pt x="2778" y="12079"/>
                    <a:pt x="2778" y="12079"/>
                  </a:cubicBezTo>
                  <a:lnTo>
                    <a:pt x="310" y="10024"/>
                  </a:lnTo>
                  <a:cubicBezTo>
                    <a:pt x="181" y="10938"/>
                    <a:pt x="84" y="11860"/>
                    <a:pt x="1" y="12789"/>
                  </a:cubicBezTo>
                  <a:lnTo>
                    <a:pt x="3873" y="16446"/>
                  </a:lnTo>
                  <a:lnTo>
                    <a:pt x="3895" y="16465"/>
                  </a:lnTo>
                  <a:lnTo>
                    <a:pt x="4090" y="16653"/>
                  </a:lnTo>
                  <a:cubicBezTo>
                    <a:pt x="4099" y="16639"/>
                    <a:pt x="9629" y="6709"/>
                    <a:pt x="9885" y="4256"/>
                  </a:cubicBezTo>
                  <a:lnTo>
                    <a:pt x="10141" y="1799"/>
                  </a:lnTo>
                  <a:cubicBezTo>
                    <a:pt x="10141" y="1799"/>
                    <a:pt x="9934" y="1216"/>
                    <a:pt x="9531" y="712"/>
                  </a:cubicBezTo>
                  <a:lnTo>
                    <a:pt x="9531" y="708"/>
                  </a:lnTo>
                  <a:cubicBezTo>
                    <a:pt x="9336" y="467"/>
                    <a:pt x="9099" y="241"/>
                    <a:pt x="8817" y="114"/>
                  </a:cubicBezTo>
                  <a:cubicBezTo>
                    <a:pt x="8813" y="114"/>
                    <a:pt x="8813" y="110"/>
                    <a:pt x="8813" y="110"/>
                  </a:cubicBezTo>
                  <a:cubicBezTo>
                    <a:pt x="8655" y="38"/>
                    <a:pt x="8485" y="1"/>
                    <a:pt x="8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31;p58"/>
            <p:cNvSpPr/>
            <p:nvPr/>
          </p:nvSpPr>
          <p:spPr>
            <a:xfrm>
              <a:off x="6052950" y="1215050"/>
              <a:ext cx="68125" cy="40575"/>
            </a:xfrm>
            <a:custGeom>
              <a:avLst/>
              <a:gdLst/>
              <a:ahLst/>
              <a:cxnLst/>
              <a:rect l="l" t="t" r="r" b="b"/>
              <a:pathLst>
                <a:path w="2725" h="1623" extrusionOk="0">
                  <a:moveTo>
                    <a:pt x="264" y="0"/>
                  </a:moveTo>
                  <a:cubicBezTo>
                    <a:pt x="167" y="538"/>
                    <a:pt x="80" y="1077"/>
                    <a:pt x="0" y="1622"/>
                  </a:cubicBezTo>
                  <a:cubicBezTo>
                    <a:pt x="1596" y="967"/>
                    <a:pt x="2725" y="486"/>
                    <a:pt x="2725" y="486"/>
                  </a:cubicBezTo>
                  <a:lnTo>
                    <a:pt x="1900" y="4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32;p58"/>
            <p:cNvSpPr/>
            <p:nvPr/>
          </p:nvSpPr>
          <p:spPr>
            <a:xfrm>
              <a:off x="6100450" y="1208750"/>
              <a:ext cx="45850" cy="24100"/>
            </a:xfrm>
            <a:custGeom>
              <a:avLst/>
              <a:gdLst/>
              <a:ahLst/>
              <a:cxnLst/>
              <a:rect l="l" t="t" r="r" b="b"/>
              <a:pathLst>
                <a:path w="1834" h="964" extrusionOk="0">
                  <a:moveTo>
                    <a:pt x="1833" y="0"/>
                  </a:moveTo>
                  <a:lnTo>
                    <a:pt x="0" y="294"/>
                  </a:lnTo>
                  <a:lnTo>
                    <a:pt x="825" y="738"/>
                  </a:lnTo>
                  <a:lnTo>
                    <a:pt x="1517" y="964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DA99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33;p58"/>
            <p:cNvSpPr/>
            <p:nvPr/>
          </p:nvSpPr>
          <p:spPr>
            <a:xfrm>
              <a:off x="6086150" y="1520550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34;p58"/>
            <p:cNvSpPr/>
            <p:nvPr/>
          </p:nvSpPr>
          <p:spPr>
            <a:xfrm>
              <a:off x="6086150" y="1465800"/>
              <a:ext cx="30800" cy="54775"/>
            </a:xfrm>
            <a:custGeom>
              <a:avLst/>
              <a:gdLst/>
              <a:ahLst/>
              <a:cxnLst/>
              <a:rect l="l" t="t" r="r" b="b"/>
              <a:pathLst>
                <a:path w="1232" h="2191" extrusionOk="0">
                  <a:moveTo>
                    <a:pt x="1232" y="1"/>
                  </a:moveTo>
                  <a:lnTo>
                    <a:pt x="1" y="2191"/>
                  </a:lnTo>
                  <a:lnTo>
                    <a:pt x="4" y="2191"/>
                  </a:lnTo>
                  <a:cubicBezTo>
                    <a:pt x="39" y="2127"/>
                    <a:pt x="520" y="1280"/>
                    <a:pt x="1232" y="1"/>
                  </a:cubicBez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35;p58"/>
            <p:cNvSpPr/>
            <p:nvPr/>
          </p:nvSpPr>
          <p:spPr>
            <a:xfrm>
              <a:off x="6086150" y="1520550"/>
              <a:ext cx="16125" cy="13125"/>
            </a:xfrm>
            <a:custGeom>
              <a:avLst/>
              <a:gdLst/>
              <a:ahLst/>
              <a:cxnLst/>
              <a:rect l="l" t="t" r="r" b="b"/>
              <a:pathLst>
                <a:path w="645" h="525" extrusionOk="0">
                  <a:moveTo>
                    <a:pt x="1" y="1"/>
                  </a:moveTo>
                  <a:lnTo>
                    <a:pt x="1" y="5"/>
                  </a:lnTo>
                  <a:cubicBezTo>
                    <a:pt x="5" y="7"/>
                    <a:pt x="20" y="17"/>
                    <a:pt x="46" y="35"/>
                  </a:cubicBezTo>
                  <a:lnTo>
                    <a:pt x="46" y="35"/>
                  </a:lnTo>
                  <a:cubicBezTo>
                    <a:pt x="16" y="12"/>
                    <a:pt x="1" y="1"/>
                    <a:pt x="1" y="1"/>
                  </a:cubicBezTo>
                  <a:close/>
                  <a:moveTo>
                    <a:pt x="46" y="35"/>
                  </a:moveTo>
                  <a:cubicBezTo>
                    <a:pt x="135" y="103"/>
                    <a:pt x="351" y="270"/>
                    <a:pt x="645" y="524"/>
                  </a:cubicBezTo>
                  <a:cubicBezTo>
                    <a:pt x="349" y="261"/>
                    <a:pt x="136" y="98"/>
                    <a:pt x="46" y="35"/>
                  </a:cubicBez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36;p58"/>
            <p:cNvSpPr/>
            <p:nvPr/>
          </p:nvSpPr>
          <p:spPr>
            <a:xfrm>
              <a:off x="6140150" y="157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47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37;p58"/>
            <p:cNvSpPr/>
            <p:nvPr/>
          </p:nvSpPr>
          <p:spPr>
            <a:xfrm>
              <a:off x="6203075" y="1672750"/>
              <a:ext cx="12525" cy="50075"/>
            </a:xfrm>
            <a:custGeom>
              <a:avLst/>
              <a:gdLst/>
              <a:ahLst/>
              <a:cxnLst/>
              <a:rect l="l" t="t" r="r" b="b"/>
              <a:pathLst>
                <a:path w="501" h="2003" extrusionOk="0">
                  <a:moveTo>
                    <a:pt x="0" y="1"/>
                  </a:moveTo>
                  <a:cubicBezTo>
                    <a:pt x="234" y="633"/>
                    <a:pt x="407" y="1303"/>
                    <a:pt x="501" y="2003"/>
                  </a:cubicBezTo>
                  <a:cubicBezTo>
                    <a:pt x="407" y="1303"/>
                    <a:pt x="234" y="633"/>
                    <a:pt x="0" y="1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38;p58"/>
            <p:cNvSpPr/>
            <p:nvPr/>
          </p:nvSpPr>
          <p:spPr>
            <a:xfrm>
              <a:off x="6203075" y="1672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8B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39;p58"/>
            <p:cNvSpPr/>
            <p:nvPr/>
          </p:nvSpPr>
          <p:spPr>
            <a:xfrm>
              <a:off x="6152375" y="1585575"/>
              <a:ext cx="50725" cy="87200"/>
            </a:xfrm>
            <a:custGeom>
              <a:avLst/>
              <a:gdLst/>
              <a:ahLst/>
              <a:cxnLst/>
              <a:rect l="l" t="t" r="r" b="b"/>
              <a:pathLst>
                <a:path w="2029" h="3488" extrusionOk="0">
                  <a:moveTo>
                    <a:pt x="0" y="0"/>
                  </a:moveTo>
                  <a:cubicBezTo>
                    <a:pt x="767" y="948"/>
                    <a:pt x="1529" y="2132"/>
                    <a:pt x="2028" y="3488"/>
                  </a:cubicBezTo>
                  <a:cubicBezTo>
                    <a:pt x="1529" y="2128"/>
                    <a:pt x="767" y="948"/>
                    <a:pt x="0" y="0"/>
                  </a:cubicBezTo>
                  <a:close/>
                </a:path>
              </a:pathLst>
            </a:custGeom>
            <a:solidFill>
              <a:srgbClr val="8A6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40;p58"/>
            <p:cNvSpPr/>
            <p:nvPr/>
          </p:nvSpPr>
          <p:spPr>
            <a:xfrm>
              <a:off x="6140250" y="1571175"/>
              <a:ext cx="12050" cy="14300"/>
            </a:xfrm>
            <a:custGeom>
              <a:avLst/>
              <a:gdLst/>
              <a:ahLst/>
              <a:cxnLst/>
              <a:rect l="l" t="t" r="r" b="b"/>
              <a:pathLst>
                <a:path w="482" h="572" extrusionOk="0">
                  <a:moveTo>
                    <a:pt x="0" y="0"/>
                  </a:moveTo>
                  <a:cubicBezTo>
                    <a:pt x="158" y="181"/>
                    <a:pt x="320" y="369"/>
                    <a:pt x="482" y="572"/>
                  </a:cubicBezTo>
                  <a:lnTo>
                    <a:pt x="482" y="572"/>
                  </a:lnTo>
                  <a:cubicBezTo>
                    <a:pt x="320" y="369"/>
                    <a:pt x="158" y="181"/>
                    <a:pt x="0" y="0"/>
                  </a:cubicBezTo>
                  <a:close/>
                </a:path>
              </a:pathLst>
            </a:custGeom>
            <a:solidFill>
              <a:srgbClr val="C47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41;p58"/>
            <p:cNvSpPr/>
            <p:nvPr/>
          </p:nvSpPr>
          <p:spPr>
            <a:xfrm>
              <a:off x="6215575" y="1722900"/>
              <a:ext cx="800" cy="6400"/>
            </a:xfrm>
            <a:custGeom>
              <a:avLst/>
              <a:gdLst/>
              <a:ahLst/>
              <a:cxnLst/>
              <a:rect l="l" t="t" r="r" b="b"/>
              <a:pathLst>
                <a:path w="32" h="256" extrusionOk="0">
                  <a:moveTo>
                    <a:pt x="31" y="245"/>
                  </a:moveTo>
                  <a:lnTo>
                    <a:pt x="31" y="256"/>
                  </a:lnTo>
                  <a:lnTo>
                    <a:pt x="31" y="256"/>
                  </a:lnTo>
                  <a:lnTo>
                    <a:pt x="31" y="245"/>
                  </a:lnTo>
                  <a:close/>
                  <a:moveTo>
                    <a:pt x="31" y="233"/>
                  </a:moveTo>
                  <a:lnTo>
                    <a:pt x="31" y="241"/>
                  </a:lnTo>
                  <a:lnTo>
                    <a:pt x="31" y="233"/>
                  </a:lnTo>
                  <a:close/>
                  <a:moveTo>
                    <a:pt x="28" y="219"/>
                  </a:moveTo>
                  <a:lnTo>
                    <a:pt x="28" y="230"/>
                  </a:lnTo>
                  <a:lnTo>
                    <a:pt x="28" y="219"/>
                  </a:lnTo>
                  <a:close/>
                  <a:moveTo>
                    <a:pt x="28" y="203"/>
                  </a:moveTo>
                  <a:lnTo>
                    <a:pt x="28" y="214"/>
                  </a:lnTo>
                  <a:lnTo>
                    <a:pt x="28" y="203"/>
                  </a:lnTo>
                  <a:close/>
                  <a:moveTo>
                    <a:pt x="23" y="188"/>
                  </a:moveTo>
                  <a:cubicBezTo>
                    <a:pt x="23" y="192"/>
                    <a:pt x="23" y="196"/>
                    <a:pt x="28" y="200"/>
                  </a:cubicBezTo>
                  <a:cubicBezTo>
                    <a:pt x="23" y="196"/>
                    <a:pt x="23" y="192"/>
                    <a:pt x="23" y="188"/>
                  </a:cubicBezTo>
                  <a:close/>
                  <a:moveTo>
                    <a:pt x="23" y="177"/>
                  </a:moveTo>
                  <a:lnTo>
                    <a:pt x="23" y="184"/>
                  </a:lnTo>
                  <a:lnTo>
                    <a:pt x="23" y="177"/>
                  </a:lnTo>
                  <a:close/>
                  <a:moveTo>
                    <a:pt x="20" y="158"/>
                  </a:moveTo>
                  <a:cubicBezTo>
                    <a:pt x="23" y="162"/>
                    <a:pt x="23" y="165"/>
                    <a:pt x="23" y="174"/>
                  </a:cubicBezTo>
                  <a:cubicBezTo>
                    <a:pt x="23" y="165"/>
                    <a:pt x="23" y="162"/>
                    <a:pt x="20" y="158"/>
                  </a:cubicBezTo>
                  <a:close/>
                  <a:moveTo>
                    <a:pt x="20" y="146"/>
                  </a:moveTo>
                  <a:lnTo>
                    <a:pt x="20" y="155"/>
                  </a:lnTo>
                  <a:lnTo>
                    <a:pt x="20" y="146"/>
                  </a:lnTo>
                  <a:close/>
                  <a:moveTo>
                    <a:pt x="20" y="132"/>
                  </a:moveTo>
                  <a:lnTo>
                    <a:pt x="20" y="139"/>
                  </a:lnTo>
                  <a:lnTo>
                    <a:pt x="20" y="132"/>
                  </a:lnTo>
                  <a:close/>
                  <a:moveTo>
                    <a:pt x="16" y="113"/>
                  </a:moveTo>
                  <a:lnTo>
                    <a:pt x="16" y="128"/>
                  </a:lnTo>
                  <a:lnTo>
                    <a:pt x="16" y="113"/>
                  </a:lnTo>
                  <a:close/>
                  <a:moveTo>
                    <a:pt x="16" y="101"/>
                  </a:moveTo>
                  <a:lnTo>
                    <a:pt x="16" y="113"/>
                  </a:lnTo>
                  <a:lnTo>
                    <a:pt x="16" y="101"/>
                  </a:lnTo>
                  <a:close/>
                  <a:moveTo>
                    <a:pt x="12" y="87"/>
                  </a:moveTo>
                  <a:lnTo>
                    <a:pt x="12" y="98"/>
                  </a:lnTo>
                  <a:lnTo>
                    <a:pt x="12" y="87"/>
                  </a:lnTo>
                  <a:close/>
                  <a:moveTo>
                    <a:pt x="9" y="56"/>
                  </a:moveTo>
                  <a:cubicBezTo>
                    <a:pt x="9" y="68"/>
                    <a:pt x="12" y="75"/>
                    <a:pt x="12" y="83"/>
                  </a:cubicBezTo>
                  <a:cubicBezTo>
                    <a:pt x="12" y="75"/>
                    <a:pt x="9" y="68"/>
                    <a:pt x="9" y="56"/>
                  </a:cubicBezTo>
                  <a:close/>
                  <a:moveTo>
                    <a:pt x="9" y="45"/>
                  </a:moveTo>
                  <a:lnTo>
                    <a:pt x="9" y="53"/>
                  </a:lnTo>
                  <a:lnTo>
                    <a:pt x="9" y="45"/>
                  </a:lnTo>
                  <a:close/>
                  <a:moveTo>
                    <a:pt x="5" y="26"/>
                  </a:moveTo>
                  <a:cubicBezTo>
                    <a:pt x="5" y="34"/>
                    <a:pt x="5" y="38"/>
                    <a:pt x="9" y="42"/>
                  </a:cubicBezTo>
                  <a:cubicBezTo>
                    <a:pt x="5" y="38"/>
                    <a:pt x="5" y="34"/>
                    <a:pt x="5" y="26"/>
                  </a:cubicBezTo>
                  <a:close/>
                  <a:moveTo>
                    <a:pt x="5" y="16"/>
                  </a:moveTo>
                  <a:lnTo>
                    <a:pt x="5" y="26"/>
                  </a:lnTo>
                  <a:lnTo>
                    <a:pt x="5" y="16"/>
                  </a:lnTo>
                  <a:close/>
                  <a:moveTo>
                    <a:pt x="1" y="0"/>
                  </a:moveTo>
                  <a:cubicBezTo>
                    <a:pt x="1" y="4"/>
                    <a:pt x="1" y="7"/>
                    <a:pt x="5" y="11"/>
                  </a:cubicBezTo>
                  <a:cubicBezTo>
                    <a:pt x="1" y="7"/>
                    <a:pt x="1" y="4"/>
                    <a:pt x="1" y="0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42;p58"/>
            <p:cNvSpPr/>
            <p:nvPr/>
          </p:nvSpPr>
          <p:spPr>
            <a:xfrm>
              <a:off x="6216350" y="1729275"/>
              <a:ext cx="25" cy="125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43;p58"/>
            <p:cNvSpPr/>
            <p:nvPr/>
          </p:nvSpPr>
          <p:spPr>
            <a:xfrm>
              <a:off x="5920325" y="1454075"/>
              <a:ext cx="296050" cy="275325"/>
            </a:xfrm>
            <a:custGeom>
              <a:avLst/>
              <a:gdLst/>
              <a:ahLst/>
              <a:cxnLst/>
              <a:rect l="l" t="t" r="r" b="b"/>
              <a:pathLst>
                <a:path w="11842" h="11013" extrusionOk="0">
                  <a:moveTo>
                    <a:pt x="4591" y="0"/>
                  </a:moveTo>
                  <a:cubicBezTo>
                    <a:pt x="4569" y="297"/>
                    <a:pt x="4546" y="591"/>
                    <a:pt x="4519" y="888"/>
                  </a:cubicBezTo>
                  <a:cubicBezTo>
                    <a:pt x="4519" y="3382"/>
                    <a:pt x="3522" y="5877"/>
                    <a:pt x="2028" y="8119"/>
                  </a:cubicBezTo>
                  <a:cubicBezTo>
                    <a:pt x="1358" y="9105"/>
                    <a:pt x="681" y="10069"/>
                    <a:pt x="0" y="11012"/>
                  </a:cubicBezTo>
                  <a:lnTo>
                    <a:pt x="11841" y="11012"/>
                  </a:lnTo>
                  <a:lnTo>
                    <a:pt x="11841" y="11009"/>
                  </a:lnTo>
                  <a:lnTo>
                    <a:pt x="11841" y="10998"/>
                  </a:lnTo>
                  <a:lnTo>
                    <a:pt x="11841" y="10994"/>
                  </a:lnTo>
                  <a:lnTo>
                    <a:pt x="11841" y="10986"/>
                  </a:lnTo>
                  <a:lnTo>
                    <a:pt x="11838" y="10983"/>
                  </a:lnTo>
                  <a:lnTo>
                    <a:pt x="11838" y="10972"/>
                  </a:lnTo>
                  <a:lnTo>
                    <a:pt x="11838" y="10967"/>
                  </a:lnTo>
                  <a:lnTo>
                    <a:pt x="11838" y="10956"/>
                  </a:lnTo>
                  <a:lnTo>
                    <a:pt x="11838" y="10953"/>
                  </a:lnTo>
                  <a:cubicBezTo>
                    <a:pt x="11833" y="10949"/>
                    <a:pt x="11833" y="10945"/>
                    <a:pt x="11833" y="10941"/>
                  </a:cubicBezTo>
                  <a:lnTo>
                    <a:pt x="11833" y="10937"/>
                  </a:lnTo>
                  <a:lnTo>
                    <a:pt x="11833" y="10930"/>
                  </a:lnTo>
                  <a:lnTo>
                    <a:pt x="11833" y="10927"/>
                  </a:lnTo>
                  <a:cubicBezTo>
                    <a:pt x="11833" y="10918"/>
                    <a:pt x="11833" y="10915"/>
                    <a:pt x="11830" y="10911"/>
                  </a:cubicBezTo>
                  <a:lnTo>
                    <a:pt x="11830" y="10908"/>
                  </a:lnTo>
                  <a:lnTo>
                    <a:pt x="11830" y="10899"/>
                  </a:lnTo>
                  <a:lnTo>
                    <a:pt x="11830" y="10892"/>
                  </a:lnTo>
                  <a:lnTo>
                    <a:pt x="11830" y="10885"/>
                  </a:lnTo>
                  <a:lnTo>
                    <a:pt x="11826" y="10881"/>
                  </a:lnTo>
                  <a:lnTo>
                    <a:pt x="11826" y="10866"/>
                  </a:lnTo>
                  <a:lnTo>
                    <a:pt x="11826" y="10854"/>
                  </a:lnTo>
                  <a:cubicBezTo>
                    <a:pt x="11826" y="10854"/>
                    <a:pt x="11826" y="10851"/>
                    <a:pt x="11822" y="10851"/>
                  </a:cubicBezTo>
                  <a:lnTo>
                    <a:pt x="11822" y="10840"/>
                  </a:lnTo>
                  <a:lnTo>
                    <a:pt x="11822" y="10836"/>
                  </a:lnTo>
                  <a:cubicBezTo>
                    <a:pt x="11822" y="10828"/>
                    <a:pt x="11819" y="10821"/>
                    <a:pt x="11819" y="10809"/>
                  </a:cubicBezTo>
                  <a:lnTo>
                    <a:pt x="11819" y="10806"/>
                  </a:lnTo>
                  <a:lnTo>
                    <a:pt x="11819" y="10798"/>
                  </a:lnTo>
                  <a:lnTo>
                    <a:pt x="11819" y="10795"/>
                  </a:lnTo>
                  <a:cubicBezTo>
                    <a:pt x="11815" y="10791"/>
                    <a:pt x="11815" y="10787"/>
                    <a:pt x="11815" y="10779"/>
                  </a:cubicBezTo>
                  <a:lnTo>
                    <a:pt x="11815" y="10769"/>
                  </a:lnTo>
                  <a:lnTo>
                    <a:pt x="11815" y="10764"/>
                  </a:lnTo>
                  <a:cubicBezTo>
                    <a:pt x="11811" y="10760"/>
                    <a:pt x="11811" y="10757"/>
                    <a:pt x="11811" y="10753"/>
                  </a:cubicBezTo>
                  <a:lnTo>
                    <a:pt x="11811" y="10750"/>
                  </a:lnTo>
                  <a:cubicBezTo>
                    <a:pt x="11717" y="10050"/>
                    <a:pt x="11544" y="9380"/>
                    <a:pt x="11310" y="8748"/>
                  </a:cubicBezTo>
                  <a:cubicBezTo>
                    <a:pt x="10810" y="7389"/>
                    <a:pt x="10046" y="6204"/>
                    <a:pt x="9279" y="5256"/>
                  </a:cubicBezTo>
                  <a:cubicBezTo>
                    <a:pt x="9117" y="5053"/>
                    <a:pt x="8955" y="4865"/>
                    <a:pt x="8797" y="4684"/>
                  </a:cubicBezTo>
                  <a:cubicBezTo>
                    <a:pt x="8797" y="4680"/>
                    <a:pt x="8794" y="4680"/>
                    <a:pt x="8794" y="4680"/>
                  </a:cubicBezTo>
                  <a:cubicBezTo>
                    <a:pt x="8229" y="4045"/>
                    <a:pt x="7698" y="3545"/>
                    <a:pt x="7300" y="3201"/>
                  </a:cubicBezTo>
                  <a:cubicBezTo>
                    <a:pt x="7292" y="3194"/>
                    <a:pt x="7285" y="3191"/>
                    <a:pt x="7278" y="3183"/>
                  </a:cubicBezTo>
                  <a:cubicBezTo>
                    <a:pt x="6886" y="2845"/>
                    <a:pt x="6634" y="2660"/>
                    <a:pt x="6634" y="2660"/>
                  </a:cubicBezTo>
                  <a:lnTo>
                    <a:pt x="7865" y="470"/>
                  </a:lnTo>
                  <a:cubicBezTo>
                    <a:pt x="7865" y="470"/>
                    <a:pt x="7865" y="466"/>
                    <a:pt x="7868" y="466"/>
                  </a:cubicBezTo>
                  <a:lnTo>
                    <a:pt x="4591" y="0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44;p58"/>
            <p:cNvSpPr/>
            <p:nvPr/>
          </p:nvSpPr>
          <p:spPr>
            <a:xfrm>
              <a:off x="6141850" y="653025"/>
              <a:ext cx="19800" cy="237525"/>
            </a:xfrm>
            <a:custGeom>
              <a:avLst/>
              <a:gdLst/>
              <a:ahLst/>
              <a:cxnLst/>
              <a:rect l="l" t="t" r="r" b="b"/>
              <a:pathLst>
                <a:path w="792" h="9501" extrusionOk="0">
                  <a:moveTo>
                    <a:pt x="0" y="0"/>
                  </a:moveTo>
                  <a:cubicBezTo>
                    <a:pt x="18" y="72"/>
                    <a:pt x="39" y="142"/>
                    <a:pt x="57" y="216"/>
                  </a:cubicBezTo>
                  <a:lnTo>
                    <a:pt x="57" y="216"/>
                  </a:lnTo>
                  <a:cubicBezTo>
                    <a:pt x="57" y="214"/>
                    <a:pt x="56" y="213"/>
                    <a:pt x="56" y="212"/>
                  </a:cubicBezTo>
                  <a:cubicBezTo>
                    <a:pt x="37" y="139"/>
                    <a:pt x="19" y="68"/>
                    <a:pt x="0" y="0"/>
                  </a:cubicBezTo>
                  <a:close/>
                  <a:moveTo>
                    <a:pt x="57" y="216"/>
                  </a:moveTo>
                  <a:cubicBezTo>
                    <a:pt x="57" y="218"/>
                    <a:pt x="58" y="220"/>
                    <a:pt x="58" y="222"/>
                  </a:cubicBezTo>
                  <a:lnTo>
                    <a:pt x="58" y="222"/>
                  </a:lnTo>
                  <a:cubicBezTo>
                    <a:pt x="58" y="220"/>
                    <a:pt x="57" y="218"/>
                    <a:pt x="57" y="216"/>
                  </a:cubicBezTo>
                  <a:close/>
                  <a:moveTo>
                    <a:pt x="58" y="222"/>
                  </a:moveTo>
                  <a:cubicBezTo>
                    <a:pt x="59" y="225"/>
                    <a:pt x="59" y="227"/>
                    <a:pt x="60" y="230"/>
                  </a:cubicBezTo>
                  <a:cubicBezTo>
                    <a:pt x="60" y="228"/>
                    <a:pt x="59" y="225"/>
                    <a:pt x="58" y="222"/>
                  </a:cubicBezTo>
                  <a:close/>
                  <a:moveTo>
                    <a:pt x="482" y="2728"/>
                  </a:moveTo>
                  <a:lnTo>
                    <a:pt x="482" y="2735"/>
                  </a:lnTo>
                  <a:cubicBezTo>
                    <a:pt x="768" y="5304"/>
                    <a:pt x="791" y="8267"/>
                    <a:pt x="791" y="9203"/>
                  </a:cubicBezTo>
                  <a:lnTo>
                    <a:pt x="791" y="9203"/>
                  </a:lnTo>
                  <a:cubicBezTo>
                    <a:pt x="791" y="8267"/>
                    <a:pt x="768" y="5300"/>
                    <a:pt x="482" y="2728"/>
                  </a:cubicBezTo>
                  <a:close/>
                  <a:moveTo>
                    <a:pt x="791" y="9208"/>
                  </a:moveTo>
                  <a:lnTo>
                    <a:pt x="791" y="9208"/>
                  </a:lnTo>
                  <a:cubicBezTo>
                    <a:pt x="791" y="9386"/>
                    <a:pt x="791" y="9489"/>
                    <a:pt x="791" y="9500"/>
                  </a:cubicBezTo>
                  <a:lnTo>
                    <a:pt x="791" y="9500"/>
                  </a:lnTo>
                  <a:cubicBezTo>
                    <a:pt x="791" y="9489"/>
                    <a:pt x="791" y="9386"/>
                    <a:pt x="791" y="9208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45;p58"/>
            <p:cNvSpPr/>
            <p:nvPr/>
          </p:nvSpPr>
          <p:spPr>
            <a:xfrm>
              <a:off x="6134700" y="818950"/>
              <a:ext cx="1225" cy="4175"/>
            </a:xfrm>
            <a:custGeom>
              <a:avLst/>
              <a:gdLst/>
              <a:ahLst/>
              <a:cxnLst/>
              <a:rect l="l" t="t" r="r" b="b"/>
              <a:pathLst>
                <a:path w="49" h="167" extrusionOk="0">
                  <a:moveTo>
                    <a:pt x="49" y="0"/>
                  </a:moveTo>
                  <a:lnTo>
                    <a:pt x="49" y="0"/>
                  </a:lnTo>
                  <a:cubicBezTo>
                    <a:pt x="30" y="31"/>
                    <a:pt x="16" y="57"/>
                    <a:pt x="0" y="83"/>
                  </a:cubicBezTo>
                  <a:cubicBezTo>
                    <a:pt x="12" y="110"/>
                    <a:pt x="19" y="136"/>
                    <a:pt x="30" y="166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A17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46;p58"/>
            <p:cNvSpPr/>
            <p:nvPr/>
          </p:nvSpPr>
          <p:spPr>
            <a:xfrm>
              <a:off x="6055500" y="654225"/>
              <a:ext cx="99825" cy="166825"/>
            </a:xfrm>
            <a:custGeom>
              <a:avLst/>
              <a:gdLst/>
              <a:ahLst/>
              <a:cxnLst/>
              <a:rect l="l" t="t" r="r" b="b"/>
              <a:pathLst>
                <a:path w="3993" h="6673" extrusionOk="0">
                  <a:moveTo>
                    <a:pt x="1685" y="3621"/>
                  </a:moveTo>
                  <a:cubicBezTo>
                    <a:pt x="1685" y="3621"/>
                    <a:pt x="1663" y="3719"/>
                    <a:pt x="1603" y="3880"/>
                  </a:cubicBezTo>
                  <a:cubicBezTo>
                    <a:pt x="1659" y="3719"/>
                    <a:pt x="1685" y="3621"/>
                    <a:pt x="1685" y="3621"/>
                  </a:cubicBezTo>
                  <a:close/>
                  <a:moveTo>
                    <a:pt x="3451" y="1"/>
                  </a:moveTo>
                  <a:cubicBezTo>
                    <a:pt x="3406" y="1310"/>
                    <a:pt x="2698" y="2496"/>
                    <a:pt x="1306" y="2642"/>
                  </a:cubicBezTo>
                  <a:cubicBezTo>
                    <a:pt x="1126" y="2661"/>
                    <a:pt x="956" y="2673"/>
                    <a:pt x="801" y="2673"/>
                  </a:cubicBezTo>
                  <a:cubicBezTo>
                    <a:pt x="489" y="2673"/>
                    <a:pt x="226" y="2635"/>
                    <a:pt x="0" y="2579"/>
                  </a:cubicBezTo>
                  <a:lnTo>
                    <a:pt x="0" y="2579"/>
                  </a:lnTo>
                  <a:cubicBezTo>
                    <a:pt x="34" y="2628"/>
                    <a:pt x="72" y="2669"/>
                    <a:pt x="113" y="2710"/>
                  </a:cubicBezTo>
                  <a:cubicBezTo>
                    <a:pt x="662" y="3109"/>
                    <a:pt x="1144" y="3542"/>
                    <a:pt x="1558" y="4001"/>
                  </a:cubicBezTo>
                  <a:cubicBezTo>
                    <a:pt x="1577" y="3960"/>
                    <a:pt x="1591" y="3920"/>
                    <a:pt x="1603" y="3882"/>
                  </a:cubicBezTo>
                  <a:lnTo>
                    <a:pt x="1603" y="3882"/>
                  </a:lnTo>
                  <a:cubicBezTo>
                    <a:pt x="1591" y="3920"/>
                    <a:pt x="1577" y="3960"/>
                    <a:pt x="1562" y="4005"/>
                  </a:cubicBezTo>
                  <a:cubicBezTo>
                    <a:pt x="2291" y="4821"/>
                    <a:pt x="2819" y="5721"/>
                    <a:pt x="3168" y="6672"/>
                  </a:cubicBezTo>
                  <a:cubicBezTo>
                    <a:pt x="3184" y="6646"/>
                    <a:pt x="3198" y="6620"/>
                    <a:pt x="3217" y="6589"/>
                  </a:cubicBezTo>
                  <a:lnTo>
                    <a:pt x="3217" y="6586"/>
                  </a:lnTo>
                  <a:cubicBezTo>
                    <a:pt x="3736" y="5672"/>
                    <a:pt x="3993" y="4358"/>
                    <a:pt x="3936" y="2661"/>
                  </a:cubicBezTo>
                  <a:lnTo>
                    <a:pt x="3936" y="2661"/>
                  </a:lnTo>
                  <a:lnTo>
                    <a:pt x="3936" y="2680"/>
                  </a:lnTo>
                  <a:cubicBezTo>
                    <a:pt x="3835" y="1761"/>
                    <a:pt x="3700" y="895"/>
                    <a:pt x="3516" y="188"/>
                  </a:cubicBezTo>
                  <a:lnTo>
                    <a:pt x="3516" y="188"/>
                  </a:lnTo>
                  <a:cubicBezTo>
                    <a:pt x="3517" y="190"/>
                    <a:pt x="3518" y="192"/>
                    <a:pt x="3519" y="193"/>
                  </a:cubicBezTo>
                  <a:cubicBezTo>
                    <a:pt x="3517" y="189"/>
                    <a:pt x="3515" y="184"/>
                    <a:pt x="3514" y="180"/>
                  </a:cubicBezTo>
                  <a:lnTo>
                    <a:pt x="3514" y="180"/>
                  </a:lnTo>
                  <a:cubicBezTo>
                    <a:pt x="3513" y="176"/>
                    <a:pt x="3510" y="170"/>
                    <a:pt x="3510" y="164"/>
                  </a:cubicBezTo>
                  <a:lnTo>
                    <a:pt x="3510" y="164"/>
                  </a:lnTo>
                  <a:cubicBezTo>
                    <a:pt x="3510" y="166"/>
                    <a:pt x="3511" y="169"/>
                    <a:pt x="3511" y="172"/>
                  </a:cubicBezTo>
                  <a:lnTo>
                    <a:pt x="3511" y="172"/>
                  </a:lnTo>
                  <a:cubicBezTo>
                    <a:pt x="3491" y="115"/>
                    <a:pt x="3471" y="58"/>
                    <a:pt x="3451" y="1"/>
                  </a:cubicBezTo>
                  <a:close/>
                </a:path>
              </a:pathLst>
            </a:custGeom>
            <a:solidFill>
              <a:srgbClr val="DA99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247;p58"/>
            <p:cNvSpPr/>
            <p:nvPr/>
          </p:nvSpPr>
          <p:spPr>
            <a:xfrm>
              <a:off x="6094450" y="744750"/>
              <a:ext cx="3200" cy="9600"/>
            </a:xfrm>
            <a:custGeom>
              <a:avLst/>
              <a:gdLst/>
              <a:ahLst/>
              <a:cxnLst/>
              <a:rect l="l" t="t" r="r" b="b"/>
              <a:pathLst>
                <a:path w="128" h="384" extrusionOk="0">
                  <a:moveTo>
                    <a:pt x="127" y="0"/>
                  </a:moveTo>
                  <a:lnTo>
                    <a:pt x="127" y="0"/>
                  </a:lnTo>
                  <a:cubicBezTo>
                    <a:pt x="127" y="0"/>
                    <a:pt x="101" y="98"/>
                    <a:pt x="45" y="259"/>
                  </a:cubicBezTo>
                  <a:cubicBezTo>
                    <a:pt x="105" y="98"/>
                    <a:pt x="127" y="0"/>
                    <a:pt x="127" y="0"/>
                  </a:cubicBezTo>
                  <a:close/>
                  <a:moveTo>
                    <a:pt x="45" y="261"/>
                  </a:moveTo>
                  <a:cubicBezTo>
                    <a:pt x="33" y="299"/>
                    <a:pt x="19" y="339"/>
                    <a:pt x="0" y="380"/>
                  </a:cubicBezTo>
                  <a:cubicBezTo>
                    <a:pt x="0" y="384"/>
                    <a:pt x="0" y="384"/>
                    <a:pt x="4" y="384"/>
                  </a:cubicBezTo>
                  <a:cubicBezTo>
                    <a:pt x="19" y="339"/>
                    <a:pt x="33" y="299"/>
                    <a:pt x="45" y="261"/>
                  </a:cubicBezTo>
                  <a:close/>
                </a:path>
              </a:pathLst>
            </a:custGeom>
            <a:solidFill>
              <a:srgbClr val="241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48;p58"/>
            <p:cNvSpPr/>
            <p:nvPr/>
          </p:nvSpPr>
          <p:spPr>
            <a:xfrm>
              <a:off x="6117025" y="541100"/>
              <a:ext cx="111000" cy="349450"/>
            </a:xfrm>
            <a:custGeom>
              <a:avLst/>
              <a:gdLst/>
              <a:ahLst/>
              <a:cxnLst/>
              <a:rect l="l" t="t" r="r" b="b"/>
              <a:pathLst>
                <a:path w="4440" h="13978" extrusionOk="0">
                  <a:moveTo>
                    <a:pt x="7" y="1794"/>
                  </a:moveTo>
                  <a:cubicBezTo>
                    <a:pt x="7" y="1799"/>
                    <a:pt x="4" y="1803"/>
                    <a:pt x="0" y="1806"/>
                  </a:cubicBezTo>
                  <a:cubicBezTo>
                    <a:pt x="68" y="1870"/>
                    <a:pt x="132" y="1938"/>
                    <a:pt x="195" y="2013"/>
                  </a:cubicBezTo>
                  <a:cubicBezTo>
                    <a:pt x="146" y="1938"/>
                    <a:pt x="82" y="1867"/>
                    <a:pt x="7" y="1794"/>
                  </a:cubicBezTo>
                  <a:close/>
                  <a:moveTo>
                    <a:pt x="704" y="0"/>
                  </a:moveTo>
                  <a:cubicBezTo>
                    <a:pt x="632" y="561"/>
                    <a:pt x="429" y="1077"/>
                    <a:pt x="143" y="1573"/>
                  </a:cubicBezTo>
                  <a:cubicBezTo>
                    <a:pt x="181" y="1596"/>
                    <a:pt x="200" y="1610"/>
                    <a:pt x="200" y="1610"/>
                  </a:cubicBezTo>
                  <a:lnTo>
                    <a:pt x="282" y="1388"/>
                  </a:lnTo>
                  <a:lnTo>
                    <a:pt x="587" y="1569"/>
                  </a:lnTo>
                  <a:lnTo>
                    <a:pt x="200" y="2020"/>
                  </a:lnTo>
                  <a:cubicBezTo>
                    <a:pt x="248" y="2081"/>
                    <a:pt x="297" y="2145"/>
                    <a:pt x="342" y="2216"/>
                  </a:cubicBezTo>
                  <a:cubicBezTo>
                    <a:pt x="790" y="2883"/>
                    <a:pt x="1008" y="3699"/>
                    <a:pt x="993" y="4477"/>
                  </a:cubicBezTo>
                  <a:cubicBezTo>
                    <a:pt x="1012" y="4553"/>
                    <a:pt x="1035" y="4628"/>
                    <a:pt x="1053" y="4707"/>
                  </a:cubicBezTo>
                  <a:cubicBezTo>
                    <a:pt x="1238" y="5415"/>
                    <a:pt x="1374" y="6283"/>
                    <a:pt x="1475" y="7205"/>
                  </a:cubicBezTo>
                  <a:cubicBezTo>
                    <a:pt x="1817" y="10279"/>
                    <a:pt x="1784" y="13917"/>
                    <a:pt x="1784" y="13978"/>
                  </a:cubicBezTo>
                  <a:cubicBezTo>
                    <a:pt x="1784" y="13978"/>
                    <a:pt x="4439" y="11958"/>
                    <a:pt x="4436" y="6950"/>
                  </a:cubicBezTo>
                  <a:cubicBezTo>
                    <a:pt x="4436" y="6840"/>
                    <a:pt x="4436" y="6727"/>
                    <a:pt x="4432" y="6615"/>
                  </a:cubicBezTo>
                  <a:lnTo>
                    <a:pt x="4432" y="6607"/>
                  </a:lnTo>
                  <a:lnTo>
                    <a:pt x="4432" y="6603"/>
                  </a:lnTo>
                  <a:lnTo>
                    <a:pt x="4432" y="6596"/>
                  </a:lnTo>
                  <a:lnTo>
                    <a:pt x="4432" y="6588"/>
                  </a:lnTo>
                  <a:lnTo>
                    <a:pt x="4432" y="6585"/>
                  </a:lnTo>
                  <a:lnTo>
                    <a:pt x="4432" y="6580"/>
                  </a:lnTo>
                  <a:lnTo>
                    <a:pt x="4432" y="6577"/>
                  </a:lnTo>
                  <a:lnTo>
                    <a:pt x="4432" y="6569"/>
                  </a:lnTo>
                  <a:cubicBezTo>
                    <a:pt x="4432" y="6566"/>
                    <a:pt x="4432" y="6562"/>
                    <a:pt x="4428" y="6558"/>
                  </a:cubicBezTo>
                  <a:lnTo>
                    <a:pt x="4428" y="6551"/>
                  </a:lnTo>
                  <a:lnTo>
                    <a:pt x="4428" y="6547"/>
                  </a:lnTo>
                  <a:lnTo>
                    <a:pt x="4428" y="6543"/>
                  </a:lnTo>
                  <a:lnTo>
                    <a:pt x="4428" y="6540"/>
                  </a:lnTo>
                  <a:lnTo>
                    <a:pt x="4428" y="6532"/>
                  </a:lnTo>
                  <a:lnTo>
                    <a:pt x="4428" y="6521"/>
                  </a:lnTo>
                  <a:lnTo>
                    <a:pt x="4428" y="6513"/>
                  </a:lnTo>
                  <a:lnTo>
                    <a:pt x="4428" y="6509"/>
                  </a:lnTo>
                  <a:lnTo>
                    <a:pt x="4428" y="6505"/>
                  </a:lnTo>
                  <a:lnTo>
                    <a:pt x="4428" y="6502"/>
                  </a:lnTo>
                  <a:lnTo>
                    <a:pt x="4428" y="6498"/>
                  </a:lnTo>
                  <a:lnTo>
                    <a:pt x="4428" y="6495"/>
                  </a:lnTo>
                  <a:lnTo>
                    <a:pt x="4428" y="6486"/>
                  </a:lnTo>
                  <a:lnTo>
                    <a:pt x="4428" y="6483"/>
                  </a:lnTo>
                  <a:lnTo>
                    <a:pt x="4428" y="6476"/>
                  </a:lnTo>
                  <a:lnTo>
                    <a:pt x="4428" y="6472"/>
                  </a:lnTo>
                  <a:lnTo>
                    <a:pt x="4428" y="6467"/>
                  </a:lnTo>
                  <a:lnTo>
                    <a:pt x="4428" y="6464"/>
                  </a:lnTo>
                  <a:lnTo>
                    <a:pt x="4425" y="6460"/>
                  </a:lnTo>
                  <a:lnTo>
                    <a:pt x="4425" y="6457"/>
                  </a:lnTo>
                  <a:lnTo>
                    <a:pt x="4425" y="6453"/>
                  </a:lnTo>
                  <a:lnTo>
                    <a:pt x="4425" y="6445"/>
                  </a:lnTo>
                  <a:lnTo>
                    <a:pt x="4425" y="6441"/>
                  </a:lnTo>
                  <a:lnTo>
                    <a:pt x="4425" y="6438"/>
                  </a:lnTo>
                  <a:lnTo>
                    <a:pt x="4425" y="6430"/>
                  </a:lnTo>
                  <a:lnTo>
                    <a:pt x="4425" y="6427"/>
                  </a:lnTo>
                  <a:lnTo>
                    <a:pt x="4425" y="6422"/>
                  </a:lnTo>
                  <a:lnTo>
                    <a:pt x="4425" y="6419"/>
                  </a:lnTo>
                  <a:lnTo>
                    <a:pt x="4425" y="6415"/>
                  </a:lnTo>
                  <a:lnTo>
                    <a:pt x="4425" y="6411"/>
                  </a:lnTo>
                  <a:lnTo>
                    <a:pt x="4425" y="6408"/>
                  </a:lnTo>
                  <a:lnTo>
                    <a:pt x="4425" y="6400"/>
                  </a:lnTo>
                  <a:lnTo>
                    <a:pt x="4425" y="6396"/>
                  </a:lnTo>
                  <a:lnTo>
                    <a:pt x="4425" y="6385"/>
                  </a:lnTo>
                  <a:cubicBezTo>
                    <a:pt x="4421" y="6385"/>
                    <a:pt x="4421" y="6382"/>
                    <a:pt x="4421" y="6382"/>
                  </a:cubicBezTo>
                  <a:lnTo>
                    <a:pt x="4421" y="6377"/>
                  </a:lnTo>
                  <a:lnTo>
                    <a:pt x="4421" y="6374"/>
                  </a:lnTo>
                  <a:lnTo>
                    <a:pt x="4421" y="6370"/>
                  </a:lnTo>
                  <a:lnTo>
                    <a:pt x="4421" y="6363"/>
                  </a:lnTo>
                  <a:lnTo>
                    <a:pt x="4421" y="6355"/>
                  </a:lnTo>
                  <a:lnTo>
                    <a:pt x="4421" y="6332"/>
                  </a:lnTo>
                  <a:lnTo>
                    <a:pt x="4421" y="6325"/>
                  </a:lnTo>
                  <a:cubicBezTo>
                    <a:pt x="4357" y="5335"/>
                    <a:pt x="4105" y="4444"/>
                    <a:pt x="3736" y="3650"/>
                  </a:cubicBezTo>
                  <a:lnTo>
                    <a:pt x="3732" y="3646"/>
                  </a:lnTo>
                  <a:lnTo>
                    <a:pt x="3732" y="3642"/>
                  </a:lnTo>
                  <a:cubicBezTo>
                    <a:pt x="3732" y="3642"/>
                    <a:pt x="3732" y="3638"/>
                    <a:pt x="3729" y="3638"/>
                  </a:cubicBezTo>
                  <a:cubicBezTo>
                    <a:pt x="2976" y="2020"/>
                    <a:pt x="1749" y="813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249;p58"/>
            <p:cNvSpPr/>
            <p:nvPr/>
          </p:nvSpPr>
          <p:spPr>
            <a:xfrm>
              <a:off x="6107775" y="598850"/>
              <a:ext cx="34100" cy="55400"/>
            </a:xfrm>
            <a:custGeom>
              <a:avLst/>
              <a:gdLst/>
              <a:ahLst/>
              <a:cxnLst/>
              <a:rect l="l" t="t" r="r" b="b"/>
              <a:pathLst>
                <a:path w="1364" h="2216" extrusionOk="0">
                  <a:moveTo>
                    <a:pt x="23" y="0"/>
                  </a:moveTo>
                  <a:cubicBezTo>
                    <a:pt x="16" y="8"/>
                    <a:pt x="9" y="19"/>
                    <a:pt x="1" y="31"/>
                  </a:cubicBezTo>
                  <a:cubicBezTo>
                    <a:pt x="516" y="564"/>
                    <a:pt x="1013" y="1276"/>
                    <a:pt x="1360" y="2216"/>
                  </a:cubicBezTo>
                  <a:lnTo>
                    <a:pt x="1360" y="2167"/>
                  </a:lnTo>
                  <a:lnTo>
                    <a:pt x="1363" y="2167"/>
                  </a:lnTo>
                  <a:cubicBezTo>
                    <a:pt x="1242" y="1757"/>
                    <a:pt x="1112" y="1411"/>
                    <a:pt x="957" y="1159"/>
                  </a:cubicBezTo>
                  <a:cubicBezTo>
                    <a:pt x="674" y="700"/>
                    <a:pt x="355" y="316"/>
                    <a:pt x="23" y="0"/>
                  </a:cubicBezTo>
                  <a:close/>
                </a:path>
              </a:pathLst>
            </a:custGeom>
            <a:solidFill>
              <a:srgbClr val="A5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250;p58"/>
            <p:cNvSpPr/>
            <p:nvPr/>
          </p:nvSpPr>
          <p:spPr>
            <a:xfrm>
              <a:off x="6047950" y="599600"/>
              <a:ext cx="93825" cy="121450"/>
            </a:xfrm>
            <a:custGeom>
              <a:avLst/>
              <a:gdLst/>
              <a:ahLst/>
              <a:cxnLst/>
              <a:rect l="l" t="t" r="r" b="b"/>
              <a:pathLst>
                <a:path w="3753" h="4858" extrusionOk="0">
                  <a:moveTo>
                    <a:pt x="2394" y="1"/>
                  </a:moveTo>
                  <a:cubicBezTo>
                    <a:pt x="2210" y="245"/>
                    <a:pt x="2015" y="486"/>
                    <a:pt x="1811" y="723"/>
                  </a:cubicBezTo>
                  <a:cubicBezTo>
                    <a:pt x="1822" y="730"/>
                    <a:pt x="1834" y="738"/>
                    <a:pt x="1845" y="746"/>
                  </a:cubicBezTo>
                  <a:lnTo>
                    <a:pt x="423" y="4436"/>
                  </a:lnTo>
                  <a:cubicBezTo>
                    <a:pt x="423" y="4436"/>
                    <a:pt x="423" y="4433"/>
                    <a:pt x="415" y="4421"/>
                  </a:cubicBezTo>
                  <a:cubicBezTo>
                    <a:pt x="404" y="4433"/>
                    <a:pt x="393" y="4440"/>
                    <a:pt x="377" y="4440"/>
                  </a:cubicBezTo>
                  <a:cubicBezTo>
                    <a:pt x="374" y="4440"/>
                    <a:pt x="367" y="4440"/>
                    <a:pt x="362" y="4436"/>
                  </a:cubicBezTo>
                  <a:cubicBezTo>
                    <a:pt x="246" y="4391"/>
                    <a:pt x="159" y="4313"/>
                    <a:pt x="107" y="4127"/>
                  </a:cubicBezTo>
                  <a:lnTo>
                    <a:pt x="107" y="4127"/>
                  </a:lnTo>
                  <a:cubicBezTo>
                    <a:pt x="114" y="4177"/>
                    <a:pt x="118" y="4226"/>
                    <a:pt x="125" y="4275"/>
                  </a:cubicBezTo>
                  <a:cubicBezTo>
                    <a:pt x="125" y="4275"/>
                    <a:pt x="65" y="4045"/>
                    <a:pt x="1" y="3699"/>
                  </a:cubicBezTo>
                  <a:lnTo>
                    <a:pt x="1" y="3699"/>
                  </a:lnTo>
                  <a:cubicBezTo>
                    <a:pt x="5" y="4101"/>
                    <a:pt x="99" y="4485"/>
                    <a:pt x="302" y="4764"/>
                  </a:cubicBezTo>
                  <a:cubicBezTo>
                    <a:pt x="528" y="4820"/>
                    <a:pt x="791" y="4858"/>
                    <a:pt x="1103" y="4858"/>
                  </a:cubicBezTo>
                  <a:cubicBezTo>
                    <a:pt x="1258" y="4858"/>
                    <a:pt x="1428" y="4846"/>
                    <a:pt x="1608" y="4827"/>
                  </a:cubicBezTo>
                  <a:cubicBezTo>
                    <a:pt x="3000" y="4681"/>
                    <a:pt x="3708" y="3495"/>
                    <a:pt x="3753" y="2186"/>
                  </a:cubicBezTo>
                  <a:cubicBezTo>
                    <a:pt x="3406" y="1246"/>
                    <a:pt x="2909" y="534"/>
                    <a:pt x="2394" y="1"/>
                  </a:cubicBezTo>
                  <a:close/>
                </a:path>
              </a:pathLst>
            </a:custGeom>
            <a:solidFill>
              <a:srgbClr val="A09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251;p58"/>
            <p:cNvSpPr/>
            <p:nvPr/>
          </p:nvSpPr>
          <p:spPr>
            <a:xfrm>
              <a:off x="6049200" y="617675"/>
              <a:ext cx="44875" cy="92850"/>
            </a:xfrm>
            <a:custGeom>
              <a:avLst/>
              <a:gdLst/>
              <a:ahLst/>
              <a:cxnLst/>
              <a:rect l="l" t="t" r="r" b="b"/>
              <a:pathLst>
                <a:path w="1795" h="3714" extrusionOk="0">
                  <a:moveTo>
                    <a:pt x="1761" y="0"/>
                  </a:moveTo>
                  <a:cubicBezTo>
                    <a:pt x="1223" y="632"/>
                    <a:pt x="636" y="1256"/>
                    <a:pt x="113" y="1926"/>
                  </a:cubicBezTo>
                  <a:cubicBezTo>
                    <a:pt x="68" y="2069"/>
                    <a:pt x="30" y="2220"/>
                    <a:pt x="1" y="2374"/>
                  </a:cubicBezTo>
                  <a:cubicBezTo>
                    <a:pt x="30" y="2284"/>
                    <a:pt x="94" y="2201"/>
                    <a:pt x="218" y="2182"/>
                  </a:cubicBezTo>
                  <a:cubicBezTo>
                    <a:pt x="222" y="2178"/>
                    <a:pt x="226" y="2178"/>
                    <a:pt x="230" y="2178"/>
                  </a:cubicBezTo>
                  <a:cubicBezTo>
                    <a:pt x="369" y="2178"/>
                    <a:pt x="444" y="2566"/>
                    <a:pt x="459" y="2949"/>
                  </a:cubicBezTo>
                  <a:cubicBezTo>
                    <a:pt x="470" y="3281"/>
                    <a:pt x="437" y="3616"/>
                    <a:pt x="365" y="3698"/>
                  </a:cubicBezTo>
                  <a:cubicBezTo>
                    <a:pt x="373" y="3710"/>
                    <a:pt x="373" y="3713"/>
                    <a:pt x="373" y="3713"/>
                  </a:cubicBezTo>
                  <a:lnTo>
                    <a:pt x="1795" y="23"/>
                  </a:lnTo>
                  <a:cubicBezTo>
                    <a:pt x="1784" y="15"/>
                    <a:pt x="1772" y="7"/>
                    <a:pt x="1761" y="0"/>
                  </a:cubicBezTo>
                  <a:close/>
                </a:path>
              </a:pathLst>
            </a:custGeom>
            <a:solidFill>
              <a:srgbClr val="A5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252;p58"/>
            <p:cNvSpPr/>
            <p:nvPr/>
          </p:nvSpPr>
          <p:spPr>
            <a:xfrm>
              <a:off x="6047875" y="681625"/>
              <a:ext cx="3225" cy="24850"/>
            </a:xfrm>
            <a:custGeom>
              <a:avLst/>
              <a:gdLst/>
              <a:ahLst/>
              <a:cxnLst/>
              <a:rect l="l" t="t" r="r" b="b"/>
              <a:pathLst>
                <a:path w="129" h="994" extrusionOk="0">
                  <a:moveTo>
                    <a:pt x="26" y="0"/>
                  </a:moveTo>
                  <a:cubicBezTo>
                    <a:pt x="8" y="139"/>
                    <a:pt x="0" y="282"/>
                    <a:pt x="4" y="418"/>
                  </a:cubicBezTo>
                  <a:cubicBezTo>
                    <a:pt x="68" y="764"/>
                    <a:pt x="128" y="994"/>
                    <a:pt x="128" y="994"/>
                  </a:cubicBezTo>
                  <a:cubicBezTo>
                    <a:pt x="121" y="945"/>
                    <a:pt x="117" y="896"/>
                    <a:pt x="110" y="846"/>
                  </a:cubicBezTo>
                  <a:cubicBezTo>
                    <a:pt x="61" y="688"/>
                    <a:pt x="35" y="452"/>
                    <a:pt x="31" y="87"/>
                  </a:cubicBezTo>
                  <a:lnTo>
                    <a:pt x="31" y="83"/>
                  </a:lnTo>
                  <a:cubicBezTo>
                    <a:pt x="31" y="79"/>
                    <a:pt x="26" y="45"/>
                    <a:pt x="26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253;p58"/>
            <p:cNvSpPr/>
            <p:nvPr/>
          </p:nvSpPr>
          <p:spPr>
            <a:xfrm>
              <a:off x="6048525" y="672125"/>
              <a:ext cx="12450" cy="38475"/>
            </a:xfrm>
            <a:custGeom>
              <a:avLst/>
              <a:gdLst/>
              <a:ahLst/>
              <a:cxnLst/>
              <a:rect l="l" t="t" r="r" b="b"/>
              <a:pathLst>
                <a:path w="498" h="1539" extrusionOk="0">
                  <a:moveTo>
                    <a:pt x="257" y="0"/>
                  </a:moveTo>
                  <a:cubicBezTo>
                    <a:pt x="253" y="0"/>
                    <a:pt x="249" y="0"/>
                    <a:pt x="245" y="4"/>
                  </a:cubicBezTo>
                  <a:cubicBezTo>
                    <a:pt x="121" y="23"/>
                    <a:pt x="57" y="106"/>
                    <a:pt x="28" y="196"/>
                  </a:cubicBezTo>
                  <a:cubicBezTo>
                    <a:pt x="16" y="256"/>
                    <a:pt x="9" y="320"/>
                    <a:pt x="0" y="380"/>
                  </a:cubicBezTo>
                  <a:cubicBezTo>
                    <a:pt x="0" y="425"/>
                    <a:pt x="5" y="459"/>
                    <a:pt x="5" y="463"/>
                  </a:cubicBezTo>
                  <a:lnTo>
                    <a:pt x="5" y="467"/>
                  </a:lnTo>
                  <a:cubicBezTo>
                    <a:pt x="9" y="832"/>
                    <a:pt x="35" y="1068"/>
                    <a:pt x="84" y="1226"/>
                  </a:cubicBezTo>
                  <a:cubicBezTo>
                    <a:pt x="136" y="1412"/>
                    <a:pt x="223" y="1490"/>
                    <a:pt x="339" y="1535"/>
                  </a:cubicBezTo>
                  <a:cubicBezTo>
                    <a:pt x="344" y="1539"/>
                    <a:pt x="351" y="1539"/>
                    <a:pt x="354" y="1539"/>
                  </a:cubicBezTo>
                  <a:cubicBezTo>
                    <a:pt x="370" y="1539"/>
                    <a:pt x="381" y="1532"/>
                    <a:pt x="392" y="1520"/>
                  </a:cubicBezTo>
                  <a:cubicBezTo>
                    <a:pt x="464" y="1438"/>
                    <a:pt x="497" y="1103"/>
                    <a:pt x="486" y="771"/>
                  </a:cubicBezTo>
                  <a:cubicBezTo>
                    <a:pt x="471" y="388"/>
                    <a:pt x="396" y="0"/>
                    <a:pt x="257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254;p58"/>
            <p:cNvSpPr/>
            <p:nvPr/>
          </p:nvSpPr>
          <p:spPr>
            <a:xfrm>
              <a:off x="6108350" y="586250"/>
              <a:ext cx="33875" cy="66800"/>
            </a:xfrm>
            <a:custGeom>
              <a:avLst/>
              <a:gdLst/>
              <a:ahLst/>
              <a:cxnLst/>
              <a:rect l="l" t="t" r="r" b="b"/>
              <a:pathLst>
                <a:path w="1355" h="2672" extrusionOk="0">
                  <a:moveTo>
                    <a:pt x="347" y="0"/>
                  </a:moveTo>
                  <a:cubicBezTo>
                    <a:pt x="241" y="169"/>
                    <a:pt x="125" y="339"/>
                    <a:pt x="0" y="504"/>
                  </a:cubicBezTo>
                  <a:cubicBezTo>
                    <a:pt x="332" y="820"/>
                    <a:pt x="651" y="1204"/>
                    <a:pt x="934" y="1663"/>
                  </a:cubicBezTo>
                  <a:cubicBezTo>
                    <a:pt x="1089" y="1915"/>
                    <a:pt x="1219" y="2261"/>
                    <a:pt x="1340" y="2671"/>
                  </a:cubicBezTo>
                  <a:cubicBezTo>
                    <a:pt x="1355" y="1893"/>
                    <a:pt x="1137" y="1077"/>
                    <a:pt x="689" y="410"/>
                  </a:cubicBezTo>
                  <a:cubicBezTo>
                    <a:pt x="644" y="339"/>
                    <a:pt x="595" y="275"/>
                    <a:pt x="547" y="214"/>
                  </a:cubicBezTo>
                  <a:cubicBezTo>
                    <a:pt x="542" y="211"/>
                    <a:pt x="542" y="211"/>
                    <a:pt x="542" y="207"/>
                  </a:cubicBezTo>
                  <a:cubicBezTo>
                    <a:pt x="479" y="132"/>
                    <a:pt x="415" y="64"/>
                    <a:pt x="347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255;p58"/>
            <p:cNvSpPr/>
            <p:nvPr/>
          </p:nvSpPr>
          <p:spPr>
            <a:xfrm>
              <a:off x="6117200" y="575800"/>
              <a:ext cx="14525" cy="15825"/>
            </a:xfrm>
            <a:custGeom>
              <a:avLst/>
              <a:gdLst/>
              <a:ahLst/>
              <a:cxnLst/>
              <a:rect l="l" t="t" r="r" b="b"/>
              <a:pathLst>
                <a:path w="581" h="633" extrusionOk="0">
                  <a:moveTo>
                    <a:pt x="275" y="0"/>
                  </a:moveTo>
                  <a:lnTo>
                    <a:pt x="193" y="222"/>
                  </a:lnTo>
                  <a:cubicBezTo>
                    <a:pt x="193" y="222"/>
                    <a:pt x="174" y="208"/>
                    <a:pt x="136" y="185"/>
                  </a:cubicBezTo>
                  <a:cubicBezTo>
                    <a:pt x="94" y="260"/>
                    <a:pt x="49" y="335"/>
                    <a:pt x="0" y="406"/>
                  </a:cubicBezTo>
                  <a:cubicBezTo>
                    <a:pt x="75" y="479"/>
                    <a:pt x="139" y="550"/>
                    <a:pt x="188" y="625"/>
                  </a:cubicBezTo>
                  <a:cubicBezTo>
                    <a:pt x="188" y="629"/>
                    <a:pt x="188" y="629"/>
                    <a:pt x="193" y="632"/>
                  </a:cubicBezTo>
                  <a:lnTo>
                    <a:pt x="580" y="181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241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256;p58"/>
            <p:cNvSpPr/>
            <p:nvPr/>
          </p:nvSpPr>
          <p:spPr>
            <a:xfrm>
              <a:off x="5757125" y="1440325"/>
              <a:ext cx="478225" cy="838875"/>
            </a:xfrm>
            <a:custGeom>
              <a:avLst/>
              <a:gdLst/>
              <a:ahLst/>
              <a:cxnLst/>
              <a:rect l="l" t="t" r="r" b="b"/>
              <a:pathLst>
                <a:path w="19129" h="33555" extrusionOk="0">
                  <a:moveTo>
                    <a:pt x="7236" y="0"/>
                  </a:moveTo>
                  <a:lnTo>
                    <a:pt x="1" y="33555"/>
                  </a:lnTo>
                  <a:cubicBezTo>
                    <a:pt x="8079" y="33510"/>
                    <a:pt x="18757" y="29653"/>
                    <a:pt x="18757" y="29653"/>
                  </a:cubicBezTo>
                  <a:cubicBezTo>
                    <a:pt x="18757" y="29653"/>
                    <a:pt x="19129" y="23374"/>
                    <a:pt x="18832" y="15021"/>
                  </a:cubicBezTo>
                  <a:cubicBezTo>
                    <a:pt x="18542" y="6897"/>
                    <a:pt x="13162" y="3210"/>
                    <a:pt x="13162" y="3210"/>
                  </a:cubicBezTo>
                  <a:lnTo>
                    <a:pt x="72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31952955"/>
              </p:ext>
            </p:extLst>
          </p:nvPr>
        </p:nvGraphicFramePr>
        <p:xfrm>
          <a:off x="360490" y="1226646"/>
          <a:ext cx="6096000" cy="364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707725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2221165" y="189650"/>
            <a:ext cx="4266777" cy="54231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الثروة السمكية في مصر</a:t>
            </a:r>
            <a:endParaRPr sz="24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107391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857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21265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45" y="1"/>
                </a:lnTo>
                <a:lnTo>
                  <a:pt x="1" y="1"/>
                </a:lnTo>
                <a:close/>
              </a:path>
            </a:pathLst>
          </a:custGeom>
          <a:solidFill>
            <a:srgbClr val="D8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rot="1979979" flipH="1">
            <a:off x="6399376" y="-396993"/>
            <a:ext cx="2132330" cy="1941172"/>
            <a:chOff x="5400719" y="1493275"/>
            <a:chExt cx="3101802" cy="2754756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1258510">
            <a:off x="5942256" y="150860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5292" y="1220176"/>
            <a:ext cx="8882648" cy="2956932"/>
            <a:chOff x="95716" y="1771572"/>
            <a:chExt cx="8882648" cy="295693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xmlns="" id="{E1C18116-B962-4353-87AA-099D4914CEED}"/>
                </a:ext>
              </a:extLst>
            </p:cNvPr>
            <p:cNvGrpSpPr/>
            <p:nvPr/>
          </p:nvGrpSpPr>
          <p:grpSpPr>
            <a:xfrm>
              <a:off x="3094528" y="1771572"/>
              <a:ext cx="1539108" cy="1403029"/>
              <a:chOff x="3551004" y="1539977"/>
              <a:chExt cx="2038354" cy="1858133"/>
            </a:xfrm>
          </p:grpSpPr>
          <p:sp>
            <p:nvSpPr>
              <p:cNvPr id="100" name="Freeform: Shape 14">
                <a:extLst>
                  <a:ext uri="{FF2B5EF4-FFF2-40B4-BE49-F238E27FC236}">
                    <a16:creationId xmlns:a16="http://schemas.microsoft.com/office/drawing/2014/main" xmlns="" id="{FD00FEAF-E626-480B-986B-7EA23BDEE4DF}"/>
                  </a:ext>
                </a:extLst>
              </p:cNvPr>
              <p:cNvSpPr/>
              <p:nvPr/>
            </p:nvSpPr>
            <p:spPr>
              <a:xfrm>
                <a:off x="3551004" y="1539977"/>
                <a:ext cx="1858132" cy="1858133"/>
              </a:xfrm>
              <a:custGeom>
                <a:avLst/>
                <a:gdLst>
                  <a:gd name="connsiteX0" fmla="*/ 1858132 w 1858132"/>
                  <a:gd name="connsiteY0" fmla="*/ 0 h 1858133"/>
                  <a:gd name="connsiteX1" fmla="*/ 1858132 w 1858132"/>
                  <a:gd name="connsiteY1" fmla="*/ 1858133 h 1858133"/>
                  <a:gd name="connsiteX2" fmla="*/ 0 w 1858132"/>
                  <a:gd name="connsiteY2" fmla="*/ 1858133 h 1858133"/>
                  <a:gd name="connsiteX3" fmla="*/ 8201 w 1858132"/>
                  <a:gd name="connsiteY3" fmla="*/ 1695723 h 1858133"/>
                  <a:gd name="connsiteX4" fmla="*/ 1695723 w 1858132"/>
                  <a:gd name="connsiteY4" fmla="*/ 8201 h 1858133"/>
                  <a:gd name="connsiteX5" fmla="*/ 1858132 w 1858132"/>
                  <a:gd name="connsiteY5" fmla="*/ 0 h 1858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8132" h="1858133">
                    <a:moveTo>
                      <a:pt x="1858132" y="0"/>
                    </a:moveTo>
                    <a:lnTo>
                      <a:pt x="1858132" y="1858133"/>
                    </a:lnTo>
                    <a:lnTo>
                      <a:pt x="0" y="1858133"/>
                    </a:lnTo>
                    <a:lnTo>
                      <a:pt x="8201" y="1695723"/>
                    </a:lnTo>
                    <a:cubicBezTo>
                      <a:pt x="98563" y="805940"/>
                      <a:pt x="805940" y="98563"/>
                      <a:pt x="1695723" y="8201"/>
                    </a:cubicBezTo>
                    <a:lnTo>
                      <a:pt x="1858132" y="0"/>
                    </a:lnTo>
                    <a:close/>
                  </a:path>
                </a:pathLst>
              </a:custGeom>
              <a:solidFill>
                <a:srgbClr val="20AE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91D94B2C-CB8C-45BF-8861-AEA36380D936}"/>
                  </a:ext>
                </a:extLst>
              </p:cNvPr>
              <p:cNvSpPr txBox="1"/>
              <p:nvPr/>
            </p:nvSpPr>
            <p:spPr>
              <a:xfrm>
                <a:off x="3573158" y="2280790"/>
                <a:ext cx="2016200" cy="529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EG" sz="2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المصايد</a:t>
                </a:r>
                <a:endPara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418C60E4-02FA-43A7-86BC-8E33E5033E40}"/>
                </a:ext>
              </a:extLst>
            </p:cNvPr>
            <p:cNvGrpSpPr/>
            <p:nvPr/>
          </p:nvGrpSpPr>
          <p:grpSpPr>
            <a:xfrm>
              <a:off x="4460776" y="1771572"/>
              <a:ext cx="1558910" cy="1403030"/>
              <a:chOff x="4701591" y="1539977"/>
              <a:chExt cx="2064575" cy="1858133"/>
            </a:xfrm>
          </p:grpSpPr>
          <p:sp>
            <p:nvSpPr>
              <p:cNvPr id="103" name="Freeform: Shape 13">
                <a:extLst>
                  <a:ext uri="{FF2B5EF4-FFF2-40B4-BE49-F238E27FC236}">
                    <a16:creationId xmlns:a16="http://schemas.microsoft.com/office/drawing/2014/main" xmlns="" id="{4D5084EA-3744-471F-B70C-263650789939}"/>
                  </a:ext>
                </a:extLst>
              </p:cNvPr>
              <p:cNvSpPr/>
              <p:nvPr/>
            </p:nvSpPr>
            <p:spPr>
              <a:xfrm>
                <a:off x="4908034" y="1539977"/>
                <a:ext cx="1858132" cy="1858133"/>
              </a:xfrm>
              <a:custGeom>
                <a:avLst/>
                <a:gdLst>
                  <a:gd name="connsiteX0" fmla="*/ 0 w 1858132"/>
                  <a:gd name="connsiteY0" fmla="*/ 0 h 1858133"/>
                  <a:gd name="connsiteX1" fmla="*/ 162409 w 1858132"/>
                  <a:gd name="connsiteY1" fmla="*/ 8201 h 1858133"/>
                  <a:gd name="connsiteX2" fmla="*/ 1849931 w 1858132"/>
                  <a:gd name="connsiteY2" fmla="*/ 1695723 h 1858133"/>
                  <a:gd name="connsiteX3" fmla="*/ 1858132 w 1858132"/>
                  <a:gd name="connsiteY3" fmla="*/ 1858133 h 1858133"/>
                  <a:gd name="connsiteX4" fmla="*/ 0 w 1858132"/>
                  <a:gd name="connsiteY4" fmla="*/ 1858133 h 1858133"/>
                  <a:gd name="connsiteX5" fmla="*/ 0 w 1858132"/>
                  <a:gd name="connsiteY5" fmla="*/ 0 h 1858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8132" h="1858133">
                    <a:moveTo>
                      <a:pt x="0" y="0"/>
                    </a:moveTo>
                    <a:lnTo>
                      <a:pt x="162409" y="8201"/>
                    </a:lnTo>
                    <a:cubicBezTo>
                      <a:pt x="1052192" y="98563"/>
                      <a:pt x="1759569" y="805940"/>
                      <a:pt x="1849931" y="1695723"/>
                    </a:cubicBezTo>
                    <a:lnTo>
                      <a:pt x="1858132" y="1858133"/>
                    </a:lnTo>
                    <a:lnTo>
                      <a:pt x="0" y="18581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C5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7B523524-BC7F-464E-A8E1-48090C9BAA2E}"/>
                  </a:ext>
                </a:extLst>
              </p:cNvPr>
              <p:cNvSpPr txBox="1"/>
              <p:nvPr/>
            </p:nvSpPr>
            <p:spPr>
              <a:xfrm>
                <a:off x="4701591" y="2280789"/>
                <a:ext cx="2016197" cy="529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EG" sz="2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الاهمية</a:t>
                </a:r>
                <a:endPara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BF72F321-8593-43D3-A969-8F1140D3EE6F}"/>
                </a:ext>
              </a:extLst>
            </p:cNvPr>
            <p:cNvGrpSpPr/>
            <p:nvPr/>
          </p:nvGrpSpPr>
          <p:grpSpPr>
            <a:xfrm>
              <a:off x="3027554" y="3325475"/>
              <a:ext cx="1715086" cy="1403029"/>
              <a:chOff x="3462305" y="2897002"/>
              <a:chExt cx="2271415" cy="1858131"/>
            </a:xfrm>
          </p:grpSpPr>
          <p:sp>
            <p:nvSpPr>
              <p:cNvPr id="106" name="Freeform: Shape 10">
                <a:extLst>
                  <a:ext uri="{FF2B5EF4-FFF2-40B4-BE49-F238E27FC236}">
                    <a16:creationId xmlns:a16="http://schemas.microsoft.com/office/drawing/2014/main" xmlns="" id="{1CF4195B-C84C-4D20-84BD-EFA34F77989A}"/>
                  </a:ext>
                </a:extLst>
              </p:cNvPr>
              <p:cNvSpPr/>
              <p:nvPr/>
            </p:nvSpPr>
            <p:spPr>
              <a:xfrm>
                <a:off x="3551004" y="2897002"/>
                <a:ext cx="1858132" cy="1858131"/>
              </a:xfrm>
              <a:custGeom>
                <a:avLst/>
                <a:gdLst>
                  <a:gd name="connsiteX0" fmla="*/ 0 w 1858132"/>
                  <a:gd name="connsiteY0" fmla="*/ 0 h 1858131"/>
                  <a:gd name="connsiteX1" fmla="*/ 1858132 w 1858132"/>
                  <a:gd name="connsiteY1" fmla="*/ 0 h 1858131"/>
                  <a:gd name="connsiteX2" fmla="*/ 1858132 w 1858132"/>
                  <a:gd name="connsiteY2" fmla="*/ 1858131 h 1858131"/>
                  <a:gd name="connsiteX3" fmla="*/ 1695723 w 1858132"/>
                  <a:gd name="connsiteY3" fmla="*/ 1849930 h 1858131"/>
                  <a:gd name="connsiteX4" fmla="*/ 8201 w 1858132"/>
                  <a:gd name="connsiteY4" fmla="*/ 162408 h 1858131"/>
                  <a:gd name="connsiteX5" fmla="*/ 0 w 1858132"/>
                  <a:gd name="connsiteY5" fmla="*/ 0 h 1858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8132" h="1858131">
                    <a:moveTo>
                      <a:pt x="0" y="0"/>
                    </a:moveTo>
                    <a:lnTo>
                      <a:pt x="1858132" y="0"/>
                    </a:lnTo>
                    <a:lnTo>
                      <a:pt x="1858132" y="1858131"/>
                    </a:lnTo>
                    <a:lnTo>
                      <a:pt x="1695723" y="1849930"/>
                    </a:lnTo>
                    <a:cubicBezTo>
                      <a:pt x="805940" y="1759568"/>
                      <a:pt x="98563" y="1052191"/>
                      <a:pt x="8201" y="1624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B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id="{18434B3A-3970-45CC-A2B2-BB26A8893588}"/>
                  </a:ext>
                </a:extLst>
              </p:cNvPr>
              <p:cNvSpPr txBox="1"/>
              <p:nvPr/>
            </p:nvSpPr>
            <p:spPr>
              <a:xfrm>
                <a:off x="3462305" y="3296117"/>
                <a:ext cx="2271415" cy="529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EG" sz="2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الاستيراد</a:t>
                </a:r>
                <a:endPara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xmlns="" id="{F708346B-615A-4D47-B4D1-2E72634CE334}"/>
                </a:ext>
              </a:extLst>
            </p:cNvPr>
            <p:cNvGrpSpPr/>
            <p:nvPr/>
          </p:nvGrpSpPr>
          <p:grpSpPr>
            <a:xfrm>
              <a:off x="4497973" y="3325475"/>
              <a:ext cx="1522381" cy="1403029"/>
              <a:chOff x="4750853" y="2897002"/>
              <a:chExt cx="2016197" cy="1858131"/>
            </a:xfrm>
          </p:grpSpPr>
          <p:sp>
            <p:nvSpPr>
              <p:cNvPr id="109" name="Freeform: Shape 9">
                <a:extLst>
                  <a:ext uri="{FF2B5EF4-FFF2-40B4-BE49-F238E27FC236}">
                    <a16:creationId xmlns:a16="http://schemas.microsoft.com/office/drawing/2014/main" xmlns="" id="{C642EFA1-FECA-4C06-BAA1-C46C71D1C087}"/>
                  </a:ext>
                </a:extLst>
              </p:cNvPr>
              <p:cNvSpPr/>
              <p:nvPr/>
            </p:nvSpPr>
            <p:spPr>
              <a:xfrm>
                <a:off x="4908034" y="2897002"/>
                <a:ext cx="1858132" cy="1858131"/>
              </a:xfrm>
              <a:custGeom>
                <a:avLst/>
                <a:gdLst>
                  <a:gd name="connsiteX0" fmla="*/ 0 w 1858132"/>
                  <a:gd name="connsiteY0" fmla="*/ 0 h 1858131"/>
                  <a:gd name="connsiteX1" fmla="*/ 1858132 w 1858132"/>
                  <a:gd name="connsiteY1" fmla="*/ 0 h 1858131"/>
                  <a:gd name="connsiteX2" fmla="*/ 1849931 w 1858132"/>
                  <a:gd name="connsiteY2" fmla="*/ 162408 h 1858131"/>
                  <a:gd name="connsiteX3" fmla="*/ 162409 w 1858132"/>
                  <a:gd name="connsiteY3" fmla="*/ 1849930 h 1858131"/>
                  <a:gd name="connsiteX4" fmla="*/ 0 w 1858132"/>
                  <a:gd name="connsiteY4" fmla="*/ 1858131 h 1858131"/>
                  <a:gd name="connsiteX5" fmla="*/ 0 w 1858132"/>
                  <a:gd name="connsiteY5" fmla="*/ 0 h 1858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8132" h="1858131">
                    <a:moveTo>
                      <a:pt x="0" y="0"/>
                    </a:moveTo>
                    <a:lnTo>
                      <a:pt x="1858132" y="0"/>
                    </a:lnTo>
                    <a:lnTo>
                      <a:pt x="1849931" y="162408"/>
                    </a:lnTo>
                    <a:cubicBezTo>
                      <a:pt x="1759569" y="1052191"/>
                      <a:pt x="1052192" y="1759568"/>
                      <a:pt x="162409" y="1849930"/>
                    </a:cubicBezTo>
                    <a:lnTo>
                      <a:pt x="0" y="1858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4D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xmlns="" id="{E402E0EC-79F7-49F4-821D-F9EB43B6B12E}"/>
                  </a:ext>
                </a:extLst>
              </p:cNvPr>
              <p:cNvSpPr txBox="1"/>
              <p:nvPr/>
            </p:nvSpPr>
            <p:spPr>
              <a:xfrm>
                <a:off x="4750853" y="3295738"/>
                <a:ext cx="2016197" cy="529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EG" sz="2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الإنتاج</a:t>
                </a:r>
                <a:endPara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xmlns="" id="{E4C296C8-5CBE-45A5-9E43-CBF23ACE811E}"/>
                </a:ext>
              </a:extLst>
            </p:cNvPr>
            <p:cNvSpPr/>
            <p:nvPr/>
          </p:nvSpPr>
          <p:spPr>
            <a:xfrm>
              <a:off x="95716" y="2046496"/>
              <a:ext cx="526049" cy="526049"/>
            </a:xfrm>
            <a:prstGeom prst="ellipse">
              <a:avLst/>
            </a:prstGeom>
            <a:solidFill>
              <a:srgbClr val="20A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F4B540E0-4F9D-467E-8DE2-47DB51C566CB}"/>
                </a:ext>
              </a:extLst>
            </p:cNvPr>
            <p:cNvSpPr txBox="1"/>
            <p:nvPr/>
          </p:nvSpPr>
          <p:spPr>
            <a:xfrm>
              <a:off x="730870" y="1874783"/>
              <a:ext cx="21621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400" b="1" dirty="0">
                  <a:solidFill>
                    <a:schemeClr val="bg2">
                      <a:lumMod val="50000"/>
                    </a:schemeClr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المصايد</a:t>
              </a:r>
              <a:endParaRPr lang="en-US" sz="2400" b="1" dirty="0">
                <a:solidFill>
                  <a:schemeClr val="bg2">
                    <a:lumMod val="50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3643B493-7CC8-4B60-A972-01A46A6204CD}"/>
                </a:ext>
              </a:extLst>
            </p:cNvPr>
            <p:cNvSpPr txBox="1"/>
            <p:nvPr/>
          </p:nvSpPr>
          <p:spPr>
            <a:xfrm>
              <a:off x="687882" y="2313752"/>
              <a:ext cx="23320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ar-EG" sz="2000" dirty="0">
                  <a:solidFill>
                    <a:schemeClr val="bg2">
                      <a:lumMod val="75000"/>
                    </a:schemeClr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275 الف طن مصايد البحار والبحيرات ونهر النيل و 825 الف طن المزارع السمكية.</a:t>
              </a:r>
              <a:endParaRPr lang="en-US" sz="2000" dirty="0">
                <a:solidFill>
                  <a:schemeClr val="bg2">
                    <a:lumMod val="75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xmlns="" id="{1EB6790F-5913-4FC7-94D1-8C09A855D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79" y="2087084"/>
              <a:ext cx="384365" cy="384365"/>
            </a:xfrm>
            <a:prstGeom prst="rect">
              <a:avLst/>
            </a:prstGeom>
          </p:spPr>
        </p:pic>
        <p:sp>
          <p:nvSpPr>
            <p:cNvPr id="115" name="Oval 114">
              <a:extLst>
                <a:ext uri="{FF2B5EF4-FFF2-40B4-BE49-F238E27FC236}">
                  <a16:creationId xmlns:a16="http://schemas.microsoft.com/office/drawing/2014/main" xmlns="" id="{1475DB48-3E7D-4EE5-850F-8727F44E4416}"/>
                </a:ext>
              </a:extLst>
            </p:cNvPr>
            <p:cNvSpPr/>
            <p:nvPr/>
          </p:nvSpPr>
          <p:spPr>
            <a:xfrm>
              <a:off x="95716" y="3930609"/>
              <a:ext cx="526049" cy="526049"/>
            </a:xfrm>
            <a:prstGeom prst="ellipse">
              <a:avLst/>
            </a:prstGeom>
            <a:solidFill>
              <a:srgbClr val="F7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94FC6DC1-766D-455B-8E9F-C470772325E9}"/>
                </a:ext>
              </a:extLst>
            </p:cNvPr>
            <p:cNvSpPr txBox="1"/>
            <p:nvPr/>
          </p:nvSpPr>
          <p:spPr>
            <a:xfrm>
              <a:off x="912548" y="3526508"/>
              <a:ext cx="1995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400" b="1" dirty="0">
                  <a:solidFill>
                    <a:schemeClr val="bg2">
                      <a:lumMod val="50000"/>
                    </a:schemeClr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الاستيراد</a:t>
              </a:r>
              <a:endParaRPr lang="en-US" sz="2400" b="1" dirty="0">
                <a:solidFill>
                  <a:schemeClr val="bg2">
                    <a:lumMod val="50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xmlns="" id="{9334EB73-3711-4B63-8DF0-144DB02D3F91}"/>
                </a:ext>
              </a:extLst>
            </p:cNvPr>
            <p:cNvSpPr txBox="1"/>
            <p:nvPr/>
          </p:nvSpPr>
          <p:spPr>
            <a:xfrm>
              <a:off x="687882" y="3906872"/>
              <a:ext cx="23320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ar-EG" sz="2000" dirty="0">
                  <a:solidFill>
                    <a:schemeClr val="bg2">
                      <a:lumMod val="75000"/>
                    </a:schemeClr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استيراد جميع أنواع الأسماء والقشريات والجمبري.</a:t>
              </a:r>
              <a:endParaRPr lang="en-US" sz="2000" dirty="0">
                <a:solidFill>
                  <a:schemeClr val="bg2">
                    <a:lumMod val="75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xmlns="" id="{1779C654-CD5A-4F14-A67F-6A622CB57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68" y="4015075"/>
              <a:ext cx="310214" cy="310214"/>
            </a:xfrm>
            <a:prstGeom prst="rect">
              <a:avLst/>
            </a:prstGeom>
          </p:spPr>
        </p:pic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4BEB8FE6-ED50-4D0B-AC03-8E074295E66A}"/>
                </a:ext>
              </a:extLst>
            </p:cNvPr>
            <p:cNvSpPr/>
            <p:nvPr/>
          </p:nvSpPr>
          <p:spPr>
            <a:xfrm>
              <a:off x="8452315" y="2046496"/>
              <a:ext cx="526049" cy="526049"/>
            </a:xfrm>
            <a:prstGeom prst="ellipse">
              <a:avLst/>
            </a:prstGeom>
            <a:solidFill>
              <a:srgbClr val="ABC5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FE61BE6D-9F45-479F-ACB2-403F3B061C33}"/>
                </a:ext>
              </a:extLst>
            </p:cNvPr>
            <p:cNvSpPr txBox="1"/>
            <p:nvPr/>
          </p:nvSpPr>
          <p:spPr>
            <a:xfrm>
              <a:off x="6372271" y="1874783"/>
              <a:ext cx="1832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400" b="1" dirty="0">
                  <a:solidFill>
                    <a:schemeClr val="bg2">
                      <a:lumMod val="50000"/>
                    </a:schemeClr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الاهمية</a:t>
              </a:r>
              <a:endParaRPr lang="en-US" sz="2400" b="1" dirty="0">
                <a:solidFill>
                  <a:schemeClr val="bg2">
                    <a:lumMod val="50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xmlns="" id="{FD2A2B39-E46B-427D-8E9D-8772C9544FC6}"/>
                </a:ext>
              </a:extLst>
            </p:cNvPr>
            <p:cNvSpPr txBox="1"/>
            <p:nvPr/>
          </p:nvSpPr>
          <p:spPr>
            <a:xfrm>
              <a:off x="6064145" y="2313752"/>
              <a:ext cx="23650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ar-EG" sz="2000" dirty="0">
                  <a:solidFill>
                    <a:schemeClr val="bg2">
                      <a:lumMod val="75000"/>
                    </a:schemeClr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مصدر رئيسي للغذاء وسد نقص اللحوم والدواجن.</a:t>
              </a:r>
              <a:endParaRPr lang="en-US" sz="2000" dirty="0">
                <a:solidFill>
                  <a:schemeClr val="bg2">
                    <a:lumMod val="75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xmlns="" id="{6022E766-E550-40C1-B8E3-55EA88141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7434" y="2103635"/>
              <a:ext cx="386864" cy="386864"/>
            </a:xfrm>
            <a:prstGeom prst="rect">
              <a:avLst/>
            </a:prstGeom>
          </p:spPr>
        </p:pic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1686267D-A7D5-4460-8289-D9349F14CC16}"/>
                </a:ext>
              </a:extLst>
            </p:cNvPr>
            <p:cNvSpPr/>
            <p:nvPr/>
          </p:nvSpPr>
          <p:spPr>
            <a:xfrm>
              <a:off x="8452315" y="3930609"/>
              <a:ext cx="526049" cy="526049"/>
            </a:xfrm>
            <a:prstGeom prst="ellipse">
              <a:avLst/>
            </a:prstGeom>
            <a:solidFill>
              <a:srgbClr val="CB4D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DE41BC3A-51DE-44CE-8D04-8FF2BD1E50A0}"/>
                </a:ext>
              </a:extLst>
            </p:cNvPr>
            <p:cNvSpPr txBox="1"/>
            <p:nvPr/>
          </p:nvSpPr>
          <p:spPr>
            <a:xfrm>
              <a:off x="6372271" y="3526508"/>
              <a:ext cx="1832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400" b="1" dirty="0">
                  <a:solidFill>
                    <a:schemeClr val="bg2">
                      <a:lumMod val="50000"/>
                    </a:schemeClr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الانتاج</a:t>
              </a:r>
              <a:endParaRPr lang="en-US" sz="2400" b="1" dirty="0">
                <a:solidFill>
                  <a:schemeClr val="bg2">
                    <a:lumMod val="50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xmlns="" id="{24D145DC-89B5-4073-B07A-C1EB25E18967}"/>
                </a:ext>
              </a:extLst>
            </p:cNvPr>
            <p:cNvSpPr txBox="1"/>
            <p:nvPr/>
          </p:nvSpPr>
          <p:spPr>
            <a:xfrm>
              <a:off x="6064145" y="3906872"/>
              <a:ext cx="23650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ar-EG" sz="2000" dirty="0">
                  <a:solidFill>
                    <a:schemeClr val="bg2">
                      <a:lumMod val="75000"/>
                    </a:schemeClr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1.1 مليون طن عام 2013</a:t>
              </a:r>
              <a:endParaRPr lang="en-US" sz="2000" dirty="0">
                <a:solidFill>
                  <a:schemeClr val="bg2">
                    <a:lumMod val="75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xmlns="" id="{45164F4A-C74A-49D0-BF2C-83F8EA664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347" y="4004072"/>
              <a:ext cx="342782" cy="342782"/>
            </a:xfrm>
            <a:prstGeom prst="rect">
              <a:avLst/>
            </a:prstGeom>
          </p:spPr>
        </p:pic>
      </p:grpSp>
      <p:grpSp>
        <p:nvGrpSpPr>
          <p:cNvPr id="51" name="Google Shape;3006;p58"/>
          <p:cNvGrpSpPr/>
          <p:nvPr/>
        </p:nvGrpSpPr>
        <p:grpSpPr>
          <a:xfrm>
            <a:off x="3824707" y="3399868"/>
            <a:ext cx="1494979" cy="1852423"/>
            <a:chOff x="1358349" y="1748438"/>
            <a:chExt cx="1303606" cy="1615294"/>
          </a:xfrm>
        </p:grpSpPr>
        <p:grpSp>
          <p:nvGrpSpPr>
            <p:cNvPr id="52" name="Google Shape;3007;p58"/>
            <p:cNvGrpSpPr/>
            <p:nvPr/>
          </p:nvGrpSpPr>
          <p:grpSpPr>
            <a:xfrm>
              <a:off x="1358349" y="2254227"/>
              <a:ext cx="1303606" cy="1109499"/>
              <a:chOff x="1591100" y="2573024"/>
              <a:chExt cx="2585494" cy="2200513"/>
            </a:xfrm>
          </p:grpSpPr>
          <p:sp>
            <p:nvSpPr>
              <p:cNvPr id="156" name="Google Shape;3008;p58"/>
              <p:cNvSpPr/>
              <p:nvPr/>
            </p:nvSpPr>
            <p:spPr>
              <a:xfrm rot="-2232376">
                <a:off x="3339800" y="2667246"/>
                <a:ext cx="613211" cy="896055"/>
              </a:xfrm>
              <a:prstGeom prst="flowChartConnector">
                <a:avLst/>
              </a:prstGeom>
              <a:solidFill>
                <a:srgbClr val="60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3009;p58"/>
              <p:cNvSpPr/>
              <p:nvPr/>
            </p:nvSpPr>
            <p:spPr>
              <a:xfrm>
                <a:off x="1591100" y="2631744"/>
                <a:ext cx="2585494" cy="2141792"/>
              </a:xfrm>
              <a:custGeom>
                <a:avLst/>
                <a:gdLst/>
                <a:ahLst/>
                <a:cxnLst/>
                <a:rect l="l" t="t" r="r" b="b"/>
                <a:pathLst>
                  <a:path w="55608" h="46065" extrusionOk="0">
                    <a:moveTo>
                      <a:pt x="30060" y="0"/>
                    </a:moveTo>
                    <a:lnTo>
                      <a:pt x="20872" y="693"/>
                    </a:lnTo>
                    <a:lnTo>
                      <a:pt x="10977" y="3959"/>
                    </a:lnTo>
                    <a:cubicBezTo>
                      <a:pt x="10977" y="3959"/>
                      <a:pt x="8417" y="6668"/>
                      <a:pt x="6556" y="11261"/>
                    </a:cubicBezTo>
                    <a:cubicBezTo>
                      <a:pt x="4870" y="15431"/>
                      <a:pt x="750" y="41312"/>
                      <a:pt x="1" y="46065"/>
                    </a:cubicBezTo>
                    <a:lnTo>
                      <a:pt x="55607" y="46065"/>
                    </a:lnTo>
                    <a:lnTo>
                      <a:pt x="51931" y="14764"/>
                    </a:lnTo>
                    <a:lnTo>
                      <a:pt x="43940" y="2164"/>
                    </a:lnTo>
                    <a:cubicBezTo>
                      <a:pt x="43119" y="1457"/>
                      <a:pt x="30060" y="0"/>
                      <a:pt x="30060" y="0"/>
                    </a:cubicBezTo>
                    <a:close/>
                  </a:path>
                </a:pathLst>
              </a:custGeom>
              <a:solidFill>
                <a:srgbClr val="60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" name="Google Shape;3010;p58"/>
            <p:cNvSpPr/>
            <p:nvPr/>
          </p:nvSpPr>
          <p:spPr>
            <a:xfrm>
              <a:off x="1817674" y="1780438"/>
              <a:ext cx="309234" cy="445389"/>
            </a:xfrm>
            <a:custGeom>
              <a:avLst/>
              <a:gdLst/>
              <a:ahLst/>
              <a:cxnLst/>
              <a:rect l="l" t="t" r="r" b="b"/>
              <a:pathLst>
                <a:path w="13191" h="18999" extrusionOk="0">
                  <a:moveTo>
                    <a:pt x="9744" y="1"/>
                  </a:moveTo>
                  <a:cubicBezTo>
                    <a:pt x="9744" y="1"/>
                    <a:pt x="2253" y="1612"/>
                    <a:pt x="1542" y="2654"/>
                  </a:cubicBezTo>
                  <a:cubicBezTo>
                    <a:pt x="831" y="3692"/>
                    <a:pt x="1994" y="6754"/>
                    <a:pt x="1994" y="6754"/>
                  </a:cubicBezTo>
                  <a:lnTo>
                    <a:pt x="1813" y="6736"/>
                  </a:lnTo>
                  <a:cubicBezTo>
                    <a:pt x="1813" y="6736"/>
                    <a:pt x="1416" y="5563"/>
                    <a:pt x="927" y="5563"/>
                  </a:cubicBezTo>
                  <a:cubicBezTo>
                    <a:pt x="822" y="5563"/>
                    <a:pt x="712" y="5617"/>
                    <a:pt x="601" y="5750"/>
                  </a:cubicBezTo>
                  <a:cubicBezTo>
                    <a:pt x="1" y="6469"/>
                    <a:pt x="743" y="8806"/>
                    <a:pt x="1375" y="8806"/>
                  </a:cubicBezTo>
                  <a:cubicBezTo>
                    <a:pt x="1405" y="8806"/>
                    <a:pt x="1434" y="8801"/>
                    <a:pt x="1463" y="8791"/>
                  </a:cubicBezTo>
                  <a:cubicBezTo>
                    <a:pt x="2107" y="8557"/>
                    <a:pt x="2147" y="8459"/>
                    <a:pt x="2147" y="8459"/>
                  </a:cubicBezTo>
                  <a:lnTo>
                    <a:pt x="3484" y="18998"/>
                  </a:lnTo>
                  <a:lnTo>
                    <a:pt x="7419" y="18787"/>
                  </a:lnTo>
                  <a:lnTo>
                    <a:pt x="6520" y="16673"/>
                  </a:lnTo>
                  <a:cubicBezTo>
                    <a:pt x="6520" y="16673"/>
                    <a:pt x="13138" y="16221"/>
                    <a:pt x="12807" y="12282"/>
                  </a:cubicBezTo>
                  <a:cubicBezTo>
                    <a:pt x="12479" y="8343"/>
                    <a:pt x="12153" y="7221"/>
                    <a:pt x="12153" y="7221"/>
                  </a:cubicBezTo>
                  <a:cubicBezTo>
                    <a:pt x="12153" y="7221"/>
                    <a:pt x="13191" y="5693"/>
                    <a:pt x="12453" y="4745"/>
                  </a:cubicBezTo>
                  <a:cubicBezTo>
                    <a:pt x="12132" y="4335"/>
                    <a:pt x="11868" y="4219"/>
                    <a:pt x="11671" y="4219"/>
                  </a:cubicBezTo>
                  <a:cubicBezTo>
                    <a:pt x="11416" y="4219"/>
                    <a:pt x="11276" y="4415"/>
                    <a:pt x="11276" y="4415"/>
                  </a:cubicBezTo>
                  <a:lnTo>
                    <a:pt x="9744" y="1"/>
                  </a:lnTo>
                  <a:close/>
                </a:path>
              </a:pathLst>
            </a:custGeom>
            <a:solidFill>
              <a:srgbClr val="EA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011;p58"/>
            <p:cNvSpPr/>
            <p:nvPr/>
          </p:nvSpPr>
          <p:spPr>
            <a:xfrm>
              <a:off x="1922488" y="1909211"/>
              <a:ext cx="20442" cy="25646"/>
            </a:xfrm>
            <a:custGeom>
              <a:avLst/>
              <a:gdLst/>
              <a:ahLst/>
              <a:cxnLst/>
              <a:rect l="l" t="t" r="r" b="b"/>
              <a:pathLst>
                <a:path w="872" h="1094" extrusionOk="0">
                  <a:moveTo>
                    <a:pt x="274" y="1"/>
                  </a:moveTo>
                  <a:cubicBezTo>
                    <a:pt x="0" y="1"/>
                    <a:pt x="36" y="299"/>
                    <a:pt x="36" y="299"/>
                  </a:cubicBezTo>
                  <a:cubicBezTo>
                    <a:pt x="55" y="828"/>
                    <a:pt x="285" y="1093"/>
                    <a:pt x="512" y="1093"/>
                  </a:cubicBezTo>
                  <a:cubicBezTo>
                    <a:pt x="548" y="1093"/>
                    <a:pt x="584" y="1087"/>
                    <a:pt x="619" y="1073"/>
                  </a:cubicBezTo>
                  <a:cubicBezTo>
                    <a:pt x="871" y="972"/>
                    <a:pt x="600" y="20"/>
                    <a:pt x="300" y="2"/>
                  </a:cubicBezTo>
                  <a:cubicBezTo>
                    <a:pt x="291" y="1"/>
                    <a:pt x="282" y="1"/>
                    <a:pt x="274" y="1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012;p58"/>
            <p:cNvSpPr/>
            <p:nvPr/>
          </p:nvSpPr>
          <p:spPr>
            <a:xfrm>
              <a:off x="1986465" y="1885487"/>
              <a:ext cx="25084" cy="27873"/>
            </a:xfrm>
            <a:custGeom>
              <a:avLst/>
              <a:gdLst/>
              <a:ahLst/>
              <a:cxnLst/>
              <a:rect l="l" t="t" r="r" b="b"/>
              <a:pathLst>
                <a:path w="1070" h="1189" extrusionOk="0">
                  <a:moveTo>
                    <a:pt x="391" y="1"/>
                  </a:moveTo>
                  <a:cubicBezTo>
                    <a:pt x="371" y="1"/>
                    <a:pt x="351" y="4"/>
                    <a:pt x="332" y="12"/>
                  </a:cubicBezTo>
                  <a:cubicBezTo>
                    <a:pt x="0" y="148"/>
                    <a:pt x="207" y="773"/>
                    <a:pt x="207" y="773"/>
                  </a:cubicBezTo>
                  <a:cubicBezTo>
                    <a:pt x="207" y="773"/>
                    <a:pt x="382" y="1188"/>
                    <a:pt x="629" y="1188"/>
                  </a:cubicBezTo>
                  <a:cubicBezTo>
                    <a:pt x="674" y="1188"/>
                    <a:pt x="722" y="1174"/>
                    <a:pt x="772" y="1141"/>
                  </a:cubicBezTo>
                  <a:cubicBezTo>
                    <a:pt x="1069" y="940"/>
                    <a:pt x="707" y="1"/>
                    <a:pt x="391" y="1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013;p58"/>
            <p:cNvSpPr/>
            <p:nvPr/>
          </p:nvSpPr>
          <p:spPr>
            <a:xfrm>
              <a:off x="1921363" y="1870858"/>
              <a:ext cx="93373" cy="211008"/>
            </a:xfrm>
            <a:custGeom>
              <a:avLst/>
              <a:gdLst/>
              <a:ahLst/>
              <a:cxnLst/>
              <a:rect l="l" t="t" r="r" b="b"/>
              <a:pathLst>
                <a:path w="3983" h="9001" extrusionOk="0">
                  <a:moveTo>
                    <a:pt x="1999" y="0"/>
                  </a:moveTo>
                  <a:lnTo>
                    <a:pt x="1841" y="42"/>
                  </a:lnTo>
                  <a:lnTo>
                    <a:pt x="3413" y="6179"/>
                  </a:lnTo>
                  <a:lnTo>
                    <a:pt x="1781" y="4335"/>
                  </a:lnTo>
                  <a:lnTo>
                    <a:pt x="3632" y="8605"/>
                  </a:lnTo>
                  <a:cubicBezTo>
                    <a:pt x="3169" y="8312"/>
                    <a:pt x="2067" y="7537"/>
                    <a:pt x="1246" y="6386"/>
                  </a:cubicBezTo>
                  <a:cubicBezTo>
                    <a:pt x="197" y="4915"/>
                    <a:pt x="167" y="3816"/>
                    <a:pt x="167" y="3805"/>
                  </a:cubicBezTo>
                  <a:lnTo>
                    <a:pt x="1" y="3805"/>
                  </a:lnTo>
                  <a:cubicBezTo>
                    <a:pt x="1" y="3854"/>
                    <a:pt x="31" y="4967"/>
                    <a:pt x="1115" y="6483"/>
                  </a:cubicBezTo>
                  <a:cubicBezTo>
                    <a:pt x="2191" y="7992"/>
                    <a:pt x="3756" y="8872"/>
                    <a:pt x="3771" y="8884"/>
                  </a:cubicBezTo>
                  <a:lnTo>
                    <a:pt x="3982" y="9001"/>
                  </a:lnTo>
                  <a:lnTo>
                    <a:pt x="2345" y="5219"/>
                  </a:lnTo>
                  <a:lnTo>
                    <a:pt x="3741" y="6799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014;p58"/>
            <p:cNvSpPr/>
            <p:nvPr/>
          </p:nvSpPr>
          <p:spPr>
            <a:xfrm>
              <a:off x="1899866" y="1840968"/>
              <a:ext cx="20301" cy="38657"/>
            </a:xfrm>
            <a:custGeom>
              <a:avLst/>
              <a:gdLst/>
              <a:ahLst/>
              <a:cxnLst/>
              <a:rect l="l" t="t" r="r" b="b"/>
              <a:pathLst>
                <a:path w="866" h="1649" extrusionOk="0">
                  <a:moveTo>
                    <a:pt x="730" y="0"/>
                  </a:moveTo>
                  <a:cubicBezTo>
                    <a:pt x="492" y="365"/>
                    <a:pt x="18" y="1536"/>
                    <a:pt x="0" y="1584"/>
                  </a:cubicBezTo>
                  <a:lnTo>
                    <a:pt x="150" y="1648"/>
                  </a:lnTo>
                  <a:cubicBezTo>
                    <a:pt x="158" y="1633"/>
                    <a:pt x="640" y="440"/>
                    <a:pt x="865" y="91"/>
                  </a:cubicBezTo>
                  <a:lnTo>
                    <a:pt x="730" y="0"/>
                  </a:ln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015;p58"/>
            <p:cNvSpPr/>
            <p:nvPr/>
          </p:nvSpPr>
          <p:spPr>
            <a:xfrm>
              <a:off x="1961686" y="1840077"/>
              <a:ext cx="22060" cy="3892"/>
            </a:xfrm>
            <a:custGeom>
              <a:avLst/>
              <a:gdLst/>
              <a:ahLst/>
              <a:cxnLst/>
              <a:rect l="l" t="t" r="r" b="b"/>
              <a:pathLst>
                <a:path w="941" h="166" extrusionOk="0">
                  <a:moveTo>
                    <a:pt x="0" y="1"/>
                  </a:moveTo>
                  <a:lnTo>
                    <a:pt x="0" y="166"/>
                  </a:lnTo>
                  <a:lnTo>
                    <a:pt x="941" y="16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016;p58"/>
            <p:cNvSpPr/>
            <p:nvPr/>
          </p:nvSpPr>
          <p:spPr>
            <a:xfrm>
              <a:off x="1839007" y="1748438"/>
              <a:ext cx="246712" cy="206132"/>
            </a:xfrm>
            <a:custGeom>
              <a:avLst/>
              <a:gdLst/>
              <a:ahLst/>
              <a:cxnLst/>
              <a:rect l="l" t="t" r="r" b="b"/>
              <a:pathLst>
                <a:path w="10524" h="8793" extrusionOk="0">
                  <a:moveTo>
                    <a:pt x="7992" y="1"/>
                  </a:moveTo>
                  <a:cubicBezTo>
                    <a:pt x="6991" y="1"/>
                    <a:pt x="6174" y="132"/>
                    <a:pt x="6174" y="132"/>
                  </a:cubicBezTo>
                  <a:cubicBezTo>
                    <a:pt x="1896" y="1321"/>
                    <a:pt x="218" y="3703"/>
                    <a:pt x="109" y="4372"/>
                  </a:cubicBezTo>
                  <a:cubicBezTo>
                    <a:pt x="0" y="5038"/>
                    <a:pt x="1245" y="8793"/>
                    <a:pt x="1245" y="8793"/>
                  </a:cubicBezTo>
                  <a:cubicBezTo>
                    <a:pt x="1245" y="8793"/>
                    <a:pt x="1697" y="8180"/>
                    <a:pt x="1824" y="6739"/>
                  </a:cubicBezTo>
                  <a:cubicBezTo>
                    <a:pt x="1949" y="5297"/>
                    <a:pt x="865" y="3800"/>
                    <a:pt x="865" y="3800"/>
                  </a:cubicBezTo>
                  <a:lnTo>
                    <a:pt x="865" y="3800"/>
                  </a:lnTo>
                  <a:cubicBezTo>
                    <a:pt x="865" y="3800"/>
                    <a:pt x="1343" y="3949"/>
                    <a:pt x="2328" y="3949"/>
                  </a:cubicBezTo>
                  <a:cubicBezTo>
                    <a:pt x="2901" y="3949"/>
                    <a:pt x="3645" y="3899"/>
                    <a:pt x="4568" y="3740"/>
                  </a:cubicBezTo>
                  <a:cubicBezTo>
                    <a:pt x="7077" y="3307"/>
                    <a:pt x="10524" y="433"/>
                    <a:pt x="10524" y="433"/>
                  </a:cubicBezTo>
                  <a:cubicBezTo>
                    <a:pt x="9799" y="93"/>
                    <a:pt x="8831" y="1"/>
                    <a:pt x="7992" y="1"/>
                  </a:cubicBezTo>
                  <a:close/>
                </a:path>
              </a:pathLst>
            </a:custGeom>
            <a:solidFill>
              <a:srgbClr val="54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017;p58"/>
            <p:cNvSpPr/>
            <p:nvPr/>
          </p:nvSpPr>
          <p:spPr>
            <a:xfrm>
              <a:off x="1861489" y="1802217"/>
              <a:ext cx="189558" cy="39759"/>
            </a:xfrm>
            <a:custGeom>
              <a:avLst/>
              <a:gdLst/>
              <a:ahLst/>
              <a:cxnLst/>
              <a:rect l="l" t="t" r="r" b="b"/>
              <a:pathLst>
                <a:path w="8086" h="1696" extrusionOk="0">
                  <a:moveTo>
                    <a:pt x="8086" y="1"/>
                  </a:moveTo>
                  <a:cubicBezTo>
                    <a:pt x="8085" y="1"/>
                    <a:pt x="4986" y="1614"/>
                    <a:pt x="1850" y="1690"/>
                  </a:cubicBezTo>
                  <a:lnTo>
                    <a:pt x="1850" y="1690"/>
                  </a:lnTo>
                  <a:cubicBezTo>
                    <a:pt x="754" y="1663"/>
                    <a:pt x="0" y="1529"/>
                    <a:pt x="0" y="1529"/>
                  </a:cubicBezTo>
                  <a:lnTo>
                    <a:pt x="0" y="1529"/>
                  </a:lnTo>
                  <a:cubicBezTo>
                    <a:pt x="529" y="1644"/>
                    <a:pt x="1075" y="1693"/>
                    <a:pt x="1622" y="1693"/>
                  </a:cubicBezTo>
                  <a:cubicBezTo>
                    <a:pt x="1698" y="1693"/>
                    <a:pt x="1774" y="1692"/>
                    <a:pt x="1850" y="1690"/>
                  </a:cubicBezTo>
                  <a:lnTo>
                    <a:pt x="1850" y="1690"/>
                  </a:lnTo>
                  <a:cubicBezTo>
                    <a:pt x="1976" y="1693"/>
                    <a:pt x="2106" y="1695"/>
                    <a:pt x="2240" y="1695"/>
                  </a:cubicBezTo>
                  <a:cubicBezTo>
                    <a:pt x="3986" y="1695"/>
                    <a:pt x="6390" y="1397"/>
                    <a:pt x="8086" y="1"/>
                  </a:cubicBezTo>
                  <a:close/>
                </a:path>
              </a:pathLst>
            </a:custGeom>
            <a:solidFill>
              <a:srgbClr val="54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018;p58"/>
            <p:cNvSpPr/>
            <p:nvPr/>
          </p:nvSpPr>
          <p:spPr>
            <a:xfrm>
              <a:off x="1966960" y="1879063"/>
              <a:ext cx="37719" cy="141594"/>
            </a:xfrm>
            <a:custGeom>
              <a:avLst/>
              <a:gdLst/>
              <a:ahLst/>
              <a:cxnLst/>
              <a:rect l="l" t="t" r="r" b="b"/>
              <a:pathLst>
                <a:path w="1609" h="6040" extrusionOk="0">
                  <a:moveTo>
                    <a:pt x="1" y="1"/>
                  </a:moveTo>
                  <a:lnTo>
                    <a:pt x="351" y="4688"/>
                  </a:lnTo>
                  <a:lnTo>
                    <a:pt x="1608" y="6039"/>
                  </a:lnTo>
                  <a:lnTo>
                    <a:pt x="77" y="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019;p58"/>
            <p:cNvSpPr/>
            <p:nvPr/>
          </p:nvSpPr>
          <p:spPr>
            <a:xfrm>
              <a:off x="1820370" y="1909985"/>
              <a:ext cx="47659" cy="75298"/>
            </a:xfrm>
            <a:custGeom>
              <a:avLst/>
              <a:gdLst/>
              <a:ahLst/>
              <a:cxnLst/>
              <a:rect l="l" t="t" r="r" b="b"/>
              <a:pathLst>
                <a:path w="2033" h="3212" extrusionOk="0">
                  <a:moveTo>
                    <a:pt x="783" y="0"/>
                  </a:moveTo>
                  <a:cubicBezTo>
                    <a:pt x="676" y="0"/>
                    <a:pt x="575" y="66"/>
                    <a:pt x="486" y="224"/>
                  </a:cubicBezTo>
                  <a:cubicBezTo>
                    <a:pt x="1" y="1093"/>
                    <a:pt x="542" y="3016"/>
                    <a:pt x="1016" y="3174"/>
                  </a:cubicBezTo>
                  <a:cubicBezTo>
                    <a:pt x="1095" y="3200"/>
                    <a:pt x="1175" y="3211"/>
                    <a:pt x="1254" y="3211"/>
                  </a:cubicBezTo>
                  <a:cubicBezTo>
                    <a:pt x="1655" y="3211"/>
                    <a:pt x="2032" y="2933"/>
                    <a:pt x="2032" y="2933"/>
                  </a:cubicBezTo>
                  <a:lnTo>
                    <a:pt x="1879" y="1398"/>
                  </a:lnTo>
                  <a:cubicBezTo>
                    <a:pt x="1848" y="1296"/>
                    <a:pt x="1260" y="0"/>
                    <a:pt x="783" y="0"/>
                  </a:cubicBezTo>
                  <a:close/>
                </a:path>
              </a:pathLst>
            </a:custGeom>
            <a:solidFill>
              <a:srgbClr val="E48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020;p58"/>
            <p:cNvSpPr/>
            <p:nvPr/>
          </p:nvSpPr>
          <p:spPr>
            <a:xfrm>
              <a:off x="2081997" y="1880493"/>
              <a:ext cx="37321" cy="69250"/>
            </a:xfrm>
            <a:custGeom>
              <a:avLst/>
              <a:gdLst/>
              <a:ahLst/>
              <a:cxnLst/>
              <a:rect l="l" t="t" r="r" b="b"/>
              <a:pathLst>
                <a:path w="1592" h="2954" extrusionOk="0">
                  <a:moveTo>
                    <a:pt x="353" y="1"/>
                  </a:moveTo>
                  <a:cubicBezTo>
                    <a:pt x="193" y="1"/>
                    <a:pt x="63" y="48"/>
                    <a:pt x="1" y="147"/>
                  </a:cubicBezTo>
                  <a:lnTo>
                    <a:pt x="878" y="2953"/>
                  </a:lnTo>
                  <a:cubicBezTo>
                    <a:pt x="878" y="2953"/>
                    <a:pt x="1592" y="2069"/>
                    <a:pt x="1547" y="1106"/>
                  </a:cubicBezTo>
                  <a:cubicBezTo>
                    <a:pt x="1510" y="392"/>
                    <a:pt x="810" y="1"/>
                    <a:pt x="353" y="1"/>
                  </a:cubicBezTo>
                  <a:close/>
                </a:path>
              </a:pathLst>
            </a:custGeom>
            <a:solidFill>
              <a:srgbClr val="E48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021;p58"/>
            <p:cNvSpPr/>
            <p:nvPr/>
          </p:nvSpPr>
          <p:spPr>
            <a:xfrm>
              <a:off x="1922090" y="1941516"/>
              <a:ext cx="37930" cy="9916"/>
            </a:xfrm>
            <a:custGeom>
              <a:avLst/>
              <a:gdLst/>
              <a:ahLst/>
              <a:cxnLst/>
              <a:rect l="l" t="t" r="r" b="b"/>
              <a:pathLst>
                <a:path w="1618" h="42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538" y="423"/>
                    <a:pt x="956" y="423"/>
                  </a:cubicBezTo>
                  <a:cubicBezTo>
                    <a:pt x="1050" y="423"/>
                    <a:pt x="1137" y="402"/>
                    <a:pt x="1211" y="350"/>
                  </a:cubicBezTo>
                  <a:cubicBezTo>
                    <a:pt x="1618" y="6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48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022;p58"/>
            <p:cNvSpPr/>
            <p:nvPr/>
          </p:nvSpPr>
          <p:spPr>
            <a:xfrm>
              <a:off x="2007048" y="1908977"/>
              <a:ext cx="28131" cy="25928"/>
            </a:xfrm>
            <a:custGeom>
              <a:avLst/>
              <a:gdLst/>
              <a:ahLst/>
              <a:cxnLst/>
              <a:rect l="l" t="t" r="r" b="b"/>
              <a:pathLst>
                <a:path w="1200" h="1106" extrusionOk="0">
                  <a:moveTo>
                    <a:pt x="1015" y="0"/>
                  </a:moveTo>
                  <a:cubicBezTo>
                    <a:pt x="815" y="0"/>
                    <a:pt x="157" y="842"/>
                    <a:pt x="157" y="842"/>
                  </a:cubicBezTo>
                  <a:cubicBezTo>
                    <a:pt x="157" y="842"/>
                    <a:pt x="1" y="1106"/>
                    <a:pt x="129" y="1106"/>
                  </a:cubicBezTo>
                  <a:cubicBezTo>
                    <a:pt x="137" y="1106"/>
                    <a:pt x="147" y="1105"/>
                    <a:pt x="157" y="1102"/>
                  </a:cubicBezTo>
                  <a:cubicBezTo>
                    <a:pt x="331" y="1065"/>
                    <a:pt x="1199" y="102"/>
                    <a:pt x="1041" y="7"/>
                  </a:cubicBezTo>
                  <a:cubicBezTo>
                    <a:pt x="1034" y="3"/>
                    <a:pt x="1025" y="0"/>
                    <a:pt x="1015" y="0"/>
                  </a:cubicBezTo>
                  <a:close/>
                </a:path>
              </a:pathLst>
            </a:custGeom>
            <a:solidFill>
              <a:srgbClr val="E48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023;p58"/>
            <p:cNvSpPr/>
            <p:nvPr/>
          </p:nvSpPr>
          <p:spPr>
            <a:xfrm>
              <a:off x="1912291" y="1949088"/>
              <a:ext cx="211782" cy="222402"/>
            </a:xfrm>
            <a:custGeom>
              <a:avLst/>
              <a:gdLst/>
              <a:ahLst/>
              <a:cxnLst/>
              <a:rect l="l" t="t" r="r" b="b"/>
              <a:pathLst>
                <a:path w="9034" h="9487" extrusionOk="0">
                  <a:moveTo>
                    <a:pt x="8195" y="1"/>
                  </a:moveTo>
                  <a:lnTo>
                    <a:pt x="8037" y="50"/>
                  </a:lnTo>
                  <a:cubicBezTo>
                    <a:pt x="8049" y="80"/>
                    <a:pt x="8869" y="3587"/>
                    <a:pt x="8676" y="5758"/>
                  </a:cubicBezTo>
                  <a:cubicBezTo>
                    <a:pt x="8496" y="7831"/>
                    <a:pt x="5791" y="8805"/>
                    <a:pt x="3556" y="9257"/>
                  </a:cubicBezTo>
                  <a:cubicBezTo>
                    <a:pt x="3327" y="9303"/>
                    <a:pt x="3106" y="9324"/>
                    <a:pt x="2896" y="9324"/>
                  </a:cubicBezTo>
                  <a:cubicBezTo>
                    <a:pt x="1190" y="9324"/>
                    <a:pt x="142" y="7968"/>
                    <a:pt x="132" y="7955"/>
                  </a:cubicBezTo>
                  <a:lnTo>
                    <a:pt x="0" y="8053"/>
                  </a:lnTo>
                  <a:cubicBezTo>
                    <a:pt x="12" y="8067"/>
                    <a:pt x="1107" y="9486"/>
                    <a:pt x="2894" y="9486"/>
                  </a:cubicBezTo>
                  <a:cubicBezTo>
                    <a:pt x="3116" y="9486"/>
                    <a:pt x="3349" y="9463"/>
                    <a:pt x="3590" y="9415"/>
                  </a:cubicBezTo>
                  <a:cubicBezTo>
                    <a:pt x="5882" y="8951"/>
                    <a:pt x="8650" y="7947"/>
                    <a:pt x="8839" y="5773"/>
                  </a:cubicBezTo>
                  <a:cubicBezTo>
                    <a:pt x="9034" y="3552"/>
                    <a:pt x="8202" y="31"/>
                    <a:pt x="8195" y="1"/>
                  </a:cubicBezTo>
                  <a:close/>
                </a:path>
              </a:pathLst>
            </a:custGeom>
            <a:solidFill>
              <a:srgbClr val="654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024;p58"/>
            <p:cNvSpPr/>
            <p:nvPr/>
          </p:nvSpPr>
          <p:spPr>
            <a:xfrm>
              <a:off x="1833427" y="1921730"/>
              <a:ext cx="26232" cy="39923"/>
            </a:xfrm>
            <a:custGeom>
              <a:avLst/>
              <a:gdLst/>
              <a:ahLst/>
              <a:cxnLst/>
              <a:rect l="l" t="t" r="r" b="b"/>
              <a:pathLst>
                <a:path w="1119" h="1703" extrusionOk="0">
                  <a:moveTo>
                    <a:pt x="253" y="0"/>
                  </a:moveTo>
                  <a:cubicBezTo>
                    <a:pt x="237" y="0"/>
                    <a:pt x="222" y="2"/>
                    <a:pt x="207" y="5"/>
                  </a:cubicBezTo>
                  <a:cubicBezTo>
                    <a:pt x="49" y="43"/>
                    <a:pt x="4" y="261"/>
                    <a:pt x="1" y="284"/>
                  </a:cubicBezTo>
                  <a:lnTo>
                    <a:pt x="162" y="314"/>
                  </a:lnTo>
                  <a:cubicBezTo>
                    <a:pt x="174" y="258"/>
                    <a:pt x="207" y="175"/>
                    <a:pt x="245" y="167"/>
                  </a:cubicBezTo>
                  <a:cubicBezTo>
                    <a:pt x="249" y="166"/>
                    <a:pt x="253" y="166"/>
                    <a:pt x="257" y="166"/>
                  </a:cubicBezTo>
                  <a:cubicBezTo>
                    <a:pt x="295" y="166"/>
                    <a:pt x="369" y="215"/>
                    <a:pt x="468" y="348"/>
                  </a:cubicBezTo>
                  <a:cubicBezTo>
                    <a:pt x="817" y="814"/>
                    <a:pt x="956" y="1694"/>
                    <a:pt x="956" y="1703"/>
                  </a:cubicBezTo>
                  <a:lnTo>
                    <a:pt x="1119" y="1675"/>
                  </a:lnTo>
                  <a:cubicBezTo>
                    <a:pt x="1114" y="1638"/>
                    <a:pt x="971" y="746"/>
                    <a:pt x="599" y="250"/>
                  </a:cubicBezTo>
                  <a:cubicBezTo>
                    <a:pt x="474" y="82"/>
                    <a:pt x="360" y="0"/>
                    <a:pt x="253" y="0"/>
                  </a:cubicBezTo>
                  <a:close/>
                </a:path>
              </a:pathLst>
            </a:custGeom>
            <a:solidFill>
              <a:srgbClr val="654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025;p58"/>
            <p:cNvSpPr/>
            <p:nvPr/>
          </p:nvSpPr>
          <p:spPr>
            <a:xfrm>
              <a:off x="2098219" y="1891418"/>
              <a:ext cx="8322" cy="31507"/>
            </a:xfrm>
            <a:custGeom>
              <a:avLst/>
              <a:gdLst/>
              <a:ahLst/>
              <a:cxnLst/>
              <a:rect l="l" t="t" r="r" b="b"/>
              <a:pathLst>
                <a:path w="355" h="1344" extrusionOk="0">
                  <a:moveTo>
                    <a:pt x="163" y="0"/>
                  </a:moveTo>
                  <a:lnTo>
                    <a:pt x="0" y="26"/>
                  </a:lnTo>
                  <a:lnTo>
                    <a:pt x="193" y="1343"/>
                  </a:lnTo>
                  <a:lnTo>
                    <a:pt x="354" y="132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654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026;p58"/>
            <p:cNvSpPr/>
            <p:nvPr/>
          </p:nvSpPr>
          <p:spPr>
            <a:xfrm>
              <a:off x="1836874" y="2218028"/>
              <a:ext cx="226176" cy="108071"/>
            </a:xfrm>
            <a:custGeom>
              <a:avLst/>
              <a:gdLst/>
              <a:ahLst/>
              <a:cxnLst/>
              <a:rect l="l" t="t" r="r" b="b"/>
              <a:pathLst>
                <a:path w="9648" h="4610" extrusionOk="0">
                  <a:moveTo>
                    <a:pt x="7081" y="1"/>
                  </a:moveTo>
                  <a:lnTo>
                    <a:pt x="2273" y="332"/>
                  </a:lnTo>
                  <a:lnTo>
                    <a:pt x="1" y="3654"/>
                  </a:lnTo>
                  <a:cubicBezTo>
                    <a:pt x="1" y="3654"/>
                    <a:pt x="1363" y="4591"/>
                    <a:pt x="3688" y="4610"/>
                  </a:cubicBezTo>
                  <a:cubicBezTo>
                    <a:pt x="3698" y="4610"/>
                    <a:pt x="3707" y="4610"/>
                    <a:pt x="3717" y="4610"/>
                  </a:cubicBezTo>
                  <a:cubicBezTo>
                    <a:pt x="6044" y="4610"/>
                    <a:pt x="9648" y="2807"/>
                    <a:pt x="9648" y="2807"/>
                  </a:cubicBezTo>
                  <a:lnTo>
                    <a:pt x="7081" y="1"/>
                  </a:lnTo>
                  <a:close/>
                </a:path>
              </a:pathLst>
            </a:custGeom>
            <a:solidFill>
              <a:srgbClr val="7E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027;p58"/>
            <p:cNvSpPr/>
            <p:nvPr/>
          </p:nvSpPr>
          <p:spPr>
            <a:xfrm>
              <a:off x="1689837" y="2500917"/>
              <a:ext cx="92810" cy="167335"/>
            </a:xfrm>
            <a:custGeom>
              <a:avLst/>
              <a:gdLst/>
              <a:ahLst/>
              <a:cxnLst/>
              <a:rect l="l" t="t" r="r" b="b"/>
              <a:pathLst>
                <a:path w="3959" h="7138" extrusionOk="0">
                  <a:moveTo>
                    <a:pt x="1705" y="0"/>
                  </a:moveTo>
                  <a:lnTo>
                    <a:pt x="1" y="3292"/>
                  </a:lnTo>
                  <a:lnTo>
                    <a:pt x="3243" y="7138"/>
                  </a:lnTo>
                  <a:lnTo>
                    <a:pt x="3959" y="3281"/>
                  </a:lnTo>
                  <a:lnTo>
                    <a:pt x="1705" y="0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028;p58"/>
            <p:cNvSpPr/>
            <p:nvPr/>
          </p:nvSpPr>
          <p:spPr>
            <a:xfrm>
              <a:off x="1786166" y="2500730"/>
              <a:ext cx="92716" cy="167264"/>
            </a:xfrm>
            <a:custGeom>
              <a:avLst/>
              <a:gdLst/>
              <a:ahLst/>
              <a:cxnLst/>
              <a:rect l="l" t="t" r="r" b="b"/>
              <a:pathLst>
                <a:path w="3955" h="7135" extrusionOk="0">
                  <a:moveTo>
                    <a:pt x="1704" y="0"/>
                  </a:moveTo>
                  <a:lnTo>
                    <a:pt x="0" y="3289"/>
                  </a:lnTo>
                  <a:lnTo>
                    <a:pt x="3243" y="7134"/>
                  </a:lnTo>
                  <a:lnTo>
                    <a:pt x="3955" y="3282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029;p58"/>
            <p:cNvSpPr/>
            <p:nvPr/>
          </p:nvSpPr>
          <p:spPr>
            <a:xfrm>
              <a:off x="1876821" y="2490227"/>
              <a:ext cx="92200" cy="166631"/>
            </a:xfrm>
            <a:custGeom>
              <a:avLst/>
              <a:gdLst/>
              <a:ahLst/>
              <a:cxnLst/>
              <a:rect l="l" t="t" r="r" b="b"/>
              <a:pathLst>
                <a:path w="3933" h="7108" extrusionOk="0">
                  <a:moveTo>
                    <a:pt x="1566" y="0"/>
                  </a:moveTo>
                  <a:lnTo>
                    <a:pt x="1" y="3376"/>
                  </a:lnTo>
                  <a:lnTo>
                    <a:pt x="3372" y="7108"/>
                  </a:lnTo>
                  <a:lnTo>
                    <a:pt x="3932" y="3206"/>
                  </a:lnTo>
                  <a:lnTo>
                    <a:pt x="1566" y="0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030;p58"/>
            <p:cNvSpPr/>
            <p:nvPr/>
          </p:nvSpPr>
          <p:spPr>
            <a:xfrm>
              <a:off x="1971719" y="2489969"/>
              <a:ext cx="92130" cy="166725"/>
            </a:xfrm>
            <a:custGeom>
              <a:avLst/>
              <a:gdLst/>
              <a:ahLst/>
              <a:cxnLst/>
              <a:rect l="l" t="t" r="r" b="b"/>
              <a:pathLst>
                <a:path w="3930" h="7112" extrusionOk="0">
                  <a:moveTo>
                    <a:pt x="1567" y="1"/>
                  </a:moveTo>
                  <a:lnTo>
                    <a:pt x="1" y="3380"/>
                  </a:lnTo>
                  <a:lnTo>
                    <a:pt x="3369" y="7112"/>
                  </a:lnTo>
                  <a:lnTo>
                    <a:pt x="3929" y="3206"/>
                  </a:lnTo>
                  <a:lnTo>
                    <a:pt x="1567" y="1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031;p58"/>
            <p:cNvSpPr/>
            <p:nvPr/>
          </p:nvSpPr>
          <p:spPr>
            <a:xfrm>
              <a:off x="2060827" y="2483546"/>
              <a:ext cx="89645" cy="163466"/>
            </a:xfrm>
            <a:custGeom>
              <a:avLst/>
              <a:gdLst/>
              <a:ahLst/>
              <a:cxnLst/>
              <a:rect l="l" t="t" r="r" b="b"/>
              <a:pathLst>
                <a:path w="3824" h="6973" extrusionOk="0">
                  <a:moveTo>
                    <a:pt x="1156" y="0"/>
                  </a:moveTo>
                  <a:lnTo>
                    <a:pt x="1" y="3593"/>
                  </a:lnTo>
                  <a:lnTo>
                    <a:pt x="3707" y="6972"/>
                  </a:lnTo>
                  <a:lnTo>
                    <a:pt x="3823" y="2965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032;p58"/>
            <p:cNvSpPr/>
            <p:nvPr/>
          </p:nvSpPr>
          <p:spPr>
            <a:xfrm>
              <a:off x="1722728" y="2410591"/>
              <a:ext cx="105703" cy="170781"/>
            </a:xfrm>
            <a:custGeom>
              <a:avLst/>
              <a:gdLst/>
              <a:ahLst/>
              <a:cxnLst/>
              <a:rect l="l" t="t" r="r" b="b"/>
              <a:pathLst>
                <a:path w="4509" h="7285" extrusionOk="0">
                  <a:moveTo>
                    <a:pt x="1615" y="327"/>
                  </a:moveTo>
                  <a:lnTo>
                    <a:pt x="4313" y="3853"/>
                  </a:lnTo>
                  <a:lnTo>
                    <a:pt x="2545" y="6983"/>
                  </a:lnTo>
                  <a:lnTo>
                    <a:pt x="189" y="3842"/>
                  </a:lnTo>
                  <a:lnTo>
                    <a:pt x="1615" y="327"/>
                  </a:lnTo>
                  <a:close/>
                  <a:moveTo>
                    <a:pt x="1569" y="0"/>
                  </a:moveTo>
                  <a:lnTo>
                    <a:pt x="1" y="3868"/>
                  </a:lnTo>
                  <a:lnTo>
                    <a:pt x="2567" y="7285"/>
                  </a:lnTo>
                  <a:lnTo>
                    <a:pt x="4509" y="3838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033;p58"/>
            <p:cNvSpPr/>
            <p:nvPr/>
          </p:nvSpPr>
          <p:spPr>
            <a:xfrm>
              <a:off x="1909923" y="2398236"/>
              <a:ext cx="105680" cy="170781"/>
            </a:xfrm>
            <a:custGeom>
              <a:avLst/>
              <a:gdLst/>
              <a:ahLst/>
              <a:cxnLst/>
              <a:rect l="l" t="t" r="r" b="b"/>
              <a:pathLst>
                <a:path w="4508" h="7285" extrusionOk="0">
                  <a:moveTo>
                    <a:pt x="1614" y="328"/>
                  </a:moveTo>
                  <a:lnTo>
                    <a:pt x="4312" y="3853"/>
                  </a:lnTo>
                  <a:lnTo>
                    <a:pt x="2547" y="6987"/>
                  </a:lnTo>
                  <a:lnTo>
                    <a:pt x="188" y="3842"/>
                  </a:lnTo>
                  <a:lnTo>
                    <a:pt x="1614" y="328"/>
                  </a:lnTo>
                  <a:close/>
                  <a:moveTo>
                    <a:pt x="1569" y="1"/>
                  </a:moveTo>
                  <a:lnTo>
                    <a:pt x="0" y="3868"/>
                  </a:lnTo>
                  <a:lnTo>
                    <a:pt x="2566" y="7284"/>
                  </a:lnTo>
                  <a:lnTo>
                    <a:pt x="4507" y="3839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034;p58"/>
            <p:cNvSpPr/>
            <p:nvPr/>
          </p:nvSpPr>
          <p:spPr>
            <a:xfrm>
              <a:off x="2088162" y="2397884"/>
              <a:ext cx="105610" cy="170804"/>
            </a:xfrm>
            <a:custGeom>
              <a:avLst/>
              <a:gdLst/>
              <a:ahLst/>
              <a:cxnLst/>
              <a:rect l="l" t="t" r="r" b="b"/>
              <a:pathLst>
                <a:path w="4505" h="7286" extrusionOk="0">
                  <a:moveTo>
                    <a:pt x="1611" y="327"/>
                  </a:moveTo>
                  <a:lnTo>
                    <a:pt x="4309" y="3854"/>
                  </a:lnTo>
                  <a:lnTo>
                    <a:pt x="2544" y="6983"/>
                  </a:lnTo>
                  <a:lnTo>
                    <a:pt x="186" y="3842"/>
                  </a:lnTo>
                  <a:lnTo>
                    <a:pt x="1611" y="327"/>
                  </a:lnTo>
                  <a:close/>
                  <a:moveTo>
                    <a:pt x="1566" y="1"/>
                  </a:moveTo>
                  <a:lnTo>
                    <a:pt x="0" y="3864"/>
                  </a:lnTo>
                  <a:lnTo>
                    <a:pt x="2563" y="7285"/>
                  </a:lnTo>
                  <a:lnTo>
                    <a:pt x="4505" y="3838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035;p58"/>
            <p:cNvSpPr/>
            <p:nvPr/>
          </p:nvSpPr>
          <p:spPr>
            <a:xfrm>
              <a:off x="2154155" y="2477873"/>
              <a:ext cx="92107" cy="166655"/>
            </a:xfrm>
            <a:custGeom>
              <a:avLst/>
              <a:gdLst/>
              <a:ahLst/>
              <a:cxnLst/>
              <a:rect l="l" t="t" r="r" b="b"/>
              <a:pathLst>
                <a:path w="3929" h="7109" extrusionOk="0">
                  <a:moveTo>
                    <a:pt x="1565" y="1"/>
                  </a:moveTo>
                  <a:lnTo>
                    <a:pt x="0" y="3376"/>
                  </a:lnTo>
                  <a:lnTo>
                    <a:pt x="3371" y="7108"/>
                  </a:lnTo>
                  <a:lnTo>
                    <a:pt x="3928" y="3207"/>
                  </a:lnTo>
                  <a:lnTo>
                    <a:pt x="1565" y="1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036;p58"/>
            <p:cNvSpPr/>
            <p:nvPr/>
          </p:nvSpPr>
          <p:spPr>
            <a:xfrm>
              <a:off x="2243216" y="2471355"/>
              <a:ext cx="89669" cy="163560"/>
            </a:xfrm>
            <a:custGeom>
              <a:avLst/>
              <a:gdLst/>
              <a:ahLst/>
              <a:cxnLst/>
              <a:rect l="l" t="t" r="r" b="b"/>
              <a:pathLst>
                <a:path w="3825" h="6977" extrusionOk="0">
                  <a:moveTo>
                    <a:pt x="1157" y="1"/>
                  </a:moveTo>
                  <a:lnTo>
                    <a:pt x="1" y="3594"/>
                  </a:lnTo>
                  <a:lnTo>
                    <a:pt x="3708" y="6977"/>
                  </a:lnTo>
                  <a:lnTo>
                    <a:pt x="3824" y="2965"/>
                  </a:lnTo>
                  <a:lnTo>
                    <a:pt x="1157" y="1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037;p58"/>
            <p:cNvSpPr/>
            <p:nvPr/>
          </p:nvSpPr>
          <p:spPr>
            <a:xfrm>
              <a:off x="2270574" y="2385717"/>
              <a:ext cx="105610" cy="170781"/>
            </a:xfrm>
            <a:custGeom>
              <a:avLst/>
              <a:gdLst/>
              <a:ahLst/>
              <a:cxnLst/>
              <a:rect l="l" t="t" r="r" b="b"/>
              <a:pathLst>
                <a:path w="4505" h="7285" extrusionOk="0">
                  <a:moveTo>
                    <a:pt x="1611" y="327"/>
                  </a:moveTo>
                  <a:lnTo>
                    <a:pt x="4309" y="3853"/>
                  </a:lnTo>
                  <a:lnTo>
                    <a:pt x="2544" y="6987"/>
                  </a:lnTo>
                  <a:lnTo>
                    <a:pt x="185" y="3842"/>
                  </a:lnTo>
                  <a:lnTo>
                    <a:pt x="1611" y="327"/>
                  </a:lnTo>
                  <a:close/>
                  <a:moveTo>
                    <a:pt x="1570" y="0"/>
                  </a:moveTo>
                  <a:lnTo>
                    <a:pt x="1" y="3868"/>
                  </a:lnTo>
                  <a:lnTo>
                    <a:pt x="2563" y="7285"/>
                  </a:lnTo>
                  <a:lnTo>
                    <a:pt x="4505" y="3838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038;p58"/>
            <p:cNvSpPr/>
            <p:nvPr/>
          </p:nvSpPr>
          <p:spPr>
            <a:xfrm>
              <a:off x="1857082" y="2228976"/>
              <a:ext cx="45456" cy="86293"/>
            </a:xfrm>
            <a:custGeom>
              <a:avLst/>
              <a:gdLst/>
              <a:ahLst/>
              <a:cxnLst/>
              <a:rect l="l" t="t" r="r" b="b"/>
              <a:pathLst>
                <a:path w="1939" h="3681" extrusionOk="0">
                  <a:moveTo>
                    <a:pt x="1791" y="1"/>
                  </a:moveTo>
                  <a:lnTo>
                    <a:pt x="0" y="3604"/>
                  </a:lnTo>
                  <a:lnTo>
                    <a:pt x="147" y="3680"/>
                  </a:lnTo>
                  <a:lnTo>
                    <a:pt x="1938" y="72"/>
                  </a:lnTo>
                  <a:lnTo>
                    <a:pt x="17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039;p58"/>
            <p:cNvSpPr/>
            <p:nvPr/>
          </p:nvSpPr>
          <p:spPr>
            <a:xfrm>
              <a:off x="1886362" y="2232399"/>
              <a:ext cx="35563" cy="90888"/>
            </a:xfrm>
            <a:custGeom>
              <a:avLst/>
              <a:gdLst/>
              <a:ahLst/>
              <a:cxnLst/>
              <a:rect l="l" t="t" r="r" b="b"/>
              <a:pathLst>
                <a:path w="1517" h="3877" extrusionOk="0">
                  <a:moveTo>
                    <a:pt x="1362" y="1"/>
                  </a:moveTo>
                  <a:lnTo>
                    <a:pt x="0" y="3824"/>
                  </a:lnTo>
                  <a:lnTo>
                    <a:pt x="155" y="3876"/>
                  </a:lnTo>
                  <a:lnTo>
                    <a:pt x="1516" y="58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040;p58"/>
            <p:cNvSpPr/>
            <p:nvPr/>
          </p:nvSpPr>
          <p:spPr>
            <a:xfrm>
              <a:off x="1925677" y="2235236"/>
              <a:ext cx="13995" cy="92365"/>
            </a:xfrm>
            <a:custGeom>
              <a:avLst/>
              <a:gdLst/>
              <a:ahLst/>
              <a:cxnLst/>
              <a:rect l="l" t="t" r="r" b="b"/>
              <a:pathLst>
                <a:path w="597" h="3940" extrusionOk="0">
                  <a:moveTo>
                    <a:pt x="434" y="1"/>
                  </a:moveTo>
                  <a:lnTo>
                    <a:pt x="1" y="3921"/>
                  </a:lnTo>
                  <a:lnTo>
                    <a:pt x="167" y="3940"/>
                  </a:lnTo>
                  <a:lnTo>
                    <a:pt x="596" y="1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041;p58"/>
            <p:cNvSpPr/>
            <p:nvPr/>
          </p:nvSpPr>
          <p:spPr>
            <a:xfrm>
              <a:off x="1958849" y="2233009"/>
              <a:ext cx="3915" cy="88332"/>
            </a:xfrm>
            <a:custGeom>
              <a:avLst/>
              <a:gdLst/>
              <a:ahLst/>
              <a:cxnLst/>
              <a:rect l="l" t="t" r="r" b="b"/>
              <a:pathLst>
                <a:path w="167" h="3768" extrusionOk="0">
                  <a:moveTo>
                    <a:pt x="1" y="1"/>
                  </a:moveTo>
                  <a:lnTo>
                    <a:pt x="1" y="3767"/>
                  </a:lnTo>
                  <a:lnTo>
                    <a:pt x="166" y="3767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042;p58"/>
            <p:cNvSpPr/>
            <p:nvPr/>
          </p:nvSpPr>
          <p:spPr>
            <a:xfrm>
              <a:off x="1978799" y="2232774"/>
              <a:ext cx="16762" cy="79659"/>
            </a:xfrm>
            <a:custGeom>
              <a:avLst/>
              <a:gdLst/>
              <a:ahLst/>
              <a:cxnLst/>
              <a:rect l="l" t="t" r="r" b="b"/>
              <a:pathLst>
                <a:path w="715" h="3398" extrusionOk="0">
                  <a:moveTo>
                    <a:pt x="162" y="0"/>
                  </a:moveTo>
                  <a:lnTo>
                    <a:pt x="1" y="26"/>
                  </a:lnTo>
                  <a:lnTo>
                    <a:pt x="553" y="3397"/>
                  </a:lnTo>
                  <a:lnTo>
                    <a:pt x="715" y="337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043;p58"/>
            <p:cNvSpPr/>
            <p:nvPr/>
          </p:nvSpPr>
          <p:spPr>
            <a:xfrm>
              <a:off x="1995725" y="2230383"/>
              <a:ext cx="34344" cy="69789"/>
            </a:xfrm>
            <a:custGeom>
              <a:avLst/>
              <a:gdLst/>
              <a:ahLst/>
              <a:cxnLst/>
              <a:rect l="l" t="t" r="r" b="b"/>
              <a:pathLst>
                <a:path w="1465" h="2977" extrusionOk="0">
                  <a:moveTo>
                    <a:pt x="147" y="0"/>
                  </a:moveTo>
                  <a:lnTo>
                    <a:pt x="1" y="68"/>
                  </a:lnTo>
                  <a:lnTo>
                    <a:pt x="1314" y="2976"/>
                  </a:lnTo>
                  <a:lnTo>
                    <a:pt x="1465" y="2909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044;p58"/>
            <p:cNvSpPr/>
            <p:nvPr/>
          </p:nvSpPr>
          <p:spPr>
            <a:xfrm>
              <a:off x="1816572" y="2282591"/>
              <a:ext cx="262536" cy="63272"/>
            </a:xfrm>
            <a:custGeom>
              <a:avLst/>
              <a:gdLst/>
              <a:ahLst/>
              <a:cxnLst/>
              <a:rect l="l" t="t" r="r" b="b"/>
              <a:pathLst>
                <a:path w="11199" h="2699" extrusionOk="0">
                  <a:moveTo>
                    <a:pt x="11074" y="1"/>
                  </a:moveTo>
                  <a:cubicBezTo>
                    <a:pt x="11059" y="20"/>
                    <a:pt x="9302" y="2022"/>
                    <a:pt x="5867" y="2465"/>
                  </a:cubicBezTo>
                  <a:cubicBezTo>
                    <a:pt x="5489" y="2514"/>
                    <a:pt x="5124" y="2536"/>
                    <a:pt x="4775" y="2536"/>
                  </a:cubicBezTo>
                  <a:cubicBezTo>
                    <a:pt x="1957" y="2536"/>
                    <a:pt x="123" y="1117"/>
                    <a:pt x="103" y="1100"/>
                  </a:cubicBezTo>
                  <a:lnTo>
                    <a:pt x="1" y="1232"/>
                  </a:lnTo>
                  <a:cubicBezTo>
                    <a:pt x="24" y="1246"/>
                    <a:pt x="1897" y="2699"/>
                    <a:pt x="4776" y="2699"/>
                  </a:cubicBezTo>
                  <a:cubicBezTo>
                    <a:pt x="5134" y="2699"/>
                    <a:pt x="5502" y="2676"/>
                    <a:pt x="5889" y="2627"/>
                  </a:cubicBezTo>
                  <a:cubicBezTo>
                    <a:pt x="9385" y="2175"/>
                    <a:pt x="11179" y="129"/>
                    <a:pt x="11198" y="106"/>
                  </a:cubicBezTo>
                  <a:lnTo>
                    <a:pt x="11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045;p58"/>
            <p:cNvSpPr/>
            <p:nvPr/>
          </p:nvSpPr>
          <p:spPr>
            <a:xfrm>
              <a:off x="1616718" y="2340894"/>
              <a:ext cx="743910" cy="173969"/>
            </a:xfrm>
            <a:custGeom>
              <a:avLst/>
              <a:gdLst/>
              <a:ahLst/>
              <a:cxnLst/>
              <a:rect l="l" t="t" r="r" b="b"/>
              <a:pathLst>
                <a:path w="31733" h="7421" extrusionOk="0">
                  <a:moveTo>
                    <a:pt x="27647" y="1"/>
                  </a:moveTo>
                  <a:lnTo>
                    <a:pt x="26021" y="5242"/>
                  </a:lnTo>
                  <a:lnTo>
                    <a:pt x="21364" y="1397"/>
                  </a:lnTo>
                  <a:lnTo>
                    <a:pt x="18922" y="6480"/>
                  </a:lnTo>
                  <a:lnTo>
                    <a:pt x="13666" y="1115"/>
                  </a:lnTo>
                  <a:lnTo>
                    <a:pt x="11009" y="7112"/>
                  </a:lnTo>
                  <a:lnTo>
                    <a:pt x="5968" y="1054"/>
                  </a:lnTo>
                  <a:lnTo>
                    <a:pt x="3943" y="5716"/>
                  </a:lnTo>
                  <a:lnTo>
                    <a:pt x="98" y="2804"/>
                  </a:lnTo>
                  <a:lnTo>
                    <a:pt x="1" y="2932"/>
                  </a:lnTo>
                  <a:lnTo>
                    <a:pt x="4011" y="5972"/>
                  </a:lnTo>
                  <a:lnTo>
                    <a:pt x="6009" y="1367"/>
                  </a:lnTo>
                  <a:lnTo>
                    <a:pt x="11054" y="7421"/>
                  </a:lnTo>
                  <a:lnTo>
                    <a:pt x="13718" y="1400"/>
                  </a:lnTo>
                  <a:lnTo>
                    <a:pt x="18967" y="6762"/>
                  </a:lnTo>
                  <a:lnTo>
                    <a:pt x="21420" y="1657"/>
                  </a:lnTo>
                  <a:lnTo>
                    <a:pt x="26108" y="5524"/>
                  </a:lnTo>
                  <a:lnTo>
                    <a:pt x="27737" y="261"/>
                  </a:lnTo>
                  <a:lnTo>
                    <a:pt x="31643" y="2935"/>
                  </a:lnTo>
                  <a:lnTo>
                    <a:pt x="31733" y="2800"/>
                  </a:lnTo>
                  <a:lnTo>
                    <a:pt x="2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046;p58"/>
            <p:cNvSpPr/>
            <p:nvPr/>
          </p:nvSpPr>
          <p:spPr>
            <a:xfrm>
              <a:off x="1801849" y="2367104"/>
              <a:ext cx="91146" cy="97123"/>
            </a:xfrm>
            <a:custGeom>
              <a:avLst/>
              <a:gdLst/>
              <a:ahLst/>
              <a:cxnLst/>
              <a:rect l="l" t="t" r="r" b="b"/>
              <a:pathLst>
                <a:path w="3888" h="4143" extrusionOk="0">
                  <a:moveTo>
                    <a:pt x="3692" y="185"/>
                  </a:moveTo>
                  <a:lnTo>
                    <a:pt x="3082" y="3767"/>
                  </a:lnTo>
                  <a:lnTo>
                    <a:pt x="328" y="475"/>
                  </a:lnTo>
                  <a:lnTo>
                    <a:pt x="3692" y="185"/>
                  </a:lnTo>
                  <a:close/>
                  <a:moveTo>
                    <a:pt x="3888" y="1"/>
                  </a:moveTo>
                  <a:lnTo>
                    <a:pt x="0" y="339"/>
                  </a:lnTo>
                  <a:lnTo>
                    <a:pt x="3184" y="4143"/>
                  </a:lnTo>
                  <a:lnTo>
                    <a:pt x="38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047;p58"/>
            <p:cNvSpPr/>
            <p:nvPr/>
          </p:nvSpPr>
          <p:spPr>
            <a:xfrm>
              <a:off x="2012839" y="2366916"/>
              <a:ext cx="60529" cy="73681"/>
            </a:xfrm>
            <a:custGeom>
              <a:avLst/>
              <a:gdLst/>
              <a:ahLst/>
              <a:cxnLst/>
              <a:rect l="l" t="t" r="r" b="b"/>
              <a:pathLst>
                <a:path w="2582" h="3143" extrusionOk="0">
                  <a:moveTo>
                    <a:pt x="2356" y="196"/>
                  </a:moveTo>
                  <a:lnTo>
                    <a:pt x="1649" y="2737"/>
                  </a:lnTo>
                  <a:lnTo>
                    <a:pt x="272" y="479"/>
                  </a:lnTo>
                  <a:lnTo>
                    <a:pt x="2356" y="196"/>
                  </a:lnTo>
                  <a:close/>
                  <a:moveTo>
                    <a:pt x="2581" y="0"/>
                  </a:moveTo>
                  <a:lnTo>
                    <a:pt x="1" y="351"/>
                  </a:lnTo>
                  <a:lnTo>
                    <a:pt x="1705" y="3143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048;p58"/>
            <p:cNvSpPr/>
            <p:nvPr/>
          </p:nvSpPr>
          <p:spPr>
            <a:xfrm>
              <a:off x="2156007" y="2349451"/>
              <a:ext cx="54340" cy="62663"/>
            </a:xfrm>
            <a:custGeom>
              <a:avLst/>
              <a:gdLst/>
              <a:ahLst/>
              <a:cxnLst/>
              <a:rect l="l" t="t" r="r" b="b"/>
              <a:pathLst>
                <a:path w="2318" h="2673" extrusionOk="0">
                  <a:moveTo>
                    <a:pt x="2114" y="245"/>
                  </a:moveTo>
                  <a:lnTo>
                    <a:pt x="1807" y="2334"/>
                  </a:lnTo>
                  <a:lnTo>
                    <a:pt x="305" y="877"/>
                  </a:lnTo>
                  <a:lnTo>
                    <a:pt x="2114" y="245"/>
                  </a:lnTo>
                  <a:close/>
                  <a:moveTo>
                    <a:pt x="2318" y="0"/>
                  </a:moveTo>
                  <a:lnTo>
                    <a:pt x="1" y="810"/>
                  </a:lnTo>
                  <a:lnTo>
                    <a:pt x="1923" y="2672"/>
                  </a:lnTo>
                  <a:lnTo>
                    <a:pt x="23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049;p58"/>
            <p:cNvSpPr/>
            <p:nvPr/>
          </p:nvSpPr>
          <p:spPr>
            <a:xfrm>
              <a:off x="1455404" y="2694417"/>
              <a:ext cx="1128395" cy="124669"/>
            </a:xfrm>
            <a:custGeom>
              <a:avLst/>
              <a:gdLst/>
              <a:ahLst/>
              <a:cxnLst/>
              <a:rect l="l" t="t" r="r" b="b"/>
              <a:pathLst>
                <a:path w="48134" h="5318" extrusionOk="0">
                  <a:moveTo>
                    <a:pt x="48114" y="1"/>
                  </a:moveTo>
                  <a:lnTo>
                    <a:pt x="0" y="5151"/>
                  </a:lnTo>
                  <a:lnTo>
                    <a:pt x="19" y="5318"/>
                  </a:lnTo>
                  <a:lnTo>
                    <a:pt x="48133" y="162"/>
                  </a:lnTo>
                  <a:lnTo>
                    <a:pt x="481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050;p58"/>
            <p:cNvSpPr/>
            <p:nvPr/>
          </p:nvSpPr>
          <p:spPr>
            <a:xfrm>
              <a:off x="1442417" y="2738022"/>
              <a:ext cx="1146493" cy="127201"/>
            </a:xfrm>
            <a:custGeom>
              <a:avLst/>
              <a:gdLst/>
              <a:ahLst/>
              <a:cxnLst/>
              <a:rect l="l" t="t" r="r" b="b"/>
              <a:pathLst>
                <a:path w="48906" h="5426" extrusionOk="0">
                  <a:moveTo>
                    <a:pt x="48887" y="0"/>
                  </a:moveTo>
                  <a:lnTo>
                    <a:pt x="0" y="5260"/>
                  </a:lnTo>
                  <a:lnTo>
                    <a:pt x="16" y="5425"/>
                  </a:lnTo>
                  <a:lnTo>
                    <a:pt x="48906" y="165"/>
                  </a:lnTo>
                  <a:lnTo>
                    <a:pt x="488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" name="Google Shape;3051;p58"/>
            <p:cNvGrpSpPr/>
            <p:nvPr/>
          </p:nvGrpSpPr>
          <p:grpSpPr>
            <a:xfrm>
              <a:off x="1709600" y="2632598"/>
              <a:ext cx="760077" cy="120779"/>
              <a:chOff x="2287750" y="3323462"/>
              <a:chExt cx="1507492" cy="239545"/>
            </a:xfrm>
          </p:grpSpPr>
          <p:sp>
            <p:nvSpPr>
              <p:cNvPr id="130" name="Google Shape;3052;p58"/>
              <p:cNvSpPr/>
              <p:nvPr/>
            </p:nvSpPr>
            <p:spPr>
              <a:xfrm>
                <a:off x="2287750" y="3444351"/>
                <a:ext cx="77693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72" extrusionOk="0">
                    <a:moveTo>
                      <a:pt x="1238" y="177"/>
                    </a:moveTo>
                    <a:lnTo>
                      <a:pt x="1468" y="1201"/>
                    </a:lnTo>
                    <a:lnTo>
                      <a:pt x="436" y="1295"/>
                    </a:lnTo>
                    <a:lnTo>
                      <a:pt x="203" y="267"/>
                    </a:lnTo>
                    <a:lnTo>
                      <a:pt x="1238" y="177"/>
                    </a:lnTo>
                    <a:close/>
                    <a:moveTo>
                      <a:pt x="1366" y="1"/>
                    </a:moveTo>
                    <a:lnTo>
                      <a:pt x="0" y="121"/>
                    </a:lnTo>
                    <a:lnTo>
                      <a:pt x="305" y="1472"/>
                    </a:lnTo>
                    <a:lnTo>
                      <a:pt x="1671" y="1347"/>
                    </a:lnTo>
                    <a:lnTo>
                      <a:pt x="13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053;p58"/>
              <p:cNvSpPr/>
              <p:nvPr/>
            </p:nvSpPr>
            <p:spPr>
              <a:xfrm>
                <a:off x="2355959" y="3494520"/>
                <a:ext cx="77740" cy="68487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3" extrusionOk="0">
                    <a:moveTo>
                      <a:pt x="1239" y="178"/>
                    </a:moveTo>
                    <a:lnTo>
                      <a:pt x="1468" y="1205"/>
                    </a:lnTo>
                    <a:lnTo>
                      <a:pt x="433" y="1296"/>
                    </a:lnTo>
                    <a:lnTo>
                      <a:pt x="204" y="268"/>
                    </a:lnTo>
                    <a:lnTo>
                      <a:pt x="1239" y="178"/>
                    </a:lnTo>
                    <a:close/>
                    <a:moveTo>
                      <a:pt x="1367" y="1"/>
                    </a:moveTo>
                    <a:lnTo>
                      <a:pt x="1" y="122"/>
                    </a:lnTo>
                    <a:lnTo>
                      <a:pt x="306" y="1473"/>
                    </a:lnTo>
                    <a:lnTo>
                      <a:pt x="1671" y="1352"/>
                    </a:lnTo>
                    <a:lnTo>
                      <a:pt x="13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054;p58"/>
              <p:cNvSpPr/>
              <p:nvPr/>
            </p:nvSpPr>
            <p:spPr>
              <a:xfrm>
                <a:off x="2402130" y="3434215"/>
                <a:ext cx="77554" cy="6825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68" extrusionOk="0">
                    <a:moveTo>
                      <a:pt x="1235" y="174"/>
                    </a:moveTo>
                    <a:lnTo>
                      <a:pt x="1468" y="1200"/>
                    </a:lnTo>
                    <a:lnTo>
                      <a:pt x="433" y="1294"/>
                    </a:lnTo>
                    <a:lnTo>
                      <a:pt x="200" y="267"/>
                    </a:lnTo>
                    <a:lnTo>
                      <a:pt x="1235" y="174"/>
                    </a:lnTo>
                    <a:close/>
                    <a:moveTo>
                      <a:pt x="1363" y="0"/>
                    </a:moveTo>
                    <a:lnTo>
                      <a:pt x="1" y="120"/>
                    </a:lnTo>
                    <a:lnTo>
                      <a:pt x="306" y="1468"/>
                    </a:lnTo>
                    <a:lnTo>
                      <a:pt x="1668" y="1347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055;p58"/>
              <p:cNvSpPr/>
              <p:nvPr/>
            </p:nvSpPr>
            <p:spPr>
              <a:xfrm>
                <a:off x="2470386" y="3484431"/>
                <a:ext cx="77554" cy="6825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68" extrusionOk="0">
                    <a:moveTo>
                      <a:pt x="1235" y="173"/>
                    </a:moveTo>
                    <a:lnTo>
                      <a:pt x="1468" y="1200"/>
                    </a:lnTo>
                    <a:lnTo>
                      <a:pt x="433" y="1294"/>
                    </a:lnTo>
                    <a:lnTo>
                      <a:pt x="200" y="267"/>
                    </a:lnTo>
                    <a:lnTo>
                      <a:pt x="1235" y="173"/>
                    </a:lnTo>
                    <a:close/>
                    <a:moveTo>
                      <a:pt x="1362" y="0"/>
                    </a:moveTo>
                    <a:lnTo>
                      <a:pt x="0" y="120"/>
                    </a:lnTo>
                    <a:lnTo>
                      <a:pt x="305" y="1468"/>
                    </a:lnTo>
                    <a:lnTo>
                      <a:pt x="1667" y="1347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056;p58"/>
              <p:cNvSpPr/>
              <p:nvPr/>
            </p:nvSpPr>
            <p:spPr>
              <a:xfrm>
                <a:off x="2515162" y="3424033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4" y="178"/>
                    </a:moveTo>
                    <a:lnTo>
                      <a:pt x="1468" y="1201"/>
                    </a:lnTo>
                    <a:lnTo>
                      <a:pt x="433" y="1296"/>
                    </a:lnTo>
                    <a:lnTo>
                      <a:pt x="200" y="268"/>
                    </a:lnTo>
                    <a:lnTo>
                      <a:pt x="1234" y="178"/>
                    </a:lnTo>
                    <a:close/>
                    <a:moveTo>
                      <a:pt x="1362" y="1"/>
                    </a:moveTo>
                    <a:lnTo>
                      <a:pt x="1" y="122"/>
                    </a:lnTo>
                    <a:lnTo>
                      <a:pt x="305" y="1472"/>
                    </a:lnTo>
                    <a:lnTo>
                      <a:pt x="1668" y="1348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057;p58"/>
              <p:cNvSpPr/>
              <p:nvPr/>
            </p:nvSpPr>
            <p:spPr>
              <a:xfrm>
                <a:off x="2583418" y="3474248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4" y="178"/>
                    </a:moveTo>
                    <a:lnTo>
                      <a:pt x="1464" y="1201"/>
                    </a:lnTo>
                    <a:lnTo>
                      <a:pt x="433" y="1295"/>
                    </a:lnTo>
                    <a:lnTo>
                      <a:pt x="200" y="268"/>
                    </a:lnTo>
                    <a:lnTo>
                      <a:pt x="1234" y="178"/>
                    </a:lnTo>
                    <a:close/>
                    <a:moveTo>
                      <a:pt x="1362" y="1"/>
                    </a:moveTo>
                    <a:lnTo>
                      <a:pt x="0" y="121"/>
                    </a:lnTo>
                    <a:lnTo>
                      <a:pt x="304" y="1472"/>
                    </a:lnTo>
                    <a:lnTo>
                      <a:pt x="1667" y="1348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058;p58"/>
              <p:cNvSpPr/>
              <p:nvPr/>
            </p:nvSpPr>
            <p:spPr>
              <a:xfrm>
                <a:off x="2629402" y="3413711"/>
                <a:ext cx="77507" cy="6848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73" extrusionOk="0">
                    <a:moveTo>
                      <a:pt x="1234" y="178"/>
                    </a:moveTo>
                    <a:lnTo>
                      <a:pt x="1468" y="1205"/>
                    </a:lnTo>
                    <a:lnTo>
                      <a:pt x="433" y="1295"/>
                    </a:lnTo>
                    <a:lnTo>
                      <a:pt x="199" y="271"/>
                    </a:lnTo>
                    <a:lnTo>
                      <a:pt x="1234" y="178"/>
                    </a:lnTo>
                    <a:close/>
                    <a:moveTo>
                      <a:pt x="1362" y="1"/>
                    </a:moveTo>
                    <a:lnTo>
                      <a:pt x="1" y="125"/>
                    </a:lnTo>
                    <a:lnTo>
                      <a:pt x="305" y="1472"/>
                    </a:lnTo>
                    <a:lnTo>
                      <a:pt x="1667" y="1351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059;p58"/>
              <p:cNvSpPr/>
              <p:nvPr/>
            </p:nvSpPr>
            <p:spPr>
              <a:xfrm>
                <a:off x="2697658" y="3463926"/>
                <a:ext cx="77507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72" extrusionOk="0">
                    <a:moveTo>
                      <a:pt x="1234" y="178"/>
                    </a:moveTo>
                    <a:lnTo>
                      <a:pt x="1468" y="1205"/>
                    </a:lnTo>
                    <a:lnTo>
                      <a:pt x="433" y="1295"/>
                    </a:lnTo>
                    <a:lnTo>
                      <a:pt x="199" y="271"/>
                    </a:lnTo>
                    <a:lnTo>
                      <a:pt x="1234" y="178"/>
                    </a:lnTo>
                    <a:close/>
                    <a:moveTo>
                      <a:pt x="1362" y="1"/>
                    </a:moveTo>
                    <a:lnTo>
                      <a:pt x="0" y="125"/>
                    </a:lnTo>
                    <a:lnTo>
                      <a:pt x="304" y="1472"/>
                    </a:lnTo>
                    <a:lnTo>
                      <a:pt x="1666" y="1351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060;p58"/>
              <p:cNvSpPr/>
              <p:nvPr/>
            </p:nvSpPr>
            <p:spPr>
              <a:xfrm>
                <a:off x="2740667" y="3403947"/>
                <a:ext cx="77507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72" extrusionOk="0">
                    <a:moveTo>
                      <a:pt x="1234" y="177"/>
                    </a:moveTo>
                    <a:lnTo>
                      <a:pt x="1468" y="1204"/>
                    </a:lnTo>
                    <a:lnTo>
                      <a:pt x="433" y="1294"/>
                    </a:lnTo>
                    <a:lnTo>
                      <a:pt x="199" y="271"/>
                    </a:lnTo>
                    <a:lnTo>
                      <a:pt x="1234" y="177"/>
                    </a:lnTo>
                    <a:close/>
                    <a:moveTo>
                      <a:pt x="1362" y="0"/>
                    </a:moveTo>
                    <a:lnTo>
                      <a:pt x="1" y="125"/>
                    </a:lnTo>
                    <a:lnTo>
                      <a:pt x="305" y="1471"/>
                    </a:lnTo>
                    <a:lnTo>
                      <a:pt x="1667" y="1351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061;p58"/>
              <p:cNvSpPr/>
              <p:nvPr/>
            </p:nvSpPr>
            <p:spPr>
              <a:xfrm>
                <a:off x="2808923" y="3454162"/>
                <a:ext cx="77507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72" extrusionOk="0">
                    <a:moveTo>
                      <a:pt x="1234" y="177"/>
                    </a:moveTo>
                    <a:lnTo>
                      <a:pt x="1467" y="1204"/>
                    </a:lnTo>
                    <a:lnTo>
                      <a:pt x="433" y="1294"/>
                    </a:lnTo>
                    <a:lnTo>
                      <a:pt x="199" y="271"/>
                    </a:lnTo>
                    <a:lnTo>
                      <a:pt x="1234" y="177"/>
                    </a:lnTo>
                    <a:close/>
                    <a:moveTo>
                      <a:pt x="1362" y="0"/>
                    </a:moveTo>
                    <a:lnTo>
                      <a:pt x="0" y="124"/>
                    </a:lnTo>
                    <a:lnTo>
                      <a:pt x="304" y="1471"/>
                    </a:lnTo>
                    <a:lnTo>
                      <a:pt x="1666" y="1351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062;p58"/>
              <p:cNvSpPr/>
              <p:nvPr/>
            </p:nvSpPr>
            <p:spPr>
              <a:xfrm>
                <a:off x="2854861" y="3393764"/>
                <a:ext cx="77740" cy="68487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3" extrusionOk="0">
                    <a:moveTo>
                      <a:pt x="1239" y="174"/>
                    </a:moveTo>
                    <a:lnTo>
                      <a:pt x="1468" y="1202"/>
                    </a:lnTo>
                    <a:lnTo>
                      <a:pt x="434" y="1296"/>
                    </a:lnTo>
                    <a:lnTo>
                      <a:pt x="204" y="268"/>
                    </a:lnTo>
                    <a:lnTo>
                      <a:pt x="1239" y="174"/>
                    </a:lnTo>
                    <a:close/>
                    <a:moveTo>
                      <a:pt x="1367" y="1"/>
                    </a:moveTo>
                    <a:lnTo>
                      <a:pt x="1" y="122"/>
                    </a:lnTo>
                    <a:lnTo>
                      <a:pt x="306" y="1473"/>
                    </a:lnTo>
                    <a:lnTo>
                      <a:pt x="1671" y="1348"/>
                    </a:lnTo>
                    <a:lnTo>
                      <a:pt x="13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063;p58"/>
              <p:cNvSpPr/>
              <p:nvPr/>
            </p:nvSpPr>
            <p:spPr>
              <a:xfrm>
                <a:off x="2923118" y="3443979"/>
                <a:ext cx="77693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72" extrusionOk="0">
                    <a:moveTo>
                      <a:pt x="1235" y="174"/>
                    </a:moveTo>
                    <a:lnTo>
                      <a:pt x="1468" y="1201"/>
                    </a:lnTo>
                    <a:lnTo>
                      <a:pt x="434" y="1296"/>
                    </a:lnTo>
                    <a:lnTo>
                      <a:pt x="203" y="268"/>
                    </a:lnTo>
                    <a:lnTo>
                      <a:pt x="1235" y="174"/>
                    </a:lnTo>
                    <a:close/>
                    <a:moveTo>
                      <a:pt x="1366" y="1"/>
                    </a:moveTo>
                    <a:lnTo>
                      <a:pt x="0" y="122"/>
                    </a:lnTo>
                    <a:lnTo>
                      <a:pt x="305" y="1472"/>
                    </a:lnTo>
                    <a:lnTo>
                      <a:pt x="1671" y="1348"/>
                    </a:lnTo>
                    <a:lnTo>
                      <a:pt x="13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064;p58"/>
              <p:cNvSpPr/>
              <p:nvPr/>
            </p:nvSpPr>
            <p:spPr>
              <a:xfrm>
                <a:off x="2967893" y="3383628"/>
                <a:ext cx="77740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2" extrusionOk="0">
                    <a:moveTo>
                      <a:pt x="1235" y="178"/>
                    </a:moveTo>
                    <a:lnTo>
                      <a:pt x="1468" y="1201"/>
                    </a:lnTo>
                    <a:lnTo>
                      <a:pt x="433" y="1295"/>
                    </a:lnTo>
                    <a:lnTo>
                      <a:pt x="204" y="268"/>
                    </a:lnTo>
                    <a:lnTo>
                      <a:pt x="1235" y="178"/>
                    </a:lnTo>
                    <a:close/>
                    <a:moveTo>
                      <a:pt x="1367" y="1"/>
                    </a:moveTo>
                    <a:lnTo>
                      <a:pt x="1" y="121"/>
                    </a:lnTo>
                    <a:lnTo>
                      <a:pt x="306" y="1472"/>
                    </a:lnTo>
                    <a:lnTo>
                      <a:pt x="1671" y="1347"/>
                    </a:lnTo>
                    <a:lnTo>
                      <a:pt x="13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065;p58"/>
              <p:cNvSpPr/>
              <p:nvPr/>
            </p:nvSpPr>
            <p:spPr>
              <a:xfrm>
                <a:off x="3036149" y="3433843"/>
                <a:ext cx="77693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72" extrusionOk="0">
                    <a:moveTo>
                      <a:pt x="1234" y="177"/>
                    </a:moveTo>
                    <a:lnTo>
                      <a:pt x="1467" y="1201"/>
                    </a:lnTo>
                    <a:lnTo>
                      <a:pt x="433" y="1295"/>
                    </a:lnTo>
                    <a:lnTo>
                      <a:pt x="203" y="267"/>
                    </a:lnTo>
                    <a:lnTo>
                      <a:pt x="1234" y="177"/>
                    </a:lnTo>
                    <a:close/>
                    <a:moveTo>
                      <a:pt x="1366" y="1"/>
                    </a:moveTo>
                    <a:lnTo>
                      <a:pt x="0" y="121"/>
                    </a:lnTo>
                    <a:lnTo>
                      <a:pt x="305" y="1472"/>
                    </a:lnTo>
                    <a:lnTo>
                      <a:pt x="1671" y="1347"/>
                    </a:lnTo>
                    <a:lnTo>
                      <a:pt x="13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066;p58"/>
              <p:cNvSpPr/>
              <p:nvPr/>
            </p:nvSpPr>
            <p:spPr>
              <a:xfrm>
                <a:off x="3082320" y="3373306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5" y="178"/>
                    </a:moveTo>
                    <a:lnTo>
                      <a:pt x="1464" y="1205"/>
                    </a:lnTo>
                    <a:lnTo>
                      <a:pt x="433" y="1295"/>
                    </a:lnTo>
                    <a:lnTo>
                      <a:pt x="200" y="272"/>
                    </a:lnTo>
                    <a:lnTo>
                      <a:pt x="1235" y="178"/>
                    </a:lnTo>
                    <a:close/>
                    <a:moveTo>
                      <a:pt x="1362" y="1"/>
                    </a:moveTo>
                    <a:lnTo>
                      <a:pt x="0" y="125"/>
                    </a:lnTo>
                    <a:lnTo>
                      <a:pt x="306" y="1472"/>
                    </a:lnTo>
                    <a:lnTo>
                      <a:pt x="1667" y="1352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067;p58"/>
              <p:cNvSpPr/>
              <p:nvPr/>
            </p:nvSpPr>
            <p:spPr>
              <a:xfrm>
                <a:off x="3150530" y="3423521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5" y="178"/>
                    </a:moveTo>
                    <a:lnTo>
                      <a:pt x="1465" y="1205"/>
                    </a:lnTo>
                    <a:lnTo>
                      <a:pt x="433" y="1295"/>
                    </a:lnTo>
                    <a:lnTo>
                      <a:pt x="200" y="272"/>
                    </a:lnTo>
                    <a:lnTo>
                      <a:pt x="1235" y="178"/>
                    </a:lnTo>
                    <a:close/>
                    <a:moveTo>
                      <a:pt x="1362" y="1"/>
                    </a:moveTo>
                    <a:lnTo>
                      <a:pt x="1" y="125"/>
                    </a:lnTo>
                    <a:lnTo>
                      <a:pt x="306" y="1472"/>
                    </a:lnTo>
                    <a:lnTo>
                      <a:pt x="1668" y="1352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068;p58"/>
              <p:cNvSpPr/>
              <p:nvPr/>
            </p:nvSpPr>
            <p:spPr>
              <a:xfrm>
                <a:off x="3196561" y="3363867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5" y="178"/>
                    </a:moveTo>
                    <a:lnTo>
                      <a:pt x="1464" y="1204"/>
                    </a:lnTo>
                    <a:lnTo>
                      <a:pt x="433" y="1295"/>
                    </a:lnTo>
                    <a:lnTo>
                      <a:pt x="200" y="272"/>
                    </a:lnTo>
                    <a:lnTo>
                      <a:pt x="1235" y="178"/>
                    </a:lnTo>
                    <a:close/>
                    <a:moveTo>
                      <a:pt x="1362" y="1"/>
                    </a:moveTo>
                    <a:lnTo>
                      <a:pt x="0" y="121"/>
                    </a:lnTo>
                    <a:lnTo>
                      <a:pt x="305" y="1472"/>
                    </a:lnTo>
                    <a:lnTo>
                      <a:pt x="1667" y="1352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069;p58"/>
              <p:cNvSpPr/>
              <p:nvPr/>
            </p:nvSpPr>
            <p:spPr>
              <a:xfrm>
                <a:off x="3264631" y="3414083"/>
                <a:ext cx="77693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72" extrusionOk="0">
                    <a:moveTo>
                      <a:pt x="1238" y="178"/>
                    </a:moveTo>
                    <a:lnTo>
                      <a:pt x="1468" y="1204"/>
                    </a:lnTo>
                    <a:lnTo>
                      <a:pt x="436" y="1295"/>
                    </a:lnTo>
                    <a:lnTo>
                      <a:pt x="203" y="272"/>
                    </a:lnTo>
                    <a:lnTo>
                      <a:pt x="1238" y="178"/>
                    </a:lnTo>
                    <a:close/>
                    <a:moveTo>
                      <a:pt x="1366" y="1"/>
                    </a:moveTo>
                    <a:lnTo>
                      <a:pt x="0" y="124"/>
                    </a:lnTo>
                    <a:lnTo>
                      <a:pt x="308" y="1472"/>
                    </a:lnTo>
                    <a:lnTo>
                      <a:pt x="1671" y="1352"/>
                    </a:lnTo>
                    <a:lnTo>
                      <a:pt x="13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070;p58"/>
              <p:cNvSpPr/>
              <p:nvPr/>
            </p:nvSpPr>
            <p:spPr>
              <a:xfrm>
                <a:off x="3310801" y="3353731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4" y="174"/>
                    </a:moveTo>
                    <a:lnTo>
                      <a:pt x="1468" y="1200"/>
                    </a:lnTo>
                    <a:lnTo>
                      <a:pt x="433" y="1295"/>
                    </a:lnTo>
                    <a:lnTo>
                      <a:pt x="200" y="267"/>
                    </a:lnTo>
                    <a:lnTo>
                      <a:pt x="1234" y="174"/>
                    </a:lnTo>
                    <a:close/>
                    <a:moveTo>
                      <a:pt x="1362" y="0"/>
                    </a:moveTo>
                    <a:lnTo>
                      <a:pt x="0" y="121"/>
                    </a:lnTo>
                    <a:lnTo>
                      <a:pt x="305" y="1471"/>
                    </a:lnTo>
                    <a:lnTo>
                      <a:pt x="1667" y="1347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071;p58"/>
              <p:cNvSpPr/>
              <p:nvPr/>
            </p:nvSpPr>
            <p:spPr>
              <a:xfrm>
                <a:off x="3379011" y="3403947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4" y="174"/>
                    </a:moveTo>
                    <a:lnTo>
                      <a:pt x="1468" y="1200"/>
                    </a:lnTo>
                    <a:lnTo>
                      <a:pt x="433" y="1294"/>
                    </a:lnTo>
                    <a:lnTo>
                      <a:pt x="200" y="267"/>
                    </a:lnTo>
                    <a:lnTo>
                      <a:pt x="1234" y="174"/>
                    </a:lnTo>
                    <a:close/>
                    <a:moveTo>
                      <a:pt x="1363" y="0"/>
                    </a:moveTo>
                    <a:lnTo>
                      <a:pt x="1" y="120"/>
                    </a:lnTo>
                    <a:lnTo>
                      <a:pt x="305" y="1471"/>
                    </a:lnTo>
                    <a:lnTo>
                      <a:pt x="1668" y="1347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072;p58"/>
              <p:cNvSpPr/>
              <p:nvPr/>
            </p:nvSpPr>
            <p:spPr>
              <a:xfrm>
                <a:off x="3423787" y="3343595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5" y="177"/>
                    </a:moveTo>
                    <a:lnTo>
                      <a:pt x="1468" y="1201"/>
                    </a:lnTo>
                    <a:lnTo>
                      <a:pt x="434" y="1295"/>
                    </a:lnTo>
                    <a:lnTo>
                      <a:pt x="200" y="267"/>
                    </a:lnTo>
                    <a:lnTo>
                      <a:pt x="1235" y="177"/>
                    </a:lnTo>
                    <a:close/>
                    <a:moveTo>
                      <a:pt x="1363" y="1"/>
                    </a:moveTo>
                    <a:lnTo>
                      <a:pt x="0" y="121"/>
                    </a:lnTo>
                    <a:lnTo>
                      <a:pt x="306" y="1472"/>
                    </a:lnTo>
                    <a:lnTo>
                      <a:pt x="1667" y="1347"/>
                    </a:lnTo>
                    <a:lnTo>
                      <a:pt x="13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3073;p58"/>
              <p:cNvSpPr/>
              <p:nvPr/>
            </p:nvSpPr>
            <p:spPr>
              <a:xfrm>
                <a:off x="3491996" y="3393764"/>
                <a:ext cx="77554" cy="68487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3" extrusionOk="0">
                    <a:moveTo>
                      <a:pt x="1235" y="178"/>
                    </a:moveTo>
                    <a:lnTo>
                      <a:pt x="1468" y="1202"/>
                    </a:lnTo>
                    <a:lnTo>
                      <a:pt x="434" y="1296"/>
                    </a:lnTo>
                    <a:lnTo>
                      <a:pt x="200" y="268"/>
                    </a:lnTo>
                    <a:lnTo>
                      <a:pt x="1235" y="178"/>
                    </a:lnTo>
                    <a:close/>
                    <a:moveTo>
                      <a:pt x="1363" y="1"/>
                    </a:moveTo>
                    <a:lnTo>
                      <a:pt x="1" y="122"/>
                    </a:lnTo>
                    <a:lnTo>
                      <a:pt x="306" y="1473"/>
                    </a:lnTo>
                    <a:lnTo>
                      <a:pt x="1668" y="1348"/>
                    </a:lnTo>
                    <a:lnTo>
                      <a:pt x="13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074;p58"/>
              <p:cNvSpPr/>
              <p:nvPr/>
            </p:nvSpPr>
            <p:spPr>
              <a:xfrm>
                <a:off x="3538027" y="3333273"/>
                <a:ext cx="77740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2" extrusionOk="0">
                    <a:moveTo>
                      <a:pt x="1235" y="177"/>
                    </a:moveTo>
                    <a:lnTo>
                      <a:pt x="1468" y="1204"/>
                    </a:lnTo>
                    <a:lnTo>
                      <a:pt x="433" y="1294"/>
                    </a:lnTo>
                    <a:lnTo>
                      <a:pt x="204" y="271"/>
                    </a:lnTo>
                    <a:lnTo>
                      <a:pt x="1235" y="177"/>
                    </a:lnTo>
                    <a:close/>
                    <a:moveTo>
                      <a:pt x="1367" y="0"/>
                    </a:moveTo>
                    <a:lnTo>
                      <a:pt x="1" y="124"/>
                    </a:lnTo>
                    <a:lnTo>
                      <a:pt x="306" y="1471"/>
                    </a:lnTo>
                    <a:lnTo>
                      <a:pt x="1671" y="1351"/>
                    </a:lnTo>
                    <a:lnTo>
                      <a:pt x="13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3075;p58"/>
              <p:cNvSpPr/>
              <p:nvPr/>
            </p:nvSpPr>
            <p:spPr>
              <a:xfrm>
                <a:off x="3606237" y="3383488"/>
                <a:ext cx="77740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2" extrusionOk="0">
                    <a:moveTo>
                      <a:pt x="1235" y="176"/>
                    </a:moveTo>
                    <a:lnTo>
                      <a:pt x="1468" y="1204"/>
                    </a:lnTo>
                    <a:lnTo>
                      <a:pt x="433" y="1294"/>
                    </a:lnTo>
                    <a:lnTo>
                      <a:pt x="204" y="271"/>
                    </a:lnTo>
                    <a:lnTo>
                      <a:pt x="1235" y="176"/>
                    </a:lnTo>
                    <a:close/>
                    <a:moveTo>
                      <a:pt x="1364" y="0"/>
                    </a:moveTo>
                    <a:lnTo>
                      <a:pt x="1" y="124"/>
                    </a:lnTo>
                    <a:lnTo>
                      <a:pt x="306" y="1471"/>
                    </a:lnTo>
                    <a:lnTo>
                      <a:pt x="1671" y="1350"/>
                    </a:lnTo>
                    <a:lnTo>
                      <a:pt x="136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3076;p58"/>
              <p:cNvSpPr/>
              <p:nvPr/>
            </p:nvSpPr>
            <p:spPr>
              <a:xfrm>
                <a:off x="3649292" y="3323462"/>
                <a:ext cx="77693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72" extrusionOk="0">
                    <a:moveTo>
                      <a:pt x="1235" y="177"/>
                    </a:moveTo>
                    <a:lnTo>
                      <a:pt x="1468" y="1205"/>
                    </a:lnTo>
                    <a:lnTo>
                      <a:pt x="433" y="1295"/>
                    </a:lnTo>
                    <a:lnTo>
                      <a:pt x="204" y="271"/>
                    </a:lnTo>
                    <a:lnTo>
                      <a:pt x="1235" y="177"/>
                    </a:lnTo>
                    <a:close/>
                    <a:moveTo>
                      <a:pt x="1367" y="0"/>
                    </a:moveTo>
                    <a:lnTo>
                      <a:pt x="0" y="125"/>
                    </a:lnTo>
                    <a:lnTo>
                      <a:pt x="306" y="1472"/>
                    </a:lnTo>
                    <a:lnTo>
                      <a:pt x="1671" y="1351"/>
                    </a:lnTo>
                    <a:lnTo>
                      <a:pt x="13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077;p58"/>
              <p:cNvSpPr/>
              <p:nvPr/>
            </p:nvSpPr>
            <p:spPr>
              <a:xfrm>
                <a:off x="3717502" y="3373678"/>
                <a:ext cx="77740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2" extrusionOk="0">
                    <a:moveTo>
                      <a:pt x="1235" y="177"/>
                    </a:moveTo>
                    <a:lnTo>
                      <a:pt x="1468" y="1205"/>
                    </a:lnTo>
                    <a:lnTo>
                      <a:pt x="433" y="1295"/>
                    </a:lnTo>
                    <a:lnTo>
                      <a:pt x="204" y="271"/>
                    </a:lnTo>
                    <a:lnTo>
                      <a:pt x="1235" y="177"/>
                    </a:lnTo>
                    <a:close/>
                    <a:moveTo>
                      <a:pt x="1367" y="0"/>
                    </a:moveTo>
                    <a:lnTo>
                      <a:pt x="1" y="125"/>
                    </a:lnTo>
                    <a:lnTo>
                      <a:pt x="306" y="1471"/>
                    </a:lnTo>
                    <a:lnTo>
                      <a:pt x="1671" y="1351"/>
                    </a:lnTo>
                    <a:lnTo>
                      <a:pt x="13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" name="Google Shape;3078;p58"/>
            <p:cNvSpPr/>
            <p:nvPr/>
          </p:nvSpPr>
          <p:spPr>
            <a:xfrm>
              <a:off x="1650054" y="2366142"/>
              <a:ext cx="89551" cy="87582"/>
            </a:xfrm>
            <a:custGeom>
              <a:avLst/>
              <a:gdLst/>
              <a:ahLst/>
              <a:cxnLst/>
              <a:rect l="l" t="t" r="r" b="b"/>
              <a:pathLst>
                <a:path w="3820" h="3736" extrusionOk="0">
                  <a:moveTo>
                    <a:pt x="3533" y="267"/>
                  </a:moveTo>
                  <a:lnTo>
                    <a:pt x="2247" y="3435"/>
                  </a:lnTo>
                  <a:lnTo>
                    <a:pt x="294" y="1320"/>
                  </a:lnTo>
                  <a:lnTo>
                    <a:pt x="3533" y="267"/>
                  </a:lnTo>
                  <a:close/>
                  <a:moveTo>
                    <a:pt x="3820" y="0"/>
                  </a:moveTo>
                  <a:lnTo>
                    <a:pt x="1" y="1245"/>
                  </a:lnTo>
                  <a:lnTo>
                    <a:pt x="2299" y="3736"/>
                  </a:lnTo>
                  <a:lnTo>
                    <a:pt x="3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8" name="Google Shape;3079;p58"/>
            <p:cNvCxnSpPr/>
            <p:nvPr/>
          </p:nvCxnSpPr>
          <p:spPr>
            <a:xfrm>
              <a:off x="1648050" y="2638894"/>
              <a:ext cx="0" cy="724838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3080;p58"/>
            <p:cNvCxnSpPr/>
            <p:nvPr/>
          </p:nvCxnSpPr>
          <p:spPr>
            <a:xfrm>
              <a:off x="2512501" y="2638894"/>
              <a:ext cx="0" cy="724838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046540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2" name="Google Shape;1622;p43"/>
          <p:cNvGrpSpPr/>
          <p:nvPr/>
        </p:nvGrpSpPr>
        <p:grpSpPr>
          <a:xfrm flipH="1">
            <a:off x="3372476" y="3383009"/>
            <a:ext cx="1857653" cy="1315061"/>
            <a:chOff x="4542908" y="3383009"/>
            <a:chExt cx="1857653" cy="1315061"/>
          </a:xfrm>
        </p:grpSpPr>
        <p:grpSp>
          <p:nvGrpSpPr>
            <p:cNvPr id="1623" name="Google Shape;1623;p43"/>
            <p:cNvGrpSpPr/>
            <p:nvPr/>
          </p:nvGrpSpPr>
          <p:grpSpPr>
            <a:xfrm>
              <a:off x="4542908" y="3468910"/>
              <a:ext cx="1806261" cy="988144"/>
              <a:chOff x="4542908" y="3468910"/>
              <a:chExt cx="1806261" cy="988144"/>
            </a:xfrm>
          </p:grpSpPr>
          <p:sp>
            <p:nvSpPr>
              <p:cNvPr id="1624" name="Google Shape;1624;p43"/>
              <p:cNvSpPr/>
              <p:nvPr/>
            </p:nvSpPr>
            <p:spPr>
              <a:xfrm>
                <a:off x="4542908" y="3468910"/>
                <a:ext cx="1222446" cy="818030"/>
              </a:xfrm>
              <a:custGeom>
                <a:avLst/>
                <a:gdLst/>
                <a:ahLst/>
                <a:cxnLst/>
                <a:rect l="l" t="t" r="r" b="b"/>
                <a:pathLst>
                  <a:path w="13984" h="9358" extrusionOk="0">
                    <a:moveTo>
                      <a:pt x="5794" y="1"/>
                    </a:moveTo>
                    <a:cubicBezTo>
                      <a:pt x="5149" y="1"/>
                      <a:pt x="4626" y="523"/>
                      <a:pt x="4626" y="1171"/>
                    </a:cubicBezTo>
                    <a:lnTo>
                      <a:pt x="4626" y="2602"/>
                    </a:lnTo>
                    <a:cubicBezTo>
                      <a:pt x="4626" y="2963"/>
                      <a:pt x="4333" y="3256"/>
                      <a:pt x="3972" y="3256"/>
                    </a:cubicBezTo>
                    <a:cubicBezTo>
                      <a:pt x="3816" y="3256"/>
                      <a:pt x="3665" y="3200"/>
                      <a:pt x="3547" y="3098"/>
                    </a:cubicBezTo>
                    <a:cubicBezTo>
                      <a:pt x="3179" y="2778"/>
                      <a:pt x="2696" y="2582"/>
                      <a:pt x="2170" y="2582"/>
                    </a:cubicBezTo>
                    <a:cubicBezTo>
                      <a:pt x="969" y="2582"/>
                      <a:pt x="0" y="3597"/>
                      <a:pt x="78" y="4819"/>
                    </a:cubicBezTo>
                    <a:cubicBezTo>
                      <a:pt x="145" y="5875"/>
                      <a:pt x="1016" y="6726"/>
                      <a:pt x="2072" y="6773"/>
                    </a:cubicBezTo>
                    <a:cubicBezTo>
                      <a:pt x="2106" y="6774"/>
                      <a:pt x="2140" y="6775"/>
                      <a:pt x="2173" y="6775"/>
                    </a:cubicBezTo>
                    <a:cubicBezTo>
                      <a:pt x="2698" y="6775"/>
                      <a:pt x="3179" y="6581"/>
                      <a:pt x="3547" y="6260"/>
                    </a:cubicBezTo>
                    <a:cubicBezTo>
                      <a:pt x="3665" y="6159"/>
                      <a:pt x="3816" y="6101"/>
                      <a:pt x="3972" y="6101"/>
                    </a:cubicBezTo>
                    <a:cubicBezTo>
                      <a:pt x="4333" y="6101"/>
                      <a:pt x="4626" y="6395"/>
                      <a:pt x="4626" y="6756"/>
                    </a:cubicBezTo>
                    <a:lnTo>
                      <a:pt x="4626" y="8190"/>
                    </a:lnTo>
                    <a:cubicBezTo>
                      <a:pt x="4626" y="8835"/>
                      <a:pt x="5149" y="9358"/>
                      <a:pt x="5794" y="9358"/>
                    </a:cubicBezTo>
                    <a:lnTo>
                      <a:pt x="12813" y="9358"/>
                    </a:lnTo>
                    <a:cubicBezTo>
                      <a:pt x="13461" y="9358"/>
                      <a:pt x="13983" y="8835"/>
                      <a:pt x="13983" y="8190"/>
                    </a:cubicBezTo>
                    <a:lnTo>
                      <a:pt x="13983" y="1171"/>
                    </a:lnTo>
                    <a:cubicBezTo>
                      <a:pt x="13983" y="523"/>
                      <a:pt x="13461" y="1"/>
                      <a:pt x="128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25" name="Google Shape;1625;p43"/>
              <p:cNvGrpSpPr/>
              <p:nvPr/>
            </p:nvGrpSpPr>
            <p:grpSpPr>
              <a:xfrm rot="6547869">
                <a:off x="5649283" y="3775638"/>
                <a:ext cx="656063" cy="559603"/>
                <a:chOff x="5794823" y="394529"/>
                <a:chExt cx="1647605" cy="1405361"/>
              </a:xfrm>
            </p:grpSpPr>
            <p:sp>
              <p:nvSpPr>
                <p:cNvPr id="1626" name="Google Shape;1626;p43"/>
                <p:cNvSpPr/>
                <p:nvPr/>
              </p:nvSpPr>
              <p:spPr>
                <a:xfrm>
                  <a:off x="5794823" y="1143474"/>
                  <a:ext cx="803906" cy="65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7655" extrusionOk="0">
                      <a:moveTo>
                        <a:pt x="746" y="1374"/>
                      </a:moveTo>
                      <a:cubicBezTo>
                        <a:pt x="1132" y="1374"/>
                        <a:pt x="1571" y="1565"/>
                        <a:pt x="1860" y="1693"/>
                      </a:cubicBezTo>
                      <a:cubicBezTo>
                        <a:pt x="2372" y="1919"/>
                        <a:pt x="2872" y="2176"/>
                        <a:pt x="3347" y="2473"/>
                      </a:cubicBezTo>
                      <a:cubicBezTo>
                        <a:pt x="2905" y="2392"/>
                        <a:pt x="2460" y="2361"/>
                        <a:pt x="2011" y="2297"/>
                      </a:cubicBezTo>
                      <a:cubicBezTo>
                        <a:pt x="1640" y="2247"/>
                        <a:pt x="1252" y="2190"/>
                        <a:pt x="908" y="2020"/>
                      </a:cubicBezTo>
                      <a:cubicBezTo>
                        <a:pt x="880" y="2011"/>
                        <a:pt x="105" y="1623"/>
                        <a:pt x="307" y="1491"/>
                      </a:cubicBezTo>
                      <a:cubicBezTo>
                        <a:pt x="435" y="1407"/>
                        <a:pt x="586" y="1374"/>
                        <a:pt x="746" y="1374"/>
                      </a:cubicBezTo>
                      <a:close/>
                      <a:moveTo>
                        <a:pt x="3987" y="179"/>
                      </a:moveTo>
                      <a:cubicBezTo>
                        <a:pt x="4018" y="179"/>
                        <a:pt x="4051" y="182"/>
                        <a:pt x="4087" y="189"/>
                      </a:cubicBezTo>
                      <a:cubicBezTo>
                        <a:pt x="4619" y="287"/>
                        <a:pt x="4585" y="1450"/>
                        <a:pt x="4599" y="1842"/>
                      </a:cubicBezTo>
                      <a:cubicBezTo>
                        <a:pt x="4609" y="2196"/>
                        <a:pt x="4573" y="2591"/>
                        <a:pt x="4609" y="2956"/>
                      </a:cubicBezTo>
                      <a:cubicBezTo>
                        <a:pt x="4333" y="2587"/>
                        <a:pt x="4120" y="2149"/>
                        <a:pt x="3945" y="1731"/>
                      </a:cubicBezTo>
                      <a:cubicBezTo>
                        <a:pt x="3841" y="1483"/>
                        <a:pt x="3358" y="179"/>
                        <a:pt x="3987" y="179"/>
                      </a:cubicBezTo>
                      <a:close/>
                      <a:moveTo>
                        <a:pt x="7198" y="980"/>
                      </a:moveTo>
                      <a:cubicBezTo>
                        <a:pt x="8064" y="980"/>
                        <a:pt x="7251" y="2523"/>
                        <a:pt x="7076" y="2824"/>
                      </a:cubicBezTo>
                      <a:cubicBezTo>
                        <a:pt x="6856" y="3202"/>
                        <a:pt x="6560" y="3583"/>
                        <a:pt x="6327" y="3984"/>
                      </a:cubicBezTo>
                      <a:cubicBezTo>
                        <a:pt x="6344" y="3566"/>
                        <a:pt x="6387" y="3145"/>
                        <a:pt x="6445" y="2736"/>
                      </a:cubicBezTo>
                      <a:cubicBezTo>
                        <a:pt x="6496" y="2375"/>
                        <a:pt x="6610" y="1015"/>
                        <a:pt x="7147" y="981"/>
                      </a:cubicBezTo>
                      <a:cubicBezTo>
                        <a:pt x="7165" y="980"/>
                        <a:pt x="7182" y="980"/>
                        <a:pt x="7198" y="980"/>
                      </a:cubicBezTo>
                      <a:close/>
                      <a:moveTo>
                        <a:pt x="2547" y="3240"/>
                      </a:moveTo>
                      <a:cubicBezTo>
                        <a:pt x="2759" y="3240"/>
                        <a:pt x="2969" y="3253"/>
                        <a:pt x="3168" y="3269"/>
                      </a:cubicBezTo>
                      <a:cubicBezTo>
                        <a:pt x="3576" y="3300"/>
                        <a:pt x="3995" y="3347"/>
                        <a:pt x="4394" y="3445"/>
                      </a:cubicBezTo>
                      <a:cubicBezTo>
                        <a:pt x="3702" y="3766"/>
                        <a:pt x="3003" y="4238"/>
                        <a:pt x="2247" y="4302"/>
                      </a:cubicBezTo>
                      <a:cubicBezTo>
                        <a:pt x="2158" y="4309"/>
                        <a:pt x="2067" y="4314"/>
                        <a:pt x="1975" y="4314"/>
                      </a:cubicBezTo>
                      <a:cubicBezTo>
                        <a:pt x="1771" y="4314"/>
                        <a:pt x="1565" y="4291"/>
                        <a:pt x="1377" y="4221"/>
                      </a:cubicBezTo>
                      <a:cubicBezTo>
                        <a:pt x="1228" y="4163"/>
                        <a:pt x="928" y="4045"/>
                        <a:pt x="1050" y="3806"/>
                      </a:cubicBezTo>
                      <a:cubicBezTo>
                        <a:pt x="1120" y="3664"/>
                        <a:pt x="1218" y="3536"/>
                        <a:pt x="1363" y="3465"/>
                      </a:cubicBezTo>
                      <a:cubicBezTo>
                        <a:pt x="1719" y="3290"/>
                        <a:pt x="2136" y="3240"/>
                        <a:pt x="2547" y="3240"/>
                      </a:cubicBezTo>
                      <a:close/>
                      <a:moveTo>
                        <a:pt x="5519" y="4645"/>
                      </a:moveTo>
                      <a:cubicBezTo>
                        <a:pt x="5669" y="4645"/>
                        <a:pt x="5819" y="4657"/>
                        <a:pt x="5965" y="4683"/>
                      </a:cubicBezTo>
                      <a:cubicBezTo>
                        <a:pt x="5446" y="4963"/>
                        <a:pt x="4933" y="5385"/>
                        <a:pt x="4343" y="5456"/>
                      </a:cubicBezTo>
                      <a:cubicBezTo>
                        <a:pt x="4325" y="5458"/>
                        <a:pt x="4309" y="5459"/>
                        <a:pt x="4294" y="5459"/>
                      </a:cubicBezTo>
                      <a:cubicBezTo>
                        <a:pt x="4101" y="5459"/>
                        <a:pt x="4030" y="5309"/>
                        <a:pt x="4137" y="5112"/>
                      </a:cubicBezTo>
                      <a:cubicBezTo>
                        <a:pt x="4269" y="4859"/>
                        <a:pt x="4582" y="4758"/>
                        <a:pt x="4845" y="4710"/>
                      </a:cubicBezTo>
                      <a:cubicBezTo>
                        <a:pt x="5061" y="4671"/>
                        <a:pt x="5290" y="4645"/>
                        <a:pt x="5519" y="4645"/>
                      </a:cubicBezTo>
                      <a:close/>
                      <a:moveTo>
                        <a:pt x="8066" y="3232"/>
                      </a:moveTo>
                      <a:cubicBezTo>
                        <a:pt x="8092" y="3232"/>
                        <a:pt x="8120" y="3235"/>
                        <a:pt x="8149" y="3243"/>
                      </a:cubicBezTo>
                      <a:cubicBezTo>
                        <a:pt x="8797" y="3404"/>
                        <a:pt x="8152" y="4855"/>
                        <a:pt x="7893" y="5635"/>
                      </a:cubicBezTo>
                      <a:cubicBezTo>
                        <a:pt x="7731" y="4861"/>
                        <a:pt x="7515" y="3232"/>
                        <a:pt x="8066" y="3232"/>
                      </a:cubicBezTo>
                      <a:close/>
                      <a:moveTo>
                        <a:pt x="6959" y="5918"/>
                      </a:moveTo>
                      <a:cubicBezTo>
                        <a:pt x="7173" y="5918"/>
                        <a:pt x="7398" y="5937"/>
                        <a:pt x="7596" y="5999"/>
                      </a:cubicBezTo>
                      <a:cubicBezTo>
                        <a:pt x="7083" y="6144"/>
                        <a:pt x="6577" y="6350"/>
                        <a:pt x="6040" y="6377"/>
                      </a:cubicBezTo>
                      <a:cubicBezTo>
                        <a:pt x="6027" y="6378"/>
                        <a:pt x="6015" y="6379"/>
                        <a:pt x="6003" y="6379"/>
                      </a:cubicBezTo>
                      <a:cubicBezTo>
                        <a:pt x="5809" y="6379"/>
                        <a:pt x="5674" y="6282"/>
                        <a:pt x="5922" y="6124"/>
                      </a:cubicBezTo>
                      <a:cubicBezTo>
                        <a:pt x="6114" y="5999"/>
                        <a:pt x="6347" y="5952"/>
                        <a:pt x="6573" y="5935"/>
                      </a:cubicBezTo>
                      <a:cubicBezTo>
                        <a:pt x="6691" y="5926"/>
                        <a:pt x="6823" y="5918"/>
                        <a:pt x="6959" y="5918"/>
                      </a:cubicBezTo>
                      <a:close/>
                      <a:moveTo>
                        <a:pt x="4071" y="1"/>
                      </a:moveTo>
                      <a:cubicBezTo>
                        <a:pt x="4014" y="1"/>
                        <a:pt x="3953" y="9"/>
                        <a:pt x="3887" y="27"/>
                      </a:cubicBezTo>
                      <a:cubicBezTo>
                        <a:pt x="2858" y="304"/>
                        <a:pt x="3853" y="2186"/>
                        <a:pt x="4394" y="2976"/>
                      </a:cubicBezTo>
                      <a:cubicBezTo>
                        <a:pt x="3674" y="2436"/>
                        <a:pt x="2922" y="1950"/>
                        <a:pt x="2089" y="1582"/>
                      </a:cubicBezTo>
                      <a:cubicBezTo>
                        <a:pt x="1687" y="1405"/>
                        <a:pt x="1223" y="1193"/>
                        <a:pt x="767" y="1193"/>
                      </a:cubicBezTo>
                      <a:cubicBezTo>
                        <a:pt x="675" y="1193"/>
                        <a:pt x="583" y="1202"/>
                        <a:pt x="493" y="1221"/>
                      </a:cubicBezTo>
                      <a:cubicBezTo>
                        <a:pt x="314" y="1258"/>
                        <a:pt x="0" y="1377"/>
                        <a:pt x="94" y="1623"/>
                      </a:cubicBezTo>
                      <a:cubicBezTo>
                        <a:pt x="260" y="2051"/>
                        <a:pt x="938" y="2277"/>
                        <a:pt x="1329" y="2369"/>
                      </a:cubicBezTo>
                      <a:cubicBezTo>
                        <a:pt x="2136" y="2561"/>
                        <a:pt x="2976" y="2527"/>
                        <a:pt x="3769" y="2774"/>
                      </a:cubicBezTo>
                      <a:lnTo>
                        <a:pt x="3799" y="2774"/>
                      </a:lnTo>
                      <a:cubicBezTo>
                        <a:pt x="4026" y="2932"/>
                        <a:pt x="4249" y="3098"/>
                        <a:pt x="4471" y="3266"/>
                      </a:cubicBezTo>
                      <a:cubicBezTo>
                        <a:pt x="3904" y="3116"/>
                        <a:pt x="3297" y="3056"/>
                        <a:pt x="2717" y="3056"/>
                      </a:cubicBezTo>
                      <a:cubicBezTo>
                        <a:pt x="2683" y="3056"/>
                        <a:pt x="2649" y="3057"/>
                        <a:pt x="2615" y="3057"/>
                      </a:cubicBezTo>
                      <a:cubicBezTo>
                        <a:pt x="2068" y="3060"/>
                        <a:pt x="1208" y="3073"/>
                        <a:pt x="914" y="3647"/>
                      </a:cubicBezTo>
                      <a:cubicBezTo>
                        <a:pt x="600" y="4261"/>
                        <a:pt x="1407" y="4487"/>
                        <a:pt x="1876" y="4504"/>
                      </a:cubicBezTo>
                      <a:cubicBezTo>
                        <a:pt x="1904" y="4505"/>
                        <a:pt x="1932" y="4506"/>
                        <a:pt x="1961" y="4506"/>
                      </a:cubicBezTo>
                      <a:cubicBezTo>
                        <a:pt x="2964" y="4506"/>
                        <a:pt x="3818" y="3873"/>
                        <a:pt x="4717" y="3515"/>
                      </a:cubicBezTo>
                      <a:cubicBezTo>
                        <a:pt x="4734" y="3509"/>
                        <a:pt x="4747" y="3498"/>
                        <a:pt x="4755" y="3489"/>
                      </a:cubicBezTo>
                      <a:cubicBezTo>
                        <a:pt x="5166" y="3813"/>
                        <a:pt x="5565" y="4150"/>
                        <a:pt x="5962" y="4487"/>
                      </a:cubicBezTo>
                      <a:cubicBezTo>
                        <a:pt x="5801" y="4460"/>
                        <a:pt x="5631" y="4447"/>
                        <a:pt x="5461" y="4447"/>
                      </a:cubicBezTo>
                      <a:cubicBezTo>
                        <a:pt x="5138" y="4447"/>
                        <a:pt x="4812" y="4496"/>
                        <a:pt x="4535" y="4596"/>
                      </a:cubicBezTo>
                      <a:cubicBezTo>
                        <a:pt x="4215" y="4710"/>
                        <a:pt x="3688" y="5098"/>
                        <a:pt x="3948" y="5510"/>
                      </a:cubicBezTo>
                      <a:cubicBezTo>
                        <a:pt x="4026" y="5632"/>
                        <a:pt x="4149" y="5682"/>
                        <a:pt x="4300" y="5682"/>
                      </a:cubicBezTo>
                      <a:cubicBezTo>
                        <a:pt x="4888" y="5682"/>
                        <a:pt x="5889" y="4925"/>
                        <a:pt x="6205" y="4774"/>
                      </a:cubicBezTo>
                      <a:cubicBezTo>
                        <a:pt x="6229" y="4764"/>
                        <a:pt x="6242" y="4747"/>
                        <a:pt x="6253" y="4730"/>
                      </a:cubicBezTo>
                      <a:cubicBezTo>
                        <a:pt x="6334" y="4801"/>
                        <a:pt x="6418" y="4872"/>
                        <a:pt x="6502" y="4943"/>
                      </a:cubicBezTo>
                      <a:cubicBezTo>
                        <a:pt x="6823" y="5213"/>
                        <a:pt x="7144" y="5487"/>
                        <a:pt x="7454" y="5766"/>
                      </a:cubicBezTo>
                      <a:cubicBezTo>
                        <a:pt x="7282" y="5731"/>
                        <a:pt x="7100" y="5715"/>
                        <a:pt x="6922" y="5715"/>
                      </a:cubicBezTo>
                      <a:cubicBezTo>
                        <a:pt x="6726" y="5715"/>
                        <a:pt x="6534" y="5734"/>
                        <a:pt x="6364" y="5766"/>
                      </a:cubicBezTo>
                      <a:cubicBezTo>
                        <a:pt x="6141" y="5811"/>
                        <a:pt x="5416" y="6026"/>
                        <a:pt x="5595" y="6411"/>
                      </a:cubicBezTo>
                      <a:cubicBezTo>
                        <a:pt x="5659" y="6545"/>
                        <a:pt x="5807" y="6586"/>
                        <a:pt x="5973" y="6586"/>
                      </a:cubicBezTo>
                      <a:cubicBezTo>
                        <a:pt x="6182" y="6586"/>
                        <a:pt x="6420" y="6520"/>
                        <a:pt x="6549" y="6492"/>
                      </a:cubicBezTo>
                      <a:cubicBezTo>
                        <a:pt x="6988" y="6390"/>
                        <a:pt x="7413" y="6232"/>
                        <a:pt x="7848" y="6130"/>
                      </a:cubicBezTo>
                      <a:cubicBezTo>
                        <a:pt x="8328" y="6590"/>
                        <a:pt x="8776" y="7076"/>
                        <a:pt x="9168" y="7616"/>
                      </a:cubicBezTo>
                      <a:cubicBezTo>
                        <a:pt x="9188" y="7643"/>
                        <a:pt x="9214" y="7654"/>
                        <a:pt x="9239" y="7654"/>
                      </a:cubicBezTo>
                      <a:cubicBezTo>
                        <a:pt x="9308" y="7654"/>
                        <a:pt x="9374" y="7571"/>
                        <a:pt x="9320" y="7497"/>
                      </a:cubicBezTo>
                      <a:cubicBezTo>
                        <a:pt x="8925" y="6954"/>
                        <a:pt x="8473" y="6462"/>
                        <a:pt x="7990" y="5999"/>
                      </a:cubicBezTo>
                      <a:cubicBezTo>
                        <a:pt x="8078" y="5519"/>
                        <a:pt x="9173" y="3033"/>
                        <a:pt x="8164" y="3033"/>
                      </a:cubicBezTo>
                      <a:cubicBezTo>
                        <a:pt x="8122" y="3033"/>
                        <a:pt x="8077" y="3038"/>
                        <a:pt x="8027" y="3047"/>
                      </a:cubicBezTo>
                      <a:cubicBezTo>
                        <a:pt x="7515" y="3134"/>
                        <a:pt x="7504" y="3836"/>
                        <a:pt x="7518" y="4238"/>
                      </a:cubicBezTo>
                      <a:cubicBezTo>
                        <a:pt x="7532" y="4730"/>
                        <a:pt x="7585" y="5250"/>
                        <a:pt x="7707" y="5736"/>
                      </a:cubicBezTo>
                      <a:cubicBezTo>
                        <a:pt x="7258" y="5325"/>
                        <a:pt x="6792" y="4933"/>
                        <a:pt x="6323" y="4545"/>
                      </a:cubicBezTo>
                      <a:cubicBezTo>
                        <a:pt x="6323" y="4501"/>
                        <a:pt x="6320" y="4457"/>
                        <a:pt x="6320" y="4410"/>
                      </a:cubicBezTo>
                      <a:cubicBezTo>
                        <a:pt x="6654" y="3634"/>
                        <a:pt x="7302" y="2972"/>
                        <a:pt x="7613" y="2182"/>
                      </a:cubicBezTo>
                      <a:cubicBezTo>
                        <a:pt x="7777" y="1768"/>
                        <a:pt x="7935" y="788"/>
                        <a:pt x="7219" y="788"/>
                      </a:cubicBezTo>
                      <a:cubicBezTo>
                        <a:pt x="7201" y="788"/>
                        <a:pt x="7183" y="788"/>
                        <a:pt x="7164" y="790"/>
                      </a:cubicBezTo>
                      <a:cubicBezTo>
                        <a:pt x="6540" y="826"/>
                        <a:pt x="6387" y="1883"/>
                        <a:pt x="6310" y="2341"/>
                      </a:cubicBezTo>
                      <a:cubicBezTo>
                        <a:pt x="6199" y="3006"/>
                        <a:pt x="6127" y="3694"/>
                        <a:pt x="6131" y="4376"/>
                      </a:cubicBezTo>
                      <a:cubicBezTo>
                        <a:pt x="6127" y="4376"/>
                        <a:pt x="6127" y="4380"/>
                        <a:pt x="6127" y="4383"/>
                      </a:cubicBezTo>
                      <a:cubicBezTo>
                        <a:pt x="6091" y="4349"/>
                        <a:pt x="6050" y="4319"/>
                        <a:pt x="6013" y="4288"/>
                      </a:cubicBezTo>
                      <a:cubicBezTo>
                        <a:pt x="5618" y="3958"/>
                        <a:pt x="5227" y="3627"/>
                        <a:pt x="4822" y="3310"/>
                      </a:cubicBezTo>
                      <a:cubicBezTo>
                        <a:pt x="4845" y="3293"/>
                        <a:pt x="4859" y="3266"/>
                        <a:pt x="4849" y="3229"/>
                      </a:cubicBezTo>
                      <a:cubicBezTo>
                        <a:pt x="4708" y="2664"/>
                        <a:pt x="5085" y="1"/>
                        <a:pt x="407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7" name="Google Shape;1627;p43"/>
                <p:cNvSpPr/>
                <p:nvPr/>
              </p:nvSpPr>
              <p:spPr>
                <a:xfrm rot="-3131212">
                  <a:off x="6330254" y="653389"/>
                  <a:ext cx="1017136" cy="73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7" h="6941" extrusionOk="0">
                      <a:moveTo>
                        <a:pt x="5582" y="1"/>
                      </a:moveTo>
                      <a:cubicBezTo>
                        <a:pt x="4630" y="1"/>
                        <a:pt x="4748" y="2604"/>
                        <a:pt x="4556" y="3144"/>
                      </a:cubicBezTo>
                      <a:cubicBezTo>
                        <a:pt x="4546" y="3178"/>
                        <a:pt x="4556" y="3208"/>
                        <a:pt x="4576" y="3225"/>
                      </a:cubicBezTo>
                      <a:cubicBezTo>
                        <a:pt x="4145" y="3506"/>
                        <a:pt x="3723" y="3796"/>
                        <a:pt x="3298" y="4089"/>
                      </a:cubicBezTo>
                      <a:cubicBezTo>
                        <a:pt x="3257" y="4116"/>
                        <a:pt x="3217" y="4143"/>
                        <a:pt x="3176" y="4174"/>
                      </a:cubicBezTo>
                      <a:lnTo>
                        <a:pt x="3176" y="4166"/>
                      </a:lnTo>
                      <a:cubicBezTo>
                        <a:pt x="3240" y="3489"/>
                        <a:pt x="3237" y="2797"/>
                        <a:pt x="3187" y="2125"/>
                      </a:cubicBezTo>
                      <a:cubicBezTo>
                        <a:pt x="3149" y="1659"/>
                        <a:pt x="3098" y="597"/>
                        <a:pt x="2481" y="499"/>
                      </a:cubicBezTo>
                      <a:cubicBezTo>
                        <a:pt x="2439" y="492"/>
                        <a:pt x="2398" y="489"/>
                        <a:pt x="2361" y="489"/>
                      </a:cubicBezTo>
                      <a:cubicBezTo>
                        <a:pt x="1716" y="489"/>
                        <a:pt x="1780" y="1428"/>
                        <a:pt x="1901" y="1845"/>
                      </a:cubicBezTo>
                      <a:cubicBezTo>
                        <a:pt x="2137" y="2662"/>
                        <a:pt x="2724" y="3380"/>
                        <a:pt x="2981" y="4183"/>
                      </a:cubicBezTo>
                      <a:cubicBezTo>
                        <a:pt x="2977" y="4227"/>
                        <a:pt x="2970" y="4271"/>
                        <a:pt x="2967" y="4315"/>
                      </a:cubicBezTo>
                      <a:cubicBezTo>
                        <a:pt x="2464" y="4663"/>
                        <a:pt x="1961" y="5007"/>
                        <a:pt x="1475" y="5375"/>
                      </a:cubicBezTo>
                      <a:cubicBezTo>
                        <a:pt x="1645" y="4899"/>
                        <a:pt x="1746" y="4389"/>
                        <a:pt x="1807" y="3900"/>
                      </a:cubicBezTo>
                      <a:cubicBezTo>
                        <a:pt x="1857" y="3502"/>
                        <a:pt x="1911" y="2803"/>
                        <a:pt x="1411" y="2665"/>
                      </a:cubicBezTo>
                      <a:cubicBezTo>
                        <a:pt x="1343" y="2646"/>
                        <a:pt x="1281" y="2637"/>
                        <a:pt x="1225" y="2637"/>
                      </a:cubicBezTo>
                      <a:cubicBezTo>
                        <a:pt x="299" y="2637"/>
                        <a:pt x="1130" y="5130"/>
                        <a:pt x="1172" y="5611"/>
                      </a:cubicBezTo>
                      <a:cubicBezTo>
                        <a:pt x="760" y="5935"/>
                        <a:pt x="365" y="6283"/>
                        <a:pt x="1" y="6660"/>
                      </a:cubicBezTo>
                      <a:lnTo>
                        <a:pt x="1" y="6940"/>
                      </a:lnTo>
                      <a:cubicBezTo>
                        <a:pt x="402" y="6509"/>
                        <a:pt x="841" y="6117"/>
                        <a:pt x="1300" y="5753"/>
                      </a:cubicBezTo>
                      <a:cubicBezTo>
                        <a:pt x="1726" y="5895"/>
                        <a:pt x="2134" y="6093"/>
                        <a:pt x="2559" y="6232"/>
                      </a:cubicBezTo>
                      <a:cubicBezTo>
                        <a:pt x="2703" y="6279"/>
                        <a:pt x="2980" y="6384"/>
                        <a:pt x="3206" y="6384"/>
                      </a:cubicBezTo>
                      <a:cubicBezTo>
                        <a:pt x="3339" y="6384"/>
                        <a:pt x="3455" y="6348"/>
                        <a:pt x="3517" y="6242"/>
                      </a:cubicBezTo>
                      <a:cubicBezTo>
                        <a:pt x="3733" y="5878"/>
                        <a:pt x="3031" y="5594"/>
                        <a:pt x="2812" y="5530"/>
                      </a:cubicBezTo>
                      <a:cubicBezTo>
                        <a:pt x="2571" y="5461"/>
                        <a:pt x="2280" y="5415"/>
                        <a:pt x="1993" y="5415"/>
                      </a:cubicBezTo>
                      <a:cubicBezTo>
                        <a:pt x="1903" y="5415"/>
                        <a:pt x="1813" y="5419"/>
                        <a:pt x="1726" y="5429"/>
                      </a:cubicBezTo>
                      <a:cubicBezTo>
                        <a:pt x="2063" y="5175"/>
                        <a:pt x="2407" y="4936"/>
                        <a:pt x="2751" y="4696"/>
                      </a:cubicBezTo>
                      <a:cubicBezTo>
                        <a:pt x="2842" y="4635"/>
                        <a:pt x="2933" y="4571"/>
                        <a:pt x="3021" y="4511"/>
                      </a:cubicBezTo>
                      <a:cubicBezTo>
                        <a:pt x="3028" y="4528"/>
                        <a:pt x="3042" y="4545"/>
                        <a:pt x="3062" y="4554"/>
                      </a:cubicBezTo>
                      <a:cubicBezTo>
                        <a:pt x="3375" y="4741"/>
                        <a:pt x="4353" y="5641"/>
                        <a:pt x="4933" y="5641"/>
                      </a:cubicBezTo>
                      <a:cubicBezTo>
                        <a:pt x="5058" y="5641"/>
                        <a:pt x="5164" y="5599"/>
                        <a:pt x="5241" y="5499"/>
                      </a:cubicBezTo>
                      <a:cubicBezTo>
                        <a:pt x="5542" y="5115"/>
                        <a:pt x="5052" y="4676"/>
                        <a:pt x="4746" y="4531"/>
                      </a:cubicBezTo>
                      <a:cubicBezTo>
                        <a:pt x="4401" y="4371"/>
                        <a:pt x="3968" y="4287"/>
                        <a:pt x="3556" y="4287"/>
                      </a:cubicBezTo>
                      <a:cubicBezTo>
                        <a:pt x="3480" y="4287"/>
                        <a:pt x="3405" y="4289"/>
                        <a:pt x="3332" y="4295"/>
                      </a:cubicBezTo>
                      <a:cubicBezTo>
                        <a:pt x="3760" y="3995"/>
                        <a:pt x="4188" y="3694"/>
                        <a:pt x="4627" y="3411"/>
                      </a:cubicBezTo>
                      <a:cubicBezTo>
                        <a:pt x="4634" y="3421"/>
                        <a:pt x="4644" y="3434"/>
                        <a:pt x="4661" y="3441"/>
                      </a:cubicBezTo>
                      <a:cubicBezTo>
                        <a:pt x="5548" y="3894"/>
                        <a:pt x="6362" y="4632"/>
                        <a:pt x="7398" y="4690"/>
                      </a:cubicBezTo>
                      <a:cubicBezTo>
                        <a:pt x="7431" y="4692"/>
                        <a:pt x="7467" y="4693"/>
                        <a:pt x="7504" y="4693"/>
                      </a:cubicBezTo>
                      <a:cubicBezTo>
                        <a:pt x="7979" y="4693"/>
                        <a:pt x="8672" y="4522"/>
                        <a:pt x="8434" y="3927"/>
                      </a:cubicBezTo>
                      <a:cubicBezTo>
                        <a:pt x="8197" y="3327"/>
                        <a:pt x="7340" y="3235"/>
                        <a:pt x="6797" y="3178"/>
                      </a:cubicBezTo>
                      <a:cubicBezTo>
                        <a:pt x="6526" y="3150"/>
                        <a:pt x="6246" y="3135"/>
                        <a:pt x="5966" y="3135"/>
                      </a:cubicBezTo>
                      <a:cubicBezTo>
                        <a:pt x="5618" y="3135"/>
                        <a:pt x="5269" y="3159"/>
                        <a:pt x="4931" y="3215"/>
                      </a:cubicBezTo>
                      <a:cubicBezTo>
                        <a:pt x="5167" y="3067"/>
                        <a:pt x="5403" y="2925"/>
                        <a:pt x="5646" y="2790"/>
                      </a:cubicBezTo>
                      <a:lnTo>
                        <a:pt x="5677" y="2790"/>
                      </a:lnTo>
                      <a:cubicBezTo>
                        <a:pt x="6487" y="2621"/>
                        <a:pt x="7323" y="2729"/>
                        <a:pt x="8140" y="2615"/>
                      </a:cubicBezTo>
                      <a:cubicBezTo>
                        <a:pt x="8541" y="2561"/>
                        <a:pt x="9237" y="2399"/>
                        <a:pt x="9439" y="1990"/>
                      </a:cubicBezTo>
                      <a:cubicBezTo>
                        <a:pt x="9557" y="1751"/>
                        <a:pt x="9257" y="1606"/>
                        <a:pt x="9081" y="1551"/>
                      </a:cubicBezTo>
                      <a:cubicBezTo>
                        <a:pt x="8945" y="1509"/>
                        <a:pt x="8804" y="1491"/>
                        <a:pt x="8661" y="1491"/>
                      </a:cubicBezTo>
                      <a:cubicBezTo>
                        <a:pt x="8252" y="1491"/>
                        <a:pt x="7829" y="1638"/>
                        <a:pt x="7459" y="1760"/>
                      </a:cubicBezTo>
                      <a:cubicBezTo>
                        <a:pt x="6594" y="2051"/>
                        <a:pt x="5802" y="2466"/>
                        <a:pt x="5035" y="2935"/>
                      </a:cubicBezTo>
                      <a:cubicBezTo>
                        <a:pt x="5643" y="2199"/>
                        <a:pt x="6811" y="414"/>
                        <a:pt x="5815" y="47"/>
                      </a:cubicBezTo>
                      <a:cubicBezTo>
                        <a:pt x="5731" y="15"/>
                        <a:pt x="5654" y="1"/>
                        <a:pt x="558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28" name="Google Shape;1628;p43"/>
            <p:cNvGrpSpPr/>
            <p:nvPr/>
          </p:nvGrpSpPr>
          <p:grpSpPr>
            <a:xfrm rot="5400000" flipH="1">
              <a:off x="5457598" y="3755107"/>
              <a:ext cx="1315061" cy="570865"/>
              <a:chOff x="5085720" y="658171"/>
              <a:chExt cx="2249891" cy="976673"/>
            </a:xfrm>
          </p:grpSpPr>
          <p:sp>
            <p:nvSpPr>
              <p:cNvPr id="1629" name="Google Shape;1629;p43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3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3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43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43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43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43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43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43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38" name="Google Shape;1638;p43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400" b="1" dirty="0" smtClean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التقويم</a:t>
            </a:r>
            <a:endParaRPr sz="4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639" name="Google Shape;1639;p43"/>
          <p:cNvSpPr txBox="1"/>
          <p:nvPr/>
        </p:nvSpPr>
        <p:spPr>
          <a:xfrm>
            <a:off x="5554413" y="1681728"/>
            <a:ext cx="3023603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justLow" rtl="1"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8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ما هى انواع المحاصيل </a:t>
            </a:r>
            <a:r>
              <a:rPr lang="ar-EG" sz="2800" b="1" dirty="0" err="1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الزراعيه</a:t>
            </a:r>
            <a:r>
              <a:rPr lang="ar-EG" sz="28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؟</a:t>
            </a:r>
            <a:endParaRPr sz="28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grpSp>
        <p:nvGrpSpPr>
          <p:cNvPr id="1640" name="Google Shape;1640;p43"/>
          <p:cNvGrpSpPr/>
          <p:nvPr/>
        </p:nvGrpSpPr>
        <p:grpSpPr>
          <a:xfrm>
            <a:off x="3441983" y="1207530"/>
            <a:ext cx="1789196" cy="1263388"/>
            <a:chOff x="2642636" y="1207530"/>
            <a:chExt cx="1789196" cy="1263388"/>
          </a:xfrm>
        </p:grpSpPr>
        <p:sp>
          <p:nvSpPr>
            <p:cNvPr id="1641" name="Google Shape;1641;p43"/>
            <p:cNvSpPr/>
            <p:nvPr/>
          </p:nvSpPr>
          <p:spPr>
            <a:xfrm>
              <a:off x="3209735" y="1652800"/>
              <a:ext cx="1222097" cy="818117"/>
            </a:xfrm>
            <a:custGeom>
              <a:avLst/>
              <a:gdLst/>
              <a:ahLst/>
              <a:cxnLst/>
              <a:rect l="l" t="t" r="r" b="b"/>
              <a:pathLst>
                <a:path w="13980" h="9359" extrusionOk="0">
                  <a:moveTo>
                    <a:pt x="1168" y="1"/>
                  </a:moveTo>
                  <a:cubicBezTo>
                    <a:pt x="523" y="1"/>
                    <a:pt x="0" y="524"/>
                    <a:pt x="0" y="1169"/>
                  </a:cubicBezTo>
                  <a:lnTo>
                    <a:pt x="0" y="8188"/>
                  </a:lnTo>
                  <a:cubicBezTo>
                    <a:pt x="0" y="8835"/>
                    <a:pt x="523" y="9359"/>
                    <a:pt x="1168" y="9359"/>
                  </a:cubicBezTo>
                  <a:lnTo>
                    <a:pt x="8186" y="9359"/>
                  </a:lnTo>
                  <a:cubicBezTo>
                    <a:pt x="8834" y="9359"/>
                    <a:pt x="9357" y="8835"/>
                    <a:pt x="9357" y="8188"/>
                  </a:cubicBezTo>
                  <a:lnTo>
                    <a:pt x="9357" y="6757"/>
                  </a:lnTo>
                  <a:cubicBezTo>
                    <a:pt x="9357" y="6395"/>
                    <a:pt x="9647" y="6102"/>
                    <a:pt x="10008" y="6102"/>
                  </a:cubicBezTo>
                  <a:cubicBezTo>
                    <a:pt x="10167" y="6102"/>
                    <a:pt x="10319" y="6160"/>
                    <a:pt x="10437" y="6261"/>
                  </a:cubicBezTo>
                  <a:cubicBezTo>
                    <a:pt x="10805" y="6581"/>
                    <a:pt x="11284" y="6777"/>
                    <a:pt x="11810" y="6777"/>
                  </a:cubicBezTo>
                  <a:cubicBezTo>
                    <a:pt x="13015" y="6777"/>
                    <a:pt x="13980" y="5761"/>
                    <a:pt x="13903" y="4543"/>
                  </a:cubicBezTo>
                  <a:cubicBezTo>
                    <a:pt x="13835" y="3483"/>
                    <a:pt x="12967" y="2633"/>
                    <a:pt x="11911" y="2586"/>
                  </a:cubicBezTo>
                  <a:cubicBezTo>
                    <a:pt x="11877" y="2584"/>
                    <a:pt x="11844" y="2583"/>
                    <a:pt x="11810" y="2583"/>
                  </a:cubicBezTo>
                  <a:cubicBezTo>
                    <a:pt x="11283" y="2583"/>
                    <a:pt x="10805" y="2779"/>
                    <a:pt x="10437" y="3098"/>
                  </a:cubicBezTo>
                  <a:cubicBezTo>
                    <a:pt x="10319" y="3200"/>
                    <a:pt x="10167" y="3257"/>
                    <a:pt x="10008" y="3257"/>
                  </a:cubicBezTo>
                  <a:cubicBezTo>
                    <a:pt x="9647" y="3257"/>
                    <a:pt x="9357" y="2964"/>
                    <a:pt x="9357" y="2603"/>
                  </a:cubicBezTo>
                  <a:lnTo>
                    <a:pt x="9357" y="1169"/>
                  </a:lnTo>
                  <a:cubicBezTo>
                    <a:pt x="9357" y="524"/>
                    <a:pt x="8834" y="1"/>
                    <a:pt x="8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2" name="Google Shape;1642;p43"/>
            <p:cNvGrpSpPr/>
            <p:nvPr/>
          </p:nvGrpSpPr>
          <p:grpSpPr>
            <a:xfrm rot="-3291425">
              <a:off x="2732222" y="1357020"/>
              <a:ext cx="656045" cy="559588"/>
              <a:chOff x="5794823" y="394529"/>
              <a:chExt cx="1647605" cy="1405361"/>
            </a:xfrm>
          </p:grpSpPr>
          <p:sp>
            <p:nvSpPr>
              <p:cNvPr id="1643" name="Google Shape;1643;p43"/>
              <p:cNvSpPr/>
              <p:nvPr/>
            </p:nvSpPr>
            <p:spPr>
              <a:xfrm>
                <a:off x="5794823" y="1143474"/>
                <a:ext cx="803906" cy="656416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7655" extrusionOk="0">
                    <a:moveTo>
                      <a:pt x="746" y="1374"/>
                    </a:moveTo>
                    <a:cubicBezTo>
                      <a:pt x="1132" y="1374"/>
                      <a:pt x="1571" y="1565"/>
                      <a:pt x="1860" y="1693"/>
                    </a:cubicBezTo>
                    <a:cubicBezTo>
                      <a:pt x="2372" y="1919"/>
                      <a:pt x="2872" y="2176"/>
                      <a:pt x="3347" y="2473"/>
                    </a:cubicBezTo>
                    <a:cubicBezTo>
                      <a:pt x="2905" y="2392"/>
                      <a:pt x="2460" y="2361"/>
                      <a:pt x="2011" y="2297"/>
                    </a:cubicBezTo>
                    <a:cubicBezTo>
                      <a:pt x="1640" y="2247"/>
                      <a:pt x="1252" y="2190"/>
                      <a:pt x="908" y="2020"/>
                    </a:cubicBezTo>
                    <a:cubicBezTo>
                      <a:pt x="880" y="2011"/>
                      <a:pt x="105" y="1623"/>
                      <a:pt x="307" y="1491"/>
                    </a:cubicBezTo>
                    <a:cubicBezTo>
                      <a:pt x="435" y="1407"/>
                      <a:pt x="586" y="1374"/>
                      <a:pt x="746" y="1374"/>
                    </a:cubicBezTo>
                    <a:close/>
                    <a:moveTo>
                      <a:pt x="3987" y="179"/>
                    </a:moveTo>
                    <a:cubicBezTo>
                      <a:pt x="4018" y="179"/>
                      <a:pt x="4051" y="182"/>
                      <a:pt x="4087" y="189"/>
                    </a:cubicBezTo>
                    <a:cubicBezTo>
                      <a:pt x="4619" y="287"/>
                      <a:pt x="4585" y="1450"/>
                      <a:pt x="4599" y="1842"/>
                    </a:cubicBezTo>
                    <a:cubicBezTo>
                      <a:pt x="4609" y="2196"/>
                      <a:pt x="4573" y="2591"/>
                      <a:pt x="4609" y="2956"/>
                    </a:cubicBezTo>
                    <a:cubicBezTo>
                      <a:pt x="4333" y="2587"/>
                      <a:pt x="4120" y="2149"/>
                      <a:pt x="3945" y="1731"/>
                    </a:cubicBezTo>
                    <a:cubicBezTo>
                      <a:pt x="3841" y="1483"/>
                      <a:pt x="3358" y="179"/>
                      <a:pt x="3987" y="179"/>
                    </a:cubicBezTo>
                    <a:close/>
                    <a:moveTo>
                      <a:pt x="7198" y="980"/>
                    </a:moveTo>
                    <a:cubicBezTo>
                      <a:pt x="8064" y="980"/>
                      <a:pt x="7251" y="2523"/>
                      <a:pt x="7076" y="2824"/>
                    </a:cubicBezTo>
                    <a:cubicBezTo>
                      <a:pt x="6856" y="3202"/>
                      <a:pt x="6560" y="3583"/>
                      <a:pt x="6327" y="3984"/>
                    </a:cubicBezTo>
                    <a:cubicBezTo>
                      <a:pt x="6344" y="3566"/>
                      <a:pt x="6387" y="3145"/>
                      <a:pt x="6445" y="2736"/>
                    </a:cubicBezTo>
                    <a:cubicBezTo>
                      <a:pt x="6496" y="2375"/>
                      <a:pt x="6610" y="1015"/>
                      <a:pt x="7147" y="981"/>
                    </a:cubicBezTo>
                    <a:cubicBezTo>
                      <a:pt x="7165" y="980"/>
                      <a:pt x="7182" y="980"/>
                      <a:pt x="7198" y="980"/>
                    </a:cubicBezTo>
                    <a:close/>
                    <a:moveTo>
                      <a:pt x="2547" y="3240"/>
                    </a:moveTo>
                    <a:cubicBezTo>
                      <a:pt x="2759" y="3240"/>
                      <a:pt x="2969" y="3253"/>
                      <a:pt x="3168" y="3269"/>
                    </a:cubicBezTo>
                    <a:cubicBezTo>
                      <a:pt x="3576" y="3300"/>
                      <a:pt x="3995" y="3347"/>
                      <a:pt x="4394" y="3445"/>
                    </a:cubicBezTo>
                    <a:cubicBezTo>
                      <a:pt x="3702" y="3766"/>
                      <a:pt x="3003" y="4238"/>
                      <a:pt x="2247" y="4302"/>
                    </a:cubicBezTo>
                    <a:cubicBezTo>
                      <a:pt x="2158" y="4309"/>
                      <a:pt x="2067" y="4314"/>
                      <a:pt x="1975" y="4314"/>
                    </a:cubicBezTo>
                    <a:cubicBezTo>
                      <a:pt x="1771" y="4314"/>
                      <a:pt x="1565" y="4291"/>
                      <a:pt x="1377" y="4221"/>
                    </a:cubicBezTo>
                    <a:cubicBezTo>
                      <a:pt x="1228" y="4163"/>
                      <a:pt x="928" y="4045"/>
                      <a:pt x="1050" y="3806"/>
                    </a:cubicBezTo>
                    <a:cubicBezTo>
                      <a:pt x="1120" y="3664"/>
                      <a:pt x="1218" y="3536"/>
                      <a:pt x="1363" y="3465"/>
                    </a:cubicBezTo>
                    <a:cubicBezTo>
                      <a:pt x="1719" y="3290"/>
                      <a:pt x="2136" y="3240"/>
                      <a:pt x="2547" y="3240"/>
                    </a:cubicBezTo>
                    <a:close/>
                    <a:moveTo>
                      <a:pt x="5519" y="4645"/>
                    </a:moveTo>
                    <a:cubicBezTo>
                      <a:pt x="5669" y="4645"/>
                      <a:pt x="5819" y="4657"/>
                      <a:pt x="5965" y="4683"/>
                    </a:cubicBezTo>
                    <a:cubicBezTo>
                      <a:pt x="5446" y="4963"/>
                      <a:pt x="4933" y="5385"/>
                      <a:pt x="4343" y="5456"/>
                    </a:cubicBezTo>
                    <a:cubicBezTo>
                      <a:pt x="4325" y="5458"/>
                      <a:pt x="4309" y="5459"/>
                      <a:pt x="4294" y="5459"/>
                    </a:cubicBezTo>
                    <a:cubicBezTo>
                      <a:pt x="4101" y="5459"/>
                      <a:pt x="4030" y="5309"/>
                      <a:pt x="4137" y="5112"/>
                    </a:cubicBezTo>
                    <a:cubicBezTo>
                      <a:pt x="4269" y="4859"/>
                      <a:pt x="4582" y="4758"/>
                      <a:pt x="4845" y="4710"/>
                    </a:cubicBezTo>
                    <a:cubicBezTo>
                      <a:pt x="5061" y="4671"/>
                      <a:pt x="5290" y="4645"/>
                      <a:pt x="5519" y="4645"/>
                    </a:cubicBezTo>
                    <a:close/>
                    <a:moveTo>
                      <a:pt x="8066" y="3232"/>
                    </a:moveTo>
                    <a:cubicBezTo>
                      <a:pt x="8092" y="3232"/>
                      <a:pt x="8120" y="3235"/>
                      <a:pt x="8149" y="3243"/>
                    </a:cubicBezTo>
                    <a:cubicBezTo>
                      <a:pt x="8797" y="3404"/>
                      <a:pt x="8152" y="4855"/>
                      <a:pt x="7893" y="5635"/>
                    </a:cubicBezTo>
                    <a:cubicBezTo>
                      <a:pt x="7731" y="4861"/>
                      <a:pt x="7515" y="3232"/>
                      <a:pt x="8066" y="3232"/>
                    </a:cubicBezTo>
                    <a:close/>
                    <a:moveTo>
                      <a:pt x="6959" y="5918"/>
                    </a:moveTo>
                    <a:cubicBezTo>
                      <a:pt x="7173" y="5918"/>
                      <a:pt x="7398" y="5937"/>
                      <a:pt x="7596" y="5999"/>
                    </a:cubicBezTo>
                    <a:cubicBezTo>
                      <a:pt x="7083" y="6144"/>
                      <a:pt x="6577" y="6350"/>
                      <a:pt x="6040" y="6377"/>
                    </a:cubicBezTo>
                    <a:cubicBezTo>
                      <a:pt x="6027" y="6378"/>
                      <a:pt x="6015" y="6379"/>
                      <a:pt x="6003" y="6379"/>
                    </a:cubicBezTo>
                    <a:cubicBezTo>
                      <a:pt x="5809" y="6379"/>
                      <a:pt x="5674" y="6282"/>
                      <a:pt x="5922" y="6124"/>
                    </a:cubicBezTo>
                    <a:cubicBezTo>
                      <a:pt x="6114" y="5999"/>
                      <a:pt x="6347" y="5952"/>
                      <a:pt x="6573" y="5935"/>
                    </a:cubicBezTo>
                    <a:cubicBezTo>
                      <a:pt x="6691" y="5926"/>
                      <a:pt x="6823" y="5918"/>
                      <a:pt x="6959" y="5918"/>
                    </a:cubicBezTo>
                    <a:close/>
                    <a:moveTo>
                      <a:pt x="4071" y="1"/>
                    </a:moveTo>
                    <a:cubicBezTo>
                      <a:pt x="4014" y="1"/>
                      <a:pt x="3953" y="9"/>
                      <a:pt x="3887" y="27"/>
                    </a:cubicBezTo>
                    <a:cubicBezTo>
                      <a:pt x="2858" y="304"/>
                      <a:pt x="3853" y="2186"/>
                      <a:pt x="4394" y="2976"/>
                    </a:cubicBezTo>
                    <a:cubicBezTo>
                      <a:pt x="3674" y="2436"/>
                      <a:pt x="2922" y="1950"/>
                      <a:pt x="2089" y="1582"/>
                    </a:cubicBezTo>
                    <a:cubicBezTo>
                      <a:pt x="1687" y="1405"/>
                      <a:pt x="1223" y="1193"/>
                      <a:pt x="767" y="1193"/>
                    </a:cubicBezTo>
                    <a:cubicBezTo>
                      <a:pt x="675" y="1193"/>
                      <a:pt x="583" y="1202"/>
                      <a:pt x="493" y="1221"/>
                    </a:cubicBezTo>
                    <a:cubicBezTo>
                      <a:pt x="314" y="1258"/>
                      <a:pt x="0" y="1377"/>
                      <a:pt x="94" y="1623"/>
                    </a:cubicBezTo>
                    <a:cubicBezTo>
                      <a:pt x="260" y="2051"/>
                      <a:pt x="938" y="2277"/>
                      <a:pt x="1329" y="2369"/>
                    </a:cubicBezTo>
                    <a:cubicBezTo>
                      <a:pt x="2136" y="2561"/>
                      <a:pt x="2976" y="2527"/>
                      <a:pt x="3769" y="2774"/>
                    </a:cubicBezTo>
                    <a:lnTo>
                      <a:pt x="3799" y="2774"/>
                    </a:lnTo>
                    <a:cubicBezTo>
                      <a:pt x="4026" y="2932"/>
                      <a:pt x="4249" y="3098"/>
                      <a:pt x="4471" y="3266"/>
                    </a:cubicBezTo>
                    <a:cubicBezTo>
                      <a:pt x="3904" y="3116"/>
                      <a:pt x="3297" y="3056"/>
                      <a:pt x="2717" y="3056"/>
                    </a:cubicBezTo>
                    <a:cubicBezTo>
                      <a:pt x="2683" y="3056"/>
                      <a:pt x="2649" y="3057"/>
                      <a:pt x="2615" y="3057"/>
                    </a:cubicBezTo>
                    <a:cubicBezTo>
                      <a:pt x="2068" y="3060"/>
                      <a:pt x="1208" y="3073"/>
                      <a:pt x="914" y="3647"/>
                    </a:cubicBezTo>
                    <a:cubicBezTo>
                      <a:pt x="600" y="4261"/>
                      <a:pt x="1407" y="4487"/>
                      <a:pt x="1876" y="4504"/>
                    </a:cubicBezTo>
                    <a:cubicBezTo>
                      <a:pt x="1904" y="4505"/>
                      <a:pt x="1932" y="4506"/>
                      <a:pt x="1961" y="4506"/>
                    </a:cubicBezTo>
                    <a:cubicBezTo>
                      <a:pt x="2964" y="4506"/>
                      <a:pt x="3818" y="3873"/>
                      <a:pt x="4717" y="3515"/>
                    </a:cubicBezTo>
                    <a:cubicBezTo>
                      <a:pt x="4734" y="3509"/>
                      <a:pt x="4747" y="3498"/>
                      <a:pt x="4755" y="3489"/>
                    </a:cubicBezTo>
                    <a:cubicBezTo>
                      <a:pt x="5166" y="3813"/>
                      <a:pt x="5565" y="4150"/>
                      <a:pt x="5962" y="4487"/>
                    </a:cubicBezTo>
                    <a:cubicBezTo>
                      <a:pt x="5801" y="4460"/>
                      <a:pt x="5631" y="4447"/>
                      <a:pt x="5461" y="4447"/>
                    </a:cubicBezTo>
                    <a:cubicBezTo>
                      <a:pt x="5138" y="4447"/>
                      <a:pt x="4812" y="4496"/>
                      <a:pt x="4535" y="4596"/>
                    </a:cubicBezTo>
                    <a:cubicBezTo>
                      <a:pt x="4215" y="4710"/>
                      <a:pt x="3688" y="5098"/>
                      <a:pt x="3948" y="5510"/>
                    </a:cubicBezTo>
                    <a:cubicBezTo>
                      <a:pt x="4026" y="5632"/>
                      <a:pt x="4149" y="5682"/>
                      <a:pt x="4300" y="5682"/>
                    </a:cubicBezTo>
                    <a:cubicBezTo>
                      <a:pt x="4888" y="5682"/>
                      <a:pt x="5889" y="4925"/>
                      <a:pt x="6205" y="4774"/>
                    </a:cubicBezTo>
                    <a:cubicBezTo>
                      <a:pt x="6229" y="4764"/>
                      <a:pt x="6242" y="4747"/>
                      <a:pt x="6253" y="4730"/>
                    </a:cubicBezTo>
                    <a:cubicBezTo>
                      <a:pt x="6334" y="4801"/>
                      <a:pt x="6418" y="4872"/>
                      <a:pt x="6502" y="4943"/>
                    </a:cubicBezTo>
                    <a:cubicBezTo>
                      <a:pt x="6823" y="5213"/>
                      <a:pt x="7144" y="5487"/>
                      <a:pt x="7454" y="5766"/>
                    </a:cubicBezTo>
                    <a:cubicBezTo>
                      <a:pt x="7282" y="5731"/>
                      <a:pt x="7100" y="5715"/>
                      <a:pt x="6922" y="5715"/>
                    </a:cubicBezTo>
                    <a:cubicBezTo>
                      <a:pt x="6726" y="5715"/>
                      <a:pt x="6534" y="5734"/>
                      <a:pt x="6364" y="5766"/>
                    </a:cubicBezTo>
                    <a:cubicBezTo>
                      <a:pt x="6141" y="5811"/>
                      <a:pt x="5416" y="6026"/>
                      <a:pt x="5595" y="6411"/>
                    </a:cubicBezTo>
                    <a:cubicBezTo>
                      <a:pt x="5659" y="6545"/>
                      <a:pt x="5807" y="6586"/>
                      <a:pt x="5973" y="6586"/>
                    </a:cubicBezTo>
                    <a:cubicBezTo>
                      <a:pt x="6182" y="6586"/>
                      <a:pt x="6420" y="6520"/>
                      <a:pt x="6549" y="6492"/>
                    </a:cubicBezTo>
                    <a:cubicBezTo>
                      <a:pt x="6988" y="6390"/>
                      <a:pt x="7413" y="6232"/>
                      <a:pt x="7848" y="6130"/>
                    </a:cubicBezTo>
                    <a:cubicBezTo>
                      <a:pt x="8328" y="6590"/>
                      <a:pt x="8776" y="7076"/>
                      <a:pt x="9168" y="7616"/>
                    </a:cubicBezTo>
                    <a:cubicBezTo>
                      <a:pt x="9188" y="7643"/>
                      <a:pt x="9214" y="7654"/>
                      <a:pt x="9239" y="7654"/>
                    </a:cubicBezTo>
                    <a:cubicBezTo>
                      <a:pt x="9308" y="7654"/>
                      <a:pt x="9374" y="7571"/>
                      <a:pt x="9320" y="7497"/>
                    </a:cubicBezTo>
                    <a:cubicBezTo>
                      <a:pt x="8925" y="6954"/>
                      <a:pt x="8473" y="6462"/>
                      <a:pt x="7990" y="5999"/>
                    </a:cubicBezTo>
                    <a:cubicBezTo>
                      <a:pt x="8078" y="5519"/>
                      <a:pt x="9173" y="3033"/>
                      <a:pt x="8164" y="3033"/>
                    </a:cubicBezTo>
                    <a:cubicBezTo>
                      <a:pt x="8122" y="3033"/>
                      <a:pt x="8077" y="3038"/>
                      <a:pt x="8027" y="3047"/>
                    </a:cubicBezTo>
                    <a:cubicBezTo>
                      <a:pt x="7515" y="3134"/>
                      <a:pt x="7504" y="3836"/>
                      <a:pt x="7518" y="4238"/>
                    </a:cubicBezTo>
                    <a:cubicBezTo>
                      <a:pt x="7532" y="4730"/>
                      <a:pt x="7585" y="5250"/>
                      <a:pt x="7707" y="5736"/>
                    </a:cubicBezTo>
                    <a:cubicBezTo>
                      <a:pt x="7258" y="5325"/>
                      <a:pt x="6792" y="4933"/>
                      <a:pt x="6323" y="4545"/>
                    </a:cubicBezTo>
                    <a:cubicBezTo>
                      <a:pt x="6323" y="4501"/>
                      <a:pt x="6320" y="4457"/>
                      <a:pt x="6320" y="4410"/>
                    </a:cubicBezTo>
                    <a:cubicBezTo>
                      <a:pt x="6654" y="3634"/>
                      <a:pt x="7302" y="2972"/>
                      <a:pt x="7613" y="2182"/>
                    </a:cubicBezTo>
                    <a:cubicBezTo>
                      <a:pt x="7777" y="1768"/>
                      <a:pt x="7935" y="788"/>
                      <a:pt x="7219" y="788"/>
                    </a:cubicBezTo>
                    <a:cubicBezTo>
                      <a:pt x="7201" y="788"/>
                      <a:pt x="7183" y="788"/>
                      <a:pt x="7164" y="790"/>
                    </a:cubicBezTo>
                    <a:cubicBezTo>
                      <a:pt x="6540" y="826"/>
                      <a:pt x="6387" y="1883"/>
                      <a:pt x="6310" y="2341"/>
                    </a:cubicBezTo>
                    <a:cubicBezTo>
                      <a:pt x="6199" y="3006"/>
                      <a:pt x="6127" y="3694"/>
                      <a:pt x="6131" y="4376"/>
                    </a:cubicBezTo>
                    <a:cubicBezTo>
                      <a:pt x="6127" y="4376"/>
                      <a:pt x="6127" y="4380"/>
                      <a:pt x="6127" y="4383"/>
                    </a:cubicBezTo>
                    <a:cubicBezTo>
                      <a:pt x="6091" y="4349"/>
                      <a:pt x="6050" y="4319"/>
                      <a:pt x="6013" y="4288"/>
                    </a:cubicBezTo>
                    <a:cubicBezTo>
                      <a:pt x="5618" y="3958"/>
                      <a:pt x="5227" y="3627"/>
                      <a:pt x="4822" y="3310"/>
                    </a:cubicBezTo>
                    <a:cubicBezTo>
                      <a:pt x="4845" y="3293"/>
                      <a:pt x="4859" y="3266"/>
                      <a:pt x="4849" y="3229"/>
                    </a:cubicBezTo>
                    <a:cubicBezTo>
                      <a:pt x="4708" y="2664"/>
                      <a:pt x="5085" y="1"/>
                      <a:pt x="40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3"/>
              <p:cNvSpPr/>
              <p:nvPr/>
            </p:nvSpPr>
            <p:spPr>
              <a:xfrm rot="-3131212">
                <a:off x="6330254" y="653389"/>
                <a:ext cx="1017136" cy="738733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46" name="Google Shape;1646;p43"/>
          <p:cNvSpPr txBox="1"/>
          <p:nvPr/>
        </p:nvSpPr>
        <p:spPr>
          <a:xfrm>
            <a:off x="5367444" y="3468900"/>
            <a:ext cx="3317446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91425" anchor="ctr" anchorCtr="0">
            <a:noAutofit/>
          </a:bodyPr>
          <a:lstStyle/>
          <a:p>
            <a:pPr marL="12700" lvl="0" algn="justLow" rtl="1">
              <a:spcBef>
                <a:spcPts val="800"/>
              </a:spcBef>
            </a:pPr>
            <a:r>
              <a:rPr lang="ar-EG" sz="28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تحدث عن الثروه السمكيه </a:t>
            </a:r>
            <a:r>
              <a:rPr lang="ar-EG" sz="2800" b="1" dirty="0" err="1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فى</a:t>
            </a:r>
            <a:r>
              <a:rPr lang="ar-EG" sz="28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 مصر؟ </a:t>
            </a:r>
            <a:endParaRPr lang="ar-EG" sz="28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648" name="Google Shape;1648;p43"/>
          <p:cNvSpPr/>
          <p:nvPr/>
        </p:nvSpPr>
        <p:spPr>
          <a:xfrm>
            <a:off x="3203179" y="2564972"/>
            <a:ext cx="1222534" cy="818030"/>
          </a:xfrm>
          <a:custGeom>
            <a:avLst/>
            <a:gdLst/>
            <a:ahLst/>
            <a:cxnLst/>
            <a:rect l="l" t="t" r="r" b="b"/>
            <a:pathLst>
              <a:path w="13985" h="9358" extrusionOk="0">
                <a:moveTo>
                  <a:pt x="5794" y="0"/>
                </a:moveTo>
                <a:cubicBezTo>
                  <a:pt x="5150" y="0"/>
                  <a:pt x="4627" y="522"/>
                  <a:pt x="4627" y="1167"/>
                </a:cubicBezTo>
                <a:lnTo>
                  <a:pt x="4627" y="2601"/>
                </a:lnTo>
                <a:cubicBezTo>
                  <a:pt x="4627" y="2962"/>
                  <a:pt x="4333" y="3256"/>
                  <a:pt x="3972" y="3256"/>
                </a:cubicBezTo>
                <a:cubicBezTo>
                  <a:pt x="3814" y="3256"/>
                  <a:pt x="3662" y="3199"/>
                  <a:pt x="3544" y="3098"/>
                </a:cubicBezTo>
                <a:cubicBezTo>
                  <a:pt x="3176" y="2777"/>
                  <a:pt x="2697" y="2581"/>
                  <a:pt x="2170" y="2581"/>
                </a:cubicBezTo>
                <a:cubicBezTo>
                  <a:pt x="966" y="2581"/>
                  <a:pt x="1" y="3597"/>
                  <a:pt x="78" y="4815"/>
                </a:cubicBezTo>
                <a:cubicBezTo>
                  <a:pt x="146" y="5871"/>
                  <a:pt x="1016" y="6725"/>
                  <a:pt x="2073" y="6772"/>
                </a:cubicBezTo>
                <a:cubicBezTo>
                  <a:pt x="2107" y="6774"/>
                  <a:pt x="2140" y="6774"/>
                  <a:pt x="2174" y="6774"/>
                </a:cubicBezTo>
                <a:cubicBezTo>
                  <a:pt x="2698" y="6774"/>
                  <a:pt x="3179" y="6580"/>
                  <a:pt x="3547" y="6259"/>
                </a:cubicBezTo>
                <a:cubicBezTo>
                  <a:pt x="3665" y="6158"/>
                  <a:pt x="3817" y="6101"/>
                  <a:pt x="3972" y="6101"/>
                </a:cubicBezTo>
                <a:cubicBezTo>
                  <a:pt x="4333" y="6101"/>
                  <a:pt x="4627" y="6394"/>
                  <a:pt x="4627" y="6755"/>
                </a:cubicBezTo>
                <a:lnTo>
                  <a:pt x="4627" y="8189"/>
                </a:lnTo>
                <a:cubicBezTo>
                  <a:pt x="4627" y="8834"/>
                  <a:pt x="5150" y="9357"/>
                  <a:pt x="5794" y="9357"/>
                </a:cubicBezTo>
                <a:lnTo>
                  <a:pt x="12813" y="9357"/>
                </a:lnTo>
                <a:cubicBezTo>
                  <a:pt x="13458" y="9357"/>
                  <a:pt x="13984" y="8834"/>
                  <a:pt x="13984" y="8189"/>
                </a:cubicBezTo>
                <a:lnTo>
                  <a:pt x="13984" y="1167"/>
                </a:lnTo>
                <a:cubicBezTo>
                  <a:pt x="13984" y="522"/>
                  <a:pt x="13458" y="0"/>
                  <a:pt x="128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43"/>
          <p:cNvSpPr txBox="1"/>
          <p:nvPr/>
        </p:nvSpPr>
        <p:spPr>
          <a:xfrm>
            <a:off x="265595" y="2562533"/>
            <a:ext cx="270158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algn="justLow" rtl="1">
              <a:spcBef>
                <a:spcPts val="800"/>
              </a:spcBef>
            </a:pPr>
            <a:r>
              <a:rPr lang="ar-EG" sz="28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تحدث عن </a:t>
            </a:r>
            <a:r>
              <a:rPr lang="ar-EG" sz="2800" b="1" dirty="0" err="1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الثروه</a:t>
            </a:r>
            <a:r>
              <a:rPr lang="ar-EG" sz="28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 </a:t>
            </a:r>
            <a:r>
              <a:rPr lang="ar-EG" sz="2800" b="1" dirty="0" err="1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الحيوانيه</a:t>
            </a:r>
            <a:r>
              <a:rPr lang="ar-EG" sz="28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؟</a:t>
            </a:r>
            <a:endParaRPr lang="ar-EG" sz="28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650" name="Google Shape;1650;p43"/>
          <p:cNvSpPr txBox="1"/>
          <p:nvPr/>
        </p:nvSpPr>
        <p:spPr>
          <a:xfrm>
            <a:off x="4080222" y="1837750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rPr>
              <a:t>01</a:t>
            </a:r>
            <a:endParaRPr sz="2400" dirty="0">
              <a:solidFill>
                <a:schemeClr val="lt1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51" name="Google Shape;1651;p43"/>
          <p:cNvSpPr txBox="1"/>
          <p:nvPr/>
        </p:nvSpPr>
        <p:spPr>
          <a:xfrm>
            <a:off x="3675350" y="2745800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02</a:t>
            </a:r>
            <a:endParaRPr sz="2400" dirty="0"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53" name="Google Shape;1653;p43"/>
          <p:cNvSpPr txBox="1"/>
          <p:nvPr/>
        </p:nvSpPr>
        <p:spPr>
          <a:xfrm flipH="1">
            <a:off x="4051749" y="3653813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 smtClean="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0</a:t>
            </a:r>
            <a:r>
              <a:rPr lang="ar-EG" sz="2400" dirty="0" smtClean="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3</a:t>
            </a:r>
            <a:endParaRPr sz="2400" dirty="0"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pic>
        <p:nvPicPr>
          <p:cNvPr id="34" name="Picture 3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35" name="Picture 34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36" name="Picture 35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37" name="Picture 3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  <p:grpSp>
        <p:nvGrpSpPr>
          <p:cNvPr id="38" name="Google Shape;1059;p37"/>
          <p:cNvGrpSpPr/>
          <p:nvPr/>
        </p:nvGrpSpPr>
        <p:grpSpPr>
          <a:xfrm rot="9212037" flipH="1">
            <a:off x="-444144" y="-213078"/>
            <a:ext cx="2248048" cy="1996524"/>
            <a:chOff x="5400719" y="1493275"/>
            <a:chExt cx="3101802" cy="2754756"/>
          </a:xfrm>
        </p:grpSpPr>
        <p:sp>
          <p:nvSpPr>
            <p:cNvPr id="39" name="Google Shape;1060;p37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61;p37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062;p37"/>
          <p:cNvGrpSpPr/>
          <p:nvPr/>
        </p:nvGrpSpPr>
        <p:grpSpPr>
          <a:xfrm rot="5400000" flipH="1">
            <a:off x="362726" y="540974"/>
            <a:ext cx="1637189" cy="704651"/>
            <a:chOff x="5085720" y="658171"/>
            <a:chExt cx="2249891" cy="976673"/>
          </a:xfrm>
        </p:grpSpPr>
        <p:sp>
          <p:nvSpPr>
            <p:cNvPr id="42" name="Google Shape;1063;p37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64;p37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65;p37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66;p37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67;p37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68;p37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69;p37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70;p37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71;p37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46949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83081" y="1105202"/>
            <a:ext cx="4879365" cy="3716331"/>
            <a:chOff x="3578510" y="1419647"/>
            <a:chExt cx="4021458" cy="3062913"/>
          </a:xfrm>
        </p:grpSpPr>
        <p:sp>
          <p:nvSpPr>
            <p:cNvPr id="2507" name="Google Shape;2507;p53"/>
            <p:cNvSpPr/>
            <p:nvPr/>
          </p:nvSpPr>
          <p:spPr>
            <a:xfrm>
              <a:off x="3716658" y="1548119"/>
              <a:ext cx="3748533" cy="2285776"/>
            </a:xfrm>
            <a:prstGeom prst="rect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3"/>
            <p:cNvSpPr/>
            <p:nvPr/>
          </p:nvSpPr>
          <p:spPr>
            <a:xfrm>
              <a:off x="3578510" y="1419647"/>
              <a:ext cx="4021458" cy="2544218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3"/>
            <p:cNvSpPr/>
            <p:nvPr/>
          </p:nvSpPr>
          <p:spPr>
            <a:xfrm>
              <a:off x="3605853" y="1447364"/>
              <a:ext cx="3966900" cy="2488800"/>
            </a:xfrm>
            <a:prstGeom prst="roundRect">
              <a:avLst>
                <a:gd name="adj" fmla="val 3282"/>
              </a:avLst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3"/>
            <p:cNvSpPr/>
            <p:nvPr/>
          </p:nvSpPr>
          <p:spPr>
            <a:xfrm>
              <a:off x="4900908" y="3963886"/>
              <a:ext cx="1373343" cy="518674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2511" name="Google Shape;2511;p53"/>
            <p:cNvCxnSpPr/>
            <p:nvPr/>
          </p:nvCxnSpPr>
          <p:spPr>
            <a:xfrm>
              <a:off x="4915750" y="4433452"/>
              <a:ext cx="1353441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514" name="Google Shape;2514;p53"/>
          <p:cNvGrpSpPr/>
          <p:nvPr/>
        </p:nvGrpSpPr>
        <p:grpSpPr>
          <a:xfrm>
            <a:off x="334214" y="293761"/>
            <a:ext cx="2249891" cy="976673"/>
            <a:chOff x="5085720" y="658171"/>
            <a:chExt cx="2249891" cy="976673"/>
          </a:xfrm>
        </p:grpSpPr>
        <p:sp>
          <p:nvSpPr>
            <p:cNvPr id="2515" name="Google Shape;2515;p53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3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3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3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3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3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3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3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3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21" name="Picture 20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22" name="Picture 2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23" name="Picture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3717" y="464208"/>
            <a:ext cx="7658095" cy="418060"/>
          </a:xfrm>
        </p:spPr>
        <p:txBody>
          <a:bodyPr/>
          <a:lstStyle/>
          <a:p>
            <a:pPr algn="ctr" rtl="1"/>
            <a:r>
              <a:rPr lang="ar-EG" sz="32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يمكنك من خلال هذا </a:t>
            </a:r>
            <a:r>
              <a:rPr lang="en-US" sz="32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QR</a:t>
            </a:r>
            <a:r>
              <a:rPr lang="ar-EG" sz="32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 مشاهدة شرح الدرس كامل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4228" y="1270435"/>
            <a:ext cx="4517572" cy="27463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28" name="Google Shape;3365;p58"/>
          <p:cNvGrpSpPr/>
          <p:nvPr/>
        </p:nvGrpSpPr>
        <p:grpSpPr>
          <a:xfrm>
            <a:off x="6862538" y="2917512"/>
            <a:ext cx="2237427" cy="2233949"/>
            <a:chOff x="1952750" y="456717"/>
            <a:chExt cx="3874255" cy="3868231"/>
          </a:xfrm>
        </p:grpSpPr>
        <p:sp>
          <p:nvSpPr>
            <p:cNvPr id="29" name="Google Shape;3366;p58"/>
            <p:cNvSpPr/>
            <p:nvPr/>
          </p:nvSpPr>
          <p:spPr>
            <a:xfrm>
              <a:off x="1952750" y="456717"/>
              <a:ext cx="1824340" cy="1905746"/>
            </a:xfrm>
            <a:custGeom>
              <a:avLst/>
              <a:gdLst/>
              <a:ahLst/>
              <a:cxnLst/>
              <a:rect l="l" t="t" r="r" b="b"/>
              <a:pathLst>
                <a:path w="27475" h="28701" extrusionOk="0">
                  <a:moveTo>
                    <a:pt x="1" y="0"/>
                  </a:moveTo>
                  <a:lnTo>
                    <a:pt x="5848" y="28700"/>
                  </a:lnTo>
                  <a:lnTo>
                    <a:pt x="27474" y="27361"/>
                  </a:lnTo>
                  <a:lnTo>
                    <a:pt x="21966" y="1419"/>
                  </a:lnTo>
                  <a:lnTo>
                    <a:pt x="20992" y="3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67;p58"/>
            <p:cNvSpPr/>
            <p:nvPr/>
          </p:nvSpPr>
          <p:spPr>
            <a:xfrm>
              <a:off x="2224063" y="1482474"/>
              <a:ext cx="1553030" cy="879999"/>
            </a:xfrm>
            <a:custGeom>
              <a:avLst/>
              <a:gdLst/>
              <a:ahLst/>
              <a:cxnLst/>
              <a:rect l="l" t="t" r="r" b="b"/>
              <a:pathLst>
                <a:path w="23389" h="13253" extrusionOk="0">
                  <a:moveTo>
                    <a:pt x="21143" y="1"/>
                  </a:moveTo>
                  <a:cubicBezTo>
                    <a:pt x="21143" y="1"/>
                    <a:pt x="17379" y="5269"/>
                    <a:pt x="14574" y="5269"/>
                  </a:cubicBezTo>
                  <a:cubicBezTo>
                    <a:pt x="14567" y="5269"/>
                    <a:pt x="14559" y="5269"/>
                    <a:pt x="14551" y="5269"/>
                  </a:cubicBezTo>
                  <a:cubicBezTo>
                    <a:pt x="11744" y="5238"/>
                    <a:pt x="9659" y="1292"/>
                    <a:pt x="6213" y="754"/>
                  </a:cubicBezTo>
                  <a:cubicBezTo>
                    <a:pt x="5971" y="716"/>
                    <a:pt x="5733" y="699"/>
                    <a:pt x="5498" y="699"/>
                  </a:cubicBezTo>
                  <a:cubicBezTo>
                    <a:pt x="2392" y="699"/>
                    <a:pt x="1" y="3779"/>
                    <a:pt x="1" y="3779"/>
                  </a:cubicBezTo>
                  <a:lnTo>
                    <a:pt x="1762" y="13252"/>
                  </a:lnTo>
                  <a:lnTo>
                    <a:pt x="23388" y="11913"/>
                  </a:lnTo>
                  <a:lnTo>
                    <a:pt x="211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68;p58"/>
            <p:cNvSpPr/>
            <p:nvPr/>
          </p:nvSpPr>
          <p:spPr>
            <a:xfrm>
              <a:off x="4228763" y="597155"/>
              <a:ext cx="706297" cy="751980"/>
            </a:xfrm>
            <a:custGeom>
              <a:avLst/>
              <a:gdLst/>
              <a:ahLst/>
              <a:cxnLst/>
              <a:rect l="l" t="t" r="r" b="b"/>
              <a:pathLst>
                <a:path w="10637" h="11325" extrusionOk="0">
                  <a:moveTo>
                    <a:pt x="5366" y="1"/>
                  </a:moveTo>
                  <a:cubicBezTo>
                    <a:pt x="4693" y="1"/>
                    <a:pt x="3720" y="258"/>
                    <a:pt x="3149" y="516"/>
                  </a:cubicBezTo>
                  <a:cubicBezTo>
                    <a:pt x="2310" y="892"/>
                    <a:pt x="430" y="1355"/>
                    <a:pt x="584" y="3439"/>
                  </a:cubicBezTo>
                  <a:lnTo>
                    <a:pt x="1" y="6570"/>
                  </a:lnTo>
                  <a:lnTo>
                    <a:pt x="1" y="6570"/>
                  </a:lnTo>
                  <a:lnTo>
                    <a:pt x="892" y="6212"/>
                  </a:lnTo>
                  <a:cubicBezTo>
                    <a:pt x="892" y="6212"/>
                    <a:pt x="1456" y="8537"/>
                    <a:pt x="1795" y="8586"/>
                  </a:cubicBezTo>
                  <a:cubicBezTo>
                    <a:pt x="1804" y="8587"/>
                    <a:pt x="1814" y="8588"/>
                    <a:pt x="1826" y="8588"/>
                  </a:cubicBezTo>
                  <a:cubicBezTo>
                    <a:pt x="2272" y="8588"/>
                    <a:pt x="4790" y="7650"/>
                    <a:pt x="4790" y="7650"/>
                  </a:cubicBezTo>
                  <a:lnTo>
                    <a:pt x="5027" y="11325"/>
                  </a:lnTo>
                  <a:cubicBezTo>
                    <a:pt x="5027" y="11325"/>
                    <a:pt x="10637" y="8947"/>
                    <a:pt x="10588" y="8914"/>
                  </a:cubicBezTo>
                  <a:cubicBezTo>
                    <a:pt x="10535" y="8879"/>
                    <a:pt x="6397" y="621"/>
                    <a:pt x="6039" y="192"/>
                  </a:cubicBezTo>
                  <a:cubicBezTo>
                    <a:pt x="5925" y="56"/>
                    <a:pt x="5677" y="1"/>
                    <a:pt x="5366" y="1"/>
                  </a:cubicBezTo>
                  <a:close/>
                </a:path>
              </a:pathLst>
            </a:custGeom>
            <a:solidFill>
              <a:srgbClr val="E2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69;p58"/>
            <p:cNvSpPr/>
            <p:nvPr/>
          </p:nvSpPr>
          <p:spPr>
            <a:xfrm>
              <a:off x="4228763" y="832744"/>
              <a:ext cx="59229" cy="200661"/>
            </a:xfrm>
            <a:custGeom>
              <a:avLst/>
              <a:gdLst/>
              <a:ahLst/>
              <a:cxnLst/>
              <a:rect l="l" t="t" r="r" b="b"/>
              <a:pathLst>
                <a:path w="892" h="3022" extrusionOk="0">
                  <a:moveTo>
                    <a:pt x="561" y="0"/>
                  </a:moveTo>
                  <a:lnTo>
                    <a:pt x="1" y="3022"/>
                  </a:lnTo>
                  <a:lnTo>
                    <a:pt x="892" y="2664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rgbClr val="DF6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70;p58"/>
            <p:cNvSpPr/>
            <p:nvPr/>
          </p:nvSpPr>
          <p:spPr>
            <a:xfrm>
              <a:off x="4302468" y="893368"/>
              <a:ext cx="49734" cy="50132"/>
            </a:xfrm>
            <a:custGeom>
              <a:avLst/>
              <a:gdLst/>
              <a:ahLst/>
              <a:cxnLst/>
              <a:rect l="l" t="t" r="r" b="b"/>
              <a:pathLst>
                <a:path w="749" h="755" extrusionOk="0">
                  <a:moveTo>
                    <a:pt x="372" y="1"/>
                  </a:moveTo>
                  <a:cubicBezTo>
                    <a:pt x="166" y="1"/>
                    <a:pt x="0" y="171"/>
                    <a:pt x="0" y="378"/>
                  </a:cubicBezTo>
                  <a:cubicBezTo>
                    <a:pt x="0" y="584"/>
                    <a:pt x="166" y="754"/>
                    <a:pt x="372" y="754"/>
                  </a:cubicBezTo>
                  <a:cubicBezTo>
                    <a:pt x="580" y="754"/>
                    <a:pt x="749" y="584"/>
                    <a:pt x="749" y="378"/>
                  </a:cubicBezTo>
                  <a:cubicBezTo>
                    <a:pt x="749" y="171"/>
                    <a:pt x="580" y="1"/>
                    <a:pt x="372" y="1"/>
                  </a:cubicBezTo>
                  <a:close/>
                </a:path>
              </a:pathLst>
            </a:custGeom>
            <a:solidFill>
              <a:srgbClr val="DF6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71;p58"/>
            <p:cNvSpPr/>
            <p:nvPr/>
          </p:nvSpPr>
          <p:spPr>
            <a:xfrm>
              <a:off x="4252534" y="576903"/>
              <a:ext cx="507163" cy="356302"/>
            </a:xfrm>
            <a:custGeom>
              <a:avLst/>
              <a:gdLst/>
              <a:ahLst/>
              <a:cxnLst/>
              <a:rect l="l" t="t" r="r" b="b"/>
              <a:pathLst>
                <a:path w="7638" h="5366" extrusionOk="0">
                  <a:moveTo>
                    <a:pt x="5023" y="0"/>
                  </a:moveTo>
                  <a:cubicBezTo>
                    <a:pt x="3600" y="0"/>
                    <a:pt x="0" y="2111"/>
                    <a:pt x="0" y="2111"/>
                  </a:cubicBezTo>
                  <a:lnTo>
                    <a:pt x="1784" y="1765"/>
                  </a:lnTo>
                  <a:lnTo>
                    <a:pt x="1784" y="1765"/>
                  </a:lnTo>
                  <a:cubicBezTo>
                    <a:pt x="1784" y="1765"/>
                    <a:pt x="1350" y="2789"/>
                    <a:pt x="1784" y="3150"/>
                  </a:cubicBezTo>
                  <a:cubicBezTo>
                    <a:pt x="2216" y="3515"/>
                    <a:pt x="3220" y="3601"/>
                    <a:pt x="3220" y="3601"/>
                  </a:cubicBezTo>
                  <a:cubicBezTo>
                    <a:pt x="3220" y="3601"/>
                    <a:pt x="3292" y="2754"/>
                    <a:pt x="3793" y="2544"/>
                  </a:cubicBezTo>
                  <a:cubicBezTo>
                    <a:pt x="3862" y="2515"/>
                    <a:pt x="3930" y="2502"/>
                    <a:pt x="3997" y="2502"/>
                  </a:cubicBezTo>
                  <a:cubicBezTo>
                    <a:pt x="4411" y="2502"/>
                    <a:pt x="4744" y="3012"/>
                    <a:pt x="4624" y="3447"/>
                  </a:cubicBezTo>
                  <a:cubicBezTo>
                    <a:pt x="4484" y="3947"/>
                    <a:pt x="3984" y="4659"/>
                    <a:pt x="3984" y="4659"/>
                  </a:cubicBezTo>
                  <a:lnTo>
                    <a:pt x="4503" y="5366"/>
                  </a:lnTo>
                  <a:lnTo>
                    <a:pt x="7638" y="3774"/>
                  </a:lnTo>
                  <a:cubicBezTo>
                    <a:pt x="7638" y="3774"/>
                    <a:pt x="6441" y="0"/>
                    <a:pt x="5023" y="0"/>
                  </a:cubicBez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72;p58"/>
            <p:cNvSpPr/>
            <p:nvPr/>
          </p:nvSpPr>
          <p:spPr>
            <a:xfrm>
              <a:off x="4284938" y="832146"/>
              <a:ext cx="36653" cy="30278"/>
            </a:xfrm>
            <a:custGeom>
              <a:avLst/>
              <a:gdLst/>
              <a:ahLst/>
              <a:cxnLst/>
              <a:rect l="l" t="t" r="r" b="b"/>
              <a:pathLst>
                <a:path w="552" h="456" extrusionOk="0">
                  <a:moveTo>
                    <a:pt x="305" y="1"/>
                  </a:moveTo>
                  <a:cubicBezTo>
                    <a:pt x="292" y="1"/>
                    <a:pt x="279" y="3"/>
                    <a:pt x="264" y="9"/>
                  </a:cubicBezTo>
                  <a:cubicBezTo>
                    <a:pt x="106" y="73"/>
                    <a:pt x="1" y="295"/>
                    <a:pt x="162" y="412"/>
                  </a:cubicBezTo>
                  <a:cubicBezTo>
                    <a:pt x="205" y="443"/>
                    <a:pt x="254" y="456"/>
                    <a:pt x="301" y="456"/>
                  </a:cubicBezTo>
                  <a:cubicBezTo>
                    <a:pt x="431" y="456"/>
                    <a:pt x="551" y="355"/>
                    <a:pt x="513" y="261"/>
                  </a:cubicBezTo>
                  <a:cubicBezTo>
                    <a:pt x="513" y="261"/>
                    <a:pt x="435" y="1"/>
                    <a:pt x="305" y="1"/>
                  </a:cubicBez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373;p58"/>
            <p:cNvSpPr/>
            <p:nvPr/>
          </p:nvSpPr>
          <p:spPr>
            <a:xfrm>
              <a:off x="4248019" y="768269"/>
              <a:ext cx="79215" cy="51726"/>
            </a:xfrm>
            <a:custGeom>
              <a:avLst/>
              <a:gdLst/>
              <a:ahLst/>
              <a:cxnLst/>
              <a:rect l="l" t="t" r="r" b="b"/>
              <a:pathLst>
                <a:path w="1193" h="779" extrusionOk="0">
                  <a:moveTo>
                    <a:pt x="1076" y="0"/>
                  </a:moveTo>
                  <a:lnTo>
                    <a:pt x="0" y="572"/>
                  </a:lnTo>
                  <a:lnTo>
                    <a:pt x="154" y="779"/>
                  </a:lnTo>
                  <a:lnTo>
                    <a:pt x="1192" y="39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74;p58"/>
            <p:cNvSpPr/>
            <p:nvPr/>
          </p:nvSpPr>
          <p:spPr>
            <a:xfrm>
              <a:off x="4312693" y="857179"/>
              <a:ext cx="260155" cy="321110"/>
            </a:xfrm>
            <a:custGeom>
              <a:avLst/>
              <a:gdLst/>
              <a:ahLst/>
              <a:cxnLst/>
              <a:rect l="l" t="t" r="r" b="b"/>
              <a:pathLst>
                <a:path w="3918" h="4836" extrusionOk="0">
                  <a:moveTo>
                    <a:pt x="2653" y="1"/>
                  </a:moveTo>
                  <a:cubicBezTo>
                    <a:pt x="2653" y="1"/>
                    <a:pt x="2920" y="1626"/>
                    <a:pt x="2781" y="2582"/>
                  </a:cubicBezTo>
                  <a:cubicBezTo>
                    <a:pt x="2709" y="3060"/>
                    <a:pt x="2377" y="3169"/>
                    <a:pt x="2001" y="3169"/>
                  </a:cubicBezTo>
                  <a:cubicBezTo>
                    <a:pt x="1844" y="3169"/>
                    <a:pt x="1680" y="3150"/>
                    <a:pt x="1524" y="3131"/>
                  </a:cubicBezTo>
                  <a:cubicBezTo>
                    <a:pt x="1372" y="3113"/>
                    <a:pt x="1227" y="3096"/>
                    <a:pt x="1104" y="3096"/>
                  </a:cubicBezTo>
                  <a:cubicBezTo>
                    <a:pt x="1055" y="3096"/>
                    <a:pt x="1009" y="3099"/>
                    <a:pt x="968" y="3105"/>
                  </a:cubicBezTo>
                  <a:cubicBezTo>
                    <a:pt x="467" y="3184"/>
                    <a:pt x="1" y="3613"/>
                    <a:pt x="1" y="3613"/>
                  </a:cubicBezTo>
                  <a:lnTo>
                    <a:pt x="595" y="4835"/>
                  </a:lnTo>
                  <a:lnTo>
                    <a:pt x="3917" y="3696"/>
                  </a:lnTo>
                  <a:lnTo>
                    <a:pt x="2913" y="1"/>
                  </a:ln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75;p58"/>
            <p:cNvSpPr/>
            <p:nvPr/>
          </p:nvSpPr>
          <p:spPr>
            <a:xfrm>
              <a:off x="4312693" y="957378"/>
              <a:ext cx="87050" cy="84328"/>
            </a:xfrm>
            <a:custGeom>
              <a:avLst/>
              <a:gdLst/>
              <a:ahLst/>
              <a:cxnLst/>
              <a:rect l="l" t="t" r="r" b="b"/>
              <a:pathLst>
                <a:path w="1311" h="1270" extrusionOk="0">
                  <a:moveTo>
                    <a:pt x="787" y="0"/>
                  </a:moveTo>
                  <a:lnTo>
                    <a:pt x="787" y="0"/>
                  </a:lnTo>
                  <a:cubicBezTo>
                    <a:pt x="787" y="1"/>
                    <a:pt x="1043" y="745"/>
                    <a:pt x="720" y="971"/>
                  </a:cubicBezTo>
                  <a:cubicBezTo>
                    <a:pt x="498" y="1125"/>
                    <a:pt x="244" y="1150"/>
                    <a:pt x="105" y="1150"/>
                  </a:cubicBezTo>
                  <a:cubicBezTo>
                    <a:pt x="40" y="1150"/>
                    <a:pt x="1" y="1145"/>
                    <a:pt x="1" y="1145"/>
                  </a:cubicBezTo>
                  <a:lnTo>
                    <a:pt x="1" y="1145"/>
                  </a:lnTo>
                  <a:cubicBezTo>
                    <a:pt x="1" y="1145"/>
                    <a:pt x="239" y="1270"/>
                    <a:pt x="498" y="1270"/>
                  </a:cubicBezTo>
                  <a:cubicBezTo>
                    <a:pt x="679" y="1270"/>
                    <a:pt x="871" y="1209"/>
                    <a:pt x="998" y="1001"/>
                  </a:cubicBezTo>
                  <a:cubicBezTo>
                    <a:pt x="1310" y="494"/>
                    <a:pt x="787" y="1"/>
                    <a:pt x="787" y="0"/>
                  </a:cubicBez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76;p58"/>
            <p:cNvSpPr/>
            <p:nvPr/>
          </p:nvSpPr>
          <p:spPr>
            <a:xfrm>
              <a:off x="4531550" y="885200"/>
              <a:ext cx="114474" cy="390498"/>
            </a:xfrm>
            <a:custGeom>
              <a:avLst/>
              <a:gdLst/>
              <a:ahLst/>
              <a:cxnLst/>
              <a:rect l="l" t="t" r="r" b="b"/>
              <a:pathLst>
                <a:path w="1724" h="5881" extrusionOk="0">
                  <a:moveTo>
                    <a:pt x="1724" y="0"/>
                  </a:moveTo>
                  <a:lnTo>
                    <a:pt x="1" y="982"/>
                  </a:lnTo>
                  <a:lnTo>
                    <a:pt x="621" y="3274"/>
                  </a:lnTo>
                  <a:lnTo>
                    <a:pt x="320" y="3379"/>
                  </a:lnTo>
                  <a:lnTo>
                    <a:pt x="395" y="5881"/>
                  </a:lnTo>
                  <a:lnTo>
                    <a:pt x="1724" y="0"/>
                  </a:lnTo>
                  <a:close/>
                </a:path>
              </a:pathLst>
            </a:custGeom>
            <a:solidFill>
              <a:srgbClr val="DF6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77;p58"/>
            <p:cNvSpPr/>
            <p:nvPr/>
          </p:nvSpPr>
          <p:spPr>
            <a:xfrm>
              <a:off x="3567147" y="1017603"/>
              <a:ext cx="2259858" cy="1629323"/>
            </a:xfrm>
            <a:custGeom>
              <a:avLst/>
              <a:gdLst/>
              <a:ahLst/>
              <a:cxnLst/>
              <a:rect l="l" t="t" r="r" b="b"/>
              <a:pathLst>
                <a:path w="34034" h="24538" extrusionOk="0">
                  <a:moveTo>
                    <a:pt x="19224" y="0"/>
                  </a:moveTo>
                  <a:lnTo>
                    <a:pt x="14833" y="2081"/>
                  </a:lnTo>
                  <a:lnTo>
                    <a:pt x="14991" y="4993"/>
                  </a:lnTo>
                  <a:cubicBezTo>
                    <a:pt x="14991" y="4993"/>
                    <a:pt x="10788" y="6310"/>
                    <a:pt x="9965" y="6871"/>
                  </a:cubicBezTo>
                  <a:cubicBezTo>
                    <a:pt x="9144" y="7427"/>
                    <a:pt x="7763" y="16634"/>
                    <a:pt x="7763" y="16634"/>
                  </a:cubicBezTo>
                  <a:lnTo>
                    <a:pt x="1025" y="10497"/>
                  </a:lnTo>
                  <a:lnTo>
                    <a:pt x="1" y="11890"/>
                  </a:lnTo>
                  <a:cubicBezTo>
                    <a:pt x="1" y="11890"/>
                    <a:pt x="5270" y="24538"/>
                    <a:pt x="6801" y="24538"/>
                  </a:cubicBezTo>
                  <a:cubicBezTo>
                    <a:pt x="6812" y="24538"/>
                    <a:pt x="6823" y="24537"/>
                    <a:pt x="6834" y="24536"/>
                  </a:cubicBezTo>
                  <a:cubicBezTo>
                    <a:pt x="8324" y="24351"/>
                    <a:pt x="13185" y="17191"/>
                    <a:pt x="13185" y="17191"/>
                  </a:cubicBezTo>
                  <a:lnTo>
                    <a:pt x="15145" y="23004"/>
                  </a:lnTo>
                  <a:lnTo>
                    <a:pt x="25199" y="22771"/>
                  </a:lnTo>
                  <a:lnTo>
                    <a:pt x="25199" y="16773"/>
                  </a:lnTo>
                  <a:cubicBezTo>
                    <a:pt x="25199" y="16773"/>
                    <a:pt x="33288" y="11984"/>
                    <a:pt x="33660" y="11567"/>
                  </a:cubicBezTo>
                  <a:cubicBezTo>
                    <a:pt x="34033" y="11149"/>
                    <a:pt x="25154" y="1615"/>
                    <a:pt x="24364" y="1290"/>
                  </a:cubicBezTo>
                  <a:cubicBezTo>
                    <a:pt x="24292" y="1261"/>
                    <a:pt x="24201" y="1248"/>
                    <a:pt x="24097" y="1248"/>
                  </a:cubicBezTo>
                  <a:cubicBezTo>
                    <a:pt x="23049" y="1248"/>
                    <a:pt x="20552" y="2582"/>
                    <a:pt x="20552" y="2582"/>
                  </a:cubicBezTo>
                  <a:lnTo>
                    <a:pt x="192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78;p58"/>
            <p:cNvSpPr/>
            <p:nvPr/>
          </p:nvSpPr>
          <p:spPr>
            <a:xfrm>
              <a:off x="3370336" y="1482474"/>
              <a:ext cx="257632" cy="312213"/>
            </a:xfrm>
            <a:custGeom>
              <a:avLst/>
              <a:gdLst/>
              <a:ahLst/>
              <a:cxnLst/>
              <a:rect l="l" t="t" r="r" b="b"/>
              <a:pathLst>
                <a:path w="3880" h="4702" extrusionOk="0">
                  <a:moveTo>
                    <a:pt x="0" y="1"/>
                  </a:moveTo>
                  <a:cubicBezTo>
                    <a:pt x="0" y="1"/>
                    <a:pt x="193" y="1100"/>
                    <a:pt x="565" y="1736"/>
                  </a:cubicBezTo>
                  <a:cubicBezTo>
                    <a:pt x="936" y="2373"/>
                    <a:pt x="3099" y="4668"/>
                    <a:pt x="3105" y="4701"/>
                  </a:cubicBezTo>
                  <a:lnTo>
                    <a:pt x="3105" y="4701"/>
                  </a:lnTo>
                  <a:cubicBezTo>
                    <a:pt x="3118" y="4679"/>
                    <a:pt x="3880" y="3644"/>
                    <a:pt x="3880" y="3644"/>
                  </a:cubicBezTo>
                  <a:cubicBezTo>
                    <a:pt x="3880" y="3644"/>
                    <a:pt x="3383" y="1984"/>
                    <a:pt x="2852" y="1292"/>
                  </a:cubicBezTo>
                  <a:cubicBezTo>
                    <a:pt x="2319" y="603"/>
                    <a:pt x="2055" y="303"/>
                    <a:pt x="2055" y="303"/>
                  </a:cubicBezTo>
                  <a:lnTo>
                    <a:pt x="2055" y="303"/>
                  </a:lnTo>
                  <a:lnTo>
                    <a:pt x="2495" y="1578"/>
                  </a:lnTo>
                  <a:lnTo>
                    <a:pt x="0" y="1"/>
                  </a:lnTo>
                  <a:close/>
                  <a:moveTo>
                    <a:pt x="3105" y="4701"/>
                  </a:moveTo>
                  <a:cubicBezTo>
                    <a:pt x="3105" y="4701"/>
                    <a:pt x="3105" y="4701"/>
                    <a:pt x="3105" y="4701"/>
                  </a:cubicBezTo>
                  <a:cubicBezTo>
                    <a:pt x="3105" y="4701"/>
                    <a:pt x="3105" y="4701"/>
                    <a:pt x="3105" y="4701"/>
                  </a:cubicBezTo>
                  <a:cubicBezTo>
                    <a:pt x="3105" y="4701"/>
                    <a:pt x="3105" y="4701"/>
                    <a:pt x="3105" y="4701"/>
                  </a:cubicBezTo>
                  <a:close/>
                </a:path>
              </a:pathLst>
            </a:custGeom>
            <a:solidFill>
              <a:srgbClr val="E2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79;p58"/>
            <p:cNvSpPr/>
            <p:nvPr/>
          </p:nvSpPr>
          <p:spPr>
            <a:xfrm>
              <a:off x="3689125" y="1532540"/>
              <a:ext cx="510682" cy="598596"/>
            </a:xfrm>
            <a:custGeom>
              <a:avLst/>
              <a:gdLst/>
              <a:ahLst/>
              <a:cxnLst/>
              <a:rect l="l" t="t" r="r" b="b"/>
              <a:pathLst>
                <a:path w="7691" h="9015" extrusionOk="0">
                  <a:moveTo>
                    <a:pt x="7691" y="0"/>
                  </a:moveTo>
                  <a:lnTo>
                    <a:pt x="7691" y="0"/>
                  </a:lnTo>
                  <a:cubicBezTo>
                    <a:pt x="5486" y="101"/>
                    <a:pt x="5949" y="1930"/>
                    <a:pt x="4783" y="2520"/>
                  </a:cubicBezTo>
                  <a:cubicBezTo>
                    <a:pt x="4643" y="2591"/>
                    <a:pt x="4513" y="2622"/>
                    <a:pt x="4389" y="2622"/>
                  </a:cubicBezTo>
                  <a:cubicBezTo>
                    <a:pt x="3559" y="2622"/>
                    <a:pt x="3022" y="1235"/>
                    <a:pt x="1894" y="1235"/>
                  </a:cubicBezTo>
                  <a:cubicBezTo>
                    <a:pt x="1787" y="1235"/>
                    <a:pt x="1674" y="1247"/>
                    <a:pt x="1555" y="1275"/>
                  </a:cubicBezTo>
                  <a:cubicBezTo>
                    <a:pt x="1" y="1633"/>
                    <a:pt x="313" y="3766"/>
                    <a:pt x="313" y="3766"/>
                  </a:cubicBezTo>
                  <a:lnTo>
                    <a:pt x="6009" y="9015"/>
                  </a:lnTo>
                  <a:lnTo>
                    <a:pt x="7691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80;p58"/>
            <p:cNvSpPr/>
            <p:nvPr/>
          </p:nvSpPr>
          <p:spPr>
            <a:xfrm>
              <a:off x="3794304" y="1726761"/>
              <a:ext cx="125961" cy="135456"/>
            </a:xfrm>
            <a:custGeom>
              <a:avLst/>
              <a:gdLst/>
              <a:ahLst/>
              <a:cxnLst/>
              <a:rect l="l" t="t" r="r" b="b"/>
              <a:pathLst>
                <a:path w="1897" h="2040" extrusionOk="0">
                  <a:moveTo>
                    <a:pt x="815" y="0"/>
                  </a:moveTo>
                  <a:cubicBezTo>
                    <a:pt x="745" y="0"/>
                    <a:pt x="675" y="12"/>
                    <a:pt x="606" y="36"/>
                  </a:cubicBezTo>
                  <a:cubicBezTo>
                    <a:pt x="188" y="182"/>
                    <a:pt x="0" y="739"/>
                    <a:pt x="192" y="1285"/>
                  </a:cubicBezTo>
                  <a:cubicBezTo>
                    <a:pt x="350" y="1738"/>
                    <a:pt x="721" y="2039"/>
                    <a:pt x="1082" y="2039"/>
                  </a:cubicBezTo>
                  <a:cubicBezTo>
                    <a:pt x="1153" y="2039"/>
                    <a:pt x="1223" y="2028"/>
                    <a:pt x="1291" y="2004"/>
                  </a:cubicBezTo>
                  <a:cubicBezTo>
                    <a:pt x="1709" y="1857"/>
                    <a:pt x="1897" y="1300"/>
                    <a:pt x="1709" y="755"/>
                  </a:cubicBezTo>
                  <a:cubicBezTo>
                    <a:pt x="1548" y="301"/>
                    <a:pt x="1177" y="0"/>
                    <a:pt x="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81;p58"/>
            <p:cNvSpPr/>
            <p:nvPr/>
          </p:nvSpPr>
          <p:spPr>
            <a:xfrm>
              <a:off x="3965418" y="1840705"/>
              <a:ext cx="125762" cy="135390"/>
            </a:xfrm>
            <a:custGeom>
              <a:avLst/>
              <a:gdLst/>
              <a:ahLst/>
              <a:cxnLst/>
              <a:rect l="l" t="t" r="r" b="b"/>
              <a:pathLst>
                <a:path w="1894" h="2039" extrusionOk="0">
                  <a:moveTo>
                    <a:pt x="812" y="0"/>
                  </a:moveTo>
                  <a:cubicBezTo>
                    <a:pt x="741" y="0"/>
                    <a:pt x="671" y="12"/>
                    <a:pt x="603" y="36"/>
                  </a:cubicBezTo>
                  <a:cubicBezTo>
                    <a:pt x="185" y="182"/>
                    <a:pt x="1" y="743"/>
                    <a:pt x="188" y="1285"/>
                  </a:cubicBezTo>
                  <a:cubicBezTo>
                    <a:pt x="346" y="1738"/>
                    <a:pt x="717" y="2039"/>
                    <a:pt x="1079" y="2039"/>
                  </a:cubicBezTo>
                  <a:cubicBezTo>
                    <a:pt x="1149" y="2039"/>
                    <a:pt x="1219" y="2027"/>
                    <a:pt x="1287" y="2003"/>
                  </a:cubicBezTo>
                  <a:cubicBezTo>
                    <a:pt x="1709" y="1857"/>
                    <a:pt x="1893" y="1300"/>
                    <a:pt x="1705" y="754"/>
                  </a:cubicBezTo>
                  <a:cubicBezTo>
                    <a:pt x="1545" y="301"/>
                    <a:pt x="1173" y="0"/>
                    <a:pt x="8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382;p58"/>
            <p:cNvSpPr/>
            <p:nvPr/>
          </p:nvSpPr>
          <p:spPr>
            <a:xfrm>
              <a:off x="4049149" y="1670122"/>
              <a:ext cx="105443" cy="126359"/>
            </a:xfrm>
            <a:custGeom>
              <a:avLst/>
              <a:gdLst/>
              <a:ahLst/>
              <a:cxnLst/>
              <a:rect l="l" t="t" r="r" b="b"/>
              <a:pathLst>
                <a:path w="1588" h="1903" extrusionOk="0">
                  <a:moveTo>
                    <a:pt x="844" y="1"/>
                  </a:moveTo>
                  <a:cubicBezTo>
                    <a:pt x="469" y="1"/>
                    <a:pt x="128" y="366"/>
                    <a:pt x="64" y="859"/>
                  </a:cubicBezTo>
                  <a:cubicBezTo>
                    <a:pt x="0" y="1382"/>
                    <a:pt x="271" y="1848"/>
                    <a:pt x="674" y="1898"/>
                  </a:cubicBezTo>
                  <a:cubicBezTo>
                    <a:pt x="699" y="1901"/>
                    <a:pt x="723" y="1902"/>
                    <a:pt x="748" y="1902"/>
                  </a:cubicBezTo>
                  <a:cubicBezTo>
                    <a:pt x="1122" y="1902"/>
                    <a:pt x="1460" y="1534"/>
                    <a:pt x="1524" y="1043"/>
                  </a:cubicBezTo>
                  <a:cubicBezTo>
                    <a:pt x="1588" y="521"/>
                    <a:pt x="1317" y="57"/>
                    <a:pt x="914" y="5"/>
                  </a:cubicBezTo>
                  <a:cubicBezTo>
                    <a:pt x="891" y="2"/>
                    <a:pt x="867" y="1"/>
                    <a:pt x="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383;p58"/>
            <p:cNvSpPr/>
            <p:nvPr/>
          </p:nvSpPr>
          <p:spPr>
            <a:xfrm>
              <a:off x="2551617" y="2325230"/>
              <a:ext cx="390034" cy="1713386"/>
            </a:xfrm>
            <a:custGeom>
              <a:avLst/>
              <a:gdLst/>
              <a:ahLst/>
              <a:cxnLst/>
              <a:rect l="l" t="t" r="r" b="b"/>
              <a:pathLst>
                <a:path w="5874" h="25804" extrusionOk="0">
                  <a:moveTo>
                    <a:pt x="2661" y="1"/>
                  </a:moveTo>
                  <a:lnTo>
                    <a:pt x="1" y="25804"/>
                  </a:lnTo>
                  <a:lnTo>
                    <a:pt x="4035" y="25804"/>
                  </a:lnTo>
                  <a:lnTo>
                    <a:pt x="58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384;p58"/>
            <p:cNvSpPr/>
            <p:nvPr/>
          </p:nvSpPr>
          <p:spPr>
            <a:xfrm>
              <a:off x="3124256" y="2300927"/>
              <a:ext cx="503710" cy="1646521"/>
            </a:xfrm>
            <a:custGeom>
              <a:avLst/>
              <a:gdLst/>
              <a:ahLst/>
              <a:cxnLst/>
              <a:rect l="l" t="t" r="r" b="b"/>
              <a:pathLst>
                <a:path w="7586" h="24797" extrusionOk="0">
                  <a:moveTo>
                    <a:pt x="3116" y="1"/>
                  </a:moveTo>
                  <a:lnTo>
                    <a:pt x="1" y="197"/>
                  </a:lnTo>
                  <a:lnTo>
                    <a:pt x="3706" y="24796"/>
                  </a:lnTo>
                  <a:lnTo>
                    <a:pt x="7586" y="24796"/>
                  </a:lnTo>
                  <a:lnTo>
                    <a:pt x="31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385;p58"/>
            <p:cNvSpPr/>
            <p:nvPr/>
          </p:nvSpPr>
          <p:spPr>
            <a:xfrm>
              <a:off x="2746768" y="3040231"/>
              <a:ext cx="629406" cy="176690"/>
            </a:xfrm>
            <a:custGeom>
              <a:avLst/>
              <a:gdLst/>
              <a:ahLst/>
              <a:cxnLst/>
              <a:rect l="l" t="t" r="r" b="b"/>
              <a:pathLst>
                <a:path w="9479" h="2661" extrusionOk="0">
                  <a:moveTo>
                    <a:pt x="0" y="1"/>
                  </a:moveTo>
                  <a:lnTo>
                    <a:pt x="0" y="2134"/>
                  </a:lnTo>
                  <a:lnTo>
                    <a:pt x="9478" y="2660"/>
                  </a:lnTo>
                  <a:lnTo>
                    <a:pt x="93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386;p58"/>
            <p:cNvSpPr/>
            <p:nvPr/>
          </p:nvSpPr>
          <p:spPr>
            <a:xfrm>
              <a:off x="2224063" y="2273504"/>
              <a:ext cx="1594729" cy="166930"/>
            </a:xfrm>
            <a:custGeom>
              <a:avLst/>
              <a:gdLst/>
              <a:ahLst/>
              <a:cxnLst/>
              <a:rect l="l" t="t" r="r" b="b"/>
              <a:pathLst>
                <a:path w="24017" h="2514" extrusionOk="0">
                  <a:moveTo>
                    <a:pt x="23388" y="0"/>
                  </a:moveTo>
                  <a:lnTo>
                    <a:pt x="1" y="1339"/>
                  </a:lnTo>
                  <a:lnTo>
                    <a:pt x="607" y="2513"/>
                  </a:lnTo>
                  <a:lnTo>
                    <a:pt x="24017" y="1257"/>
                  </a:lnTo>
                  <a:lnTo>
                    <a:pt x="233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387;p58"/>
            <p:cNvSpPr/>
            <p:nvPr/>
          </p:nvSpPr>
          <p:spPr>
            <a:xfrm>
              <a:off x="3674650" y="2530275"/>
              <a:ext cx="1566243" cy="1609005"/>
            </a:xfrm>
            <a:custGeom>
              <a:avLst/>
              <a:gdLst/>
              <a:ahLst/>
              <a:cxnLst/>
              <a:rect l="l" t="t" r="r" b="b"/>
              <a:pathLst>
                <a:path w="23588" h="24232" extrusionOk="0">
                  <a:moveTo>
                    <a:pt x="23113" y="1"/>
                  </a:moveTo>
                  <a:lnTo>
                    <a:pt x="13526" y="223"/>
                  </a:lnTo>
                  <a:cubicBezTo>
                    <a:pt x="13526" y="223"/>
                    <a:pt x="260" y="2537"/>
                    <a:pt x="132" y="3180"/>
                  </a:cubicBezTo>
                  <a:cubicBezTo>
                    <a:pt x="0" y="3828"/>
                    <a:pt x="4557" y="24232"/>
                    <a:pt x="4557" y="24232"/>
                  </a:cubicBezTo>
                  <a:lnTo>
                    <a:pt x="8549" y="24232"/>
                  </a:lnTo>
                  <a:cubicBezTo>
                    <a:pt x="8549" y="24232"/>
                    <a:pt x="8207" y="14525"/>
                    <a:pt x="7992" y="12245"/>
                  </a:cubicBezTo>
                  <a:cubicBezTo>
                    <a:pt x="7778" y="9968"/>
                    <a:pt x="5930" y="7176"/>
                    <a:pt x="5930" y="7176"/>
                  </a:cubicBezTo>
                  <a:cubicBezTo>
                    <a:pt x="5930" y="7176"/>
                    <a:pt x="21179" y="6488"/>
                    <a:pt x="22384" y="5889"/>
                  </a:cubicBezTo>
                  <a:cubicBezTo>
                    <a:pt x="23587" y="5288"/>
                    <a:pt x="23113" y="1"/>
                    <a:pt x="23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388;p58"/>
            <p:cNvSpPr/>
            <p:nvPr/>
          </p:nvSpPr>
          <p:spPr>
            <a:xfrm>
              <a:off x="4216545" y="2980272"/>
              <a:ext cx="753242" cy="1124816"/>
            </a:xfrm>
            <a:custGeom>
              <a:avLst/>
              <a:gdLst/>
              <a:ahLst/>
              <a:cxnLst/>
              <a:rect l="l" t="t" r="r" b="b"/>
              <a:pathLst>
                <a:path w="11344" h="16940" extrusionOk="0">
                  <a:moveTo>
                    <a:pt x="5203" y="1"/>
                  </a:moveTo>
                  <a:lnTo>
                    <a:pt x="0" y="290"/>
                  </a:lnTo>
                  <a:lnTo>
                    <a:pt x="8037" y="16939"/>
                  </a:lnTo>
                  <a:cubicBezTo>
                    <a:pt x="8037" y="16939"/>
                    <a:pt x="11257" y="16898"/>
                    <a:pt x="11302" y="16724"/>
                  </a:cubicBezTo>
                  <a:cubicBezTo>
                    <a:pt x="11344" y="16552"/>
                    <a:pt x="8940" y="7488"/>
                    <a:pt x="8338" y="4997"/>
                  </a:cubicBezTo>
                  <a:cubicBezTo>
                    <a:pt x="7735" y="2507"/>
                    <a:pt x="5203" y="1"/>
                    <a:pt x="5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89;p58"/>
            <p:cNvSpPr/>
            <p:nvPr/>
          </p:nvSpPr>
          <p:spPr>
            <a:xfrm>
              <a:off x="3767810" y="4139228"/>
              <a:ext cx="481998" cy="185721"/>
            </a:xfrm>
            <a:custGeom>
              <a:avLst/>
              <a:gdLst/>
              <a:ahLst/>
              <a:cxnLst/>
              <a:rect l="l" t="t" r="r" b="b"/>
              <a:pathLst>
                <a:path w="7259" h="2797" extrusionOk="0">
                  <a:moveTo>
                    <a:pt x="3571" y="1"/>
                  </a:moveTo>
                  <a:lnTo>
                    <a:pt x="0" y="2797"/>
                  </a:lnTo>
                  <a:lnTo>
                    <a:pt x="7259" y="2797"/>
                  </a:lnTo>
                  <a:lnTo>
                    <a:pt x="6916" y="1"/>
                  </a:ln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390;p58"/>
            <p:cNvSpPr/>
            <p:nvPr/>
          </p:nvSpPr>
          <p:spPr>
            <a:xfrm>
              <a:off x="4599743" y="4096532"/>
              <a:ext cx="367325" cy="218921"/>
            </a:xfrm>
            <a:custGeom>
              <a:avLst/>
              <a:gdLst/>
              <a:ahLst/>
              <a:cxnLst/>
              <a:rect l="l" t="t" r="r" b="b"/>
              <a:pathLst>
                <a:path w="5532" h="3297" extrusionOk="0">
                  <a:moveTo>
                    <a:pt x="5189" y="0"/>
                  </a:moveTo>
                  <a:lnTo>
                    <a:pt x="2634" y="121"/>
                  </a:lnTo>
                  <a:lnTo>
                    <a:pt x="0" y="3183"/>
                  </a:lnTo>
                  <a:lnTo>
                    <a:pt x="5531" y="3296"/>
                  </a:lnTo>
                  <a:lnTo>
                    <a:pt x="5189" y="0"/>
                  </a:ln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391;p58"/>
            <p:cNvSpPr/>
            <p:nvPr/>
          </p:nvSpPr>
          <p:spPr>
            <a:xfrm>
              <a:off x="4599743" y="2952782"/>
              <a:ext cx="901513" cy="171511"/>
            </a:xfrm>
            <a:custGeom>
              <a:avLst/>
              <a:gdLst/>
              <a:ahLst/>
              <a:cxnLst/>
              <a:rect l="l" t="t" r="r" b="b"/>
              <a:pathLst>
                <a:path w="13577" h="2583" extrusionOk="0">
                  <a:moveTo>
                    <a:pt x="12857" y="0"/>
                  </a:moveTo>
                  <a:lnTo>
                    <a:pt x="0" y="415"/>
                  </a:lnTo>
                  <a:lnTo>
                    <a:pt x="294" y="2582"/>
                  </a:lnTo>
                  <a:lnTo>
                    <a:pt x="13576" y="2582"/>
                  </a:lnTo>
                  <a:lnTo>
                    <a:pt x="128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392;p58"/>
            <p:cNvSpPr/>
            <p:nvPr/>
          </p:nvSpPr>
          <p:spPr>
            <a:xfrm>
              <a:off x="5144892" y="3124228"/>
              <a:ext cx="356369" cy="1166980"/>
            </a:xfrm>
            <a:custGeom>
              <a:avLst/>
              <a:gdLst/>
              <a:ahLst/>
              <a:cxnLst/>
              <a:rect l="l" t="t" r="r" b="b"/>
              <a:pathLst>
                <a:path w="5367" h="17575" extrusionOk="0">
                  <a:moveTo>
                    <a:pt x="0" y="0"/>
                  </a:moveTo>
                  <a:lnTo>
                    <a:pt x="2619" y="17574"/>
                  </a:lnTo>
                  <a:lnTo>
                    <a:pt x="5366" y="17574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393;p58"/>
            <p:cNvSpPr/>
            <p:nvPr/>
          </p:nvSpPr>
          <p:spPr>
            <a:xfrm>
              <a:off x="4636462" y="3124228"/>
              <a:ext cx="199930" cy="1200711"/>
            </a:xfrm>
            <a:custGeom>
              <a:avLst/>
              <a:gdLst/>
              <a:ahLst/>
              <a:cxnLst/>
              <a:rect l="l" t="t" r="r" b="b"/>
              <a:pathLst>
                <a:path w="3011" h="18083" extrusionOk="0">
                  <a:moveTo>
                    <a:pt x="1114" y="0"/>
                  </a:moveTo>
                  <a:lnTo>
                    <a:pt x="1" y="18083"/>
                  </a:lnTo>
                  <a:lnTo>
                    <a:pt x="2213" y="17939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394;p58"/>
            <p:cNvSpPr/>
            <p:nvPr/>
          </p:nvSpPr>
          <p:spPr>
            <a:xfrm>
              <a:off x="4783407" y="3216857"/>
              <a:ext cx="539699" cy="379078"/>
            </a:xfrm>
            <a:custGeom>
              <a:avLst/>
              <a:gdLst/>
              <a:ahLst/>
              <a:cxnLst/>
              <a:rect l="l" t="t" r="r" b="b"/>
              <a:pathLst>
                <a:path w="8128" h="5709" extrusionOk="0">
                  <a:moveTo>
                    <a:pt x="0" y="0"/>
                  </a:moveTo>
                  <a:lnTo>
                    <a:pt x="0" y="2240"/>
                  </a:lnTo>
                  <a:lnTo>
                    <a:pt x="8127" y="5708"/>
                  </a:lnTo>
                  <a:lnTo>
                    <a:pt x="7408" y="30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395;p58"/>
            <p:cNvSpPr/>
            <p:nvPr/>
          </p:nvSpPr>
          <p:spPr>
            <a:xfrm>
              <a:off x="3343577" y="1210563"/>
              <a:ext cx="155509" cy="353248"/>
            </a:xfrm>
            <a:custGeom>
              <a:avLst/>
              <a:gdLst/>
              <a:ahLst/>
              <a:cxnLst/>
              <a:rect l="l" t="t" r="r" b="b"/>
              <a:pathLst>
                <a:path w="2342" h="5320" extrusionOk="0">
                  <a:moveTo>
                    <a:pt x="45" y="1"/>
                  </a:moveTo>
                  <a:cubicBezTo>
                    <a:pt x="31" y="1"/>
                    <a:pt x="24" y="19"/>
                    <a:pt x="20" y="51"/>
                  </a:cubicBezTo>
                  <a:cubicBezTo>
                    <a:pt x="1" y="183"/>
                    <a:pt x="1092" y="4533"/>
                    <a:pt x="1092" y="4533"/>
                  </a:cubicBezTo>
                  <a:lnTo>
                    <a:pt x="2341" y="5320"/>
                  </a:lnTo>
                  <a:cubicBezTo>
                    <a:pt x="2341" y="5320"/>
                    <a:pt x="964" y="1373"/>
                    <a:pt x="528" y="695"/>
                  </a:cubicBezTo>
                  <a:cubicBezTo>
                    <a:pt x="200" y="180"/>
                    <a:pt x="88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396;p58"/>
            <p:cNvSpPr/>
            <p:nvPr/>
          </p:nvSpPr>
          <p:spPr>
            <a:xfrm>
              <a:off x="3276379" y="1053526"/>
              <a:ext cx="99534" cy="157700"/>
            </a:xfrm>
            <a:custGeom>
              <a:avLst/>
              <a:gdLst/>
              <a:ahLst/>
              <a:cxnLst/>
              <a:rect l="l" t="t" r="r" b="b"/>
              <a:pathLst>
                <a:path w="1499" h="2375" extrusionOk="0">
                  <a:moveTo>
                    <a:pt x="276" y="1"/>
                  </a:moveTo>
                  <a:cubicBezTo>
                    <a:pt x="276" y="1"/>
                    <a:pt x="38" y="358"/>
                    <a:pt x="19" y="859"/>
                  </a:cubicBezTo>
                  <a:cubicBezTo>
                    <a:pt x="0" y="1359"/>
                    <a:pt x="219" y="2285"/>
                    <a:pt x="1073" y="2375"/>
                  </a:cubicBezTo>
                  <a:cubicBezTo>
                    <a:pt x="1073" y="2375"/>
                    <a:pt x="1498" y="2010"/>
                    <a:pt x="1171" y="1536"/>
                  </a:cubicBezTo>
                  <a:cubicBezTo>
                    <a:pt x="840" y="1062"/>
                    <a:pt x="242" y="949"/>
                    <a:pt x="279" y="509"/>
                  </a:cubicBezTo>
                  <a:cubicBezTo>
                    <a:pt x="313" y="72"/>
                    <a:pt x="276" y="1"/>
                    <a:pt x="276" y="1"/>
                  </a:cubicBez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397;p58"/>
            <p:cNvSpPr/>
            <p:nvPr/>
          </p:nvSpPr>
          <p:spPr>
            <a:xfrm>
              <a:off x="2856196" y="844962"/>
              <a:ext cx="196677" cy="196677"/>
            </a:xfrm>
            <a:custGeom>
              <a:avLst/>
              <a:gdLst/>
              <a:ahLst/>
              <a:cxnLst/>
              <a:rect l="l" t="t" r="r" b="b"/>
              <a:pathLst>
                <a:path w="2962" h="2962" extrusionOk="0">
                  <a:moveTo>
                    <a:pt x="1479" y="0"/>
                  </a:moveTo>
                  <a:cubicBezTo>
                    <a:pt x="662" y="0"/>
                    <a:pt x="0" y="662"/>
                    <a:pt x="0" y="1483"/>
                  </a:cubicBezTo>
                  <a:cubicBezTo>
                    <a:pt x="0" y="2299"/>
                    <a:pt x="662" y="2961"/>
                    <a:pt x="1479" y="2961"/>
                  </a:cubicBezTo>
                  <a:cubicBezTo>
                    <a:pt x="2299" y="2961"/>
                    <a:pt x="2961" y="2299"/>
                    <a:pt x="2961" y="1483"/>
                  </a:cubicBezTo>
                  <a:cubicBezTo>
                    <a:pt x="2961" y="662"/>
                    <a:pt x="2299" y="0"/>
                    <a:pt x="1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398;p58"/>
            <p:cNvSpPr/>
            <p:nvPr/>
          </p:nvSpPr>
          <p:spPr>
            <a:xfrm>
              <a:off x="2905864" y="1178226"/>
              <a:ext cx="394084" cy="677944"/>
            </a:xfrm>
            <a:custGeom>
              <a:avLst/>
              <a:gdLst/>
              <a:ahLst/>
              <a:cxnLst/>
              <a:rect l="l" t="t" r="r" b="b"/>
              <a:pathLst>
                <a:path w="5935" h="10210" extrusionOk="0">
                  <a:moveTo>
                    <a:pt x="1950" y="0"/>
                  </a:moveTo>
                  <a:lnTo>
                    <a:pt x="1" y="3485"/>
                  </a:lnTo>
                  <a:lnTo>
                    <a:pt x="162" y="3959"/>
                  </a:lnTo>
                  <a:lnTo>
                    <a:pt x="731" y="3485"/>
                  </a:lnTo>
                  <a:lnTo>
                    <a:pt x="1074" y="8361"/>
                  </a:lnTo>
                  <a:cubicBezTo>
                    <a:pt x="1074" y="8361"/>
                    <a:pt x="1826" y="9437"/>
                    <a:pt x="3290" y="10046"/>
                  </a:cubicBezTo>
                  <a:cubicBezTo>
                    <a:pt x="3570" y="10162"/>
                    <a:pt x="3840" y="10209"/>
                    <a:pt x="4094" y="10209"/>
                  </a:cubicBezTo>
                  <a:cubicBezTo>
                    <a:pt x="5161" y="10209"/>
                    <a:pt x="5934" y="9377"/>
                    <a:pt x="5934" y="9377"/>
                  </a:cubicBezTo>
                  <a:lnTo>
                    <a:pt x="3937" y="2864"/>
                  </a:lnTo>
                  <a:lnTo>
                    <a:pt x="4790" y="2905"/>
                  </a:lnTo>
                  <a:lnTo>
                    <a:pt x="4790" y="2574"/>
                  </a:lnTo>
                  <a:lnTo>
                    <a:pt x="19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399;p58"/>
            <p:cNvSpPr/>
            <p:nvPr/>
          </p:nvSpPr>
          <p:spPr>
            <a:xfrm>
              <a:off x="2993579" y="1431080"/>
              <a:ext cx="52323" cy="121446"/>
            </a:xfrm>
            <a:custGeom>
              <a:avLst/>
              <a:gdLst/>
              <a:ahLst/>
              <a:cxnLst/>
              <a:rect l="l" t="t" r="r" b="b"/>
              <a:pathLst>
                <a:path w="788" h="1829" extrusionOk="0">
                  <a:moveTo>
                    <a:pt x="1" y="0"/>
                  </a:moveTo>
                  <a:lnTo>
                    <a:pt x="185" y="1829"/>
                  </a:lnTo>
                  <a:lnTo>
                    <a:pt x="787" y="1829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F0C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400;p58"/>
            <p:cNvSpPr/>
            <p:nvPr/>
          </p:nvSpPr>
          <p:spPr>
            <a:xfrm>
              <a:off x="3112038" y="1431080"/>
              <a:ext cx="62018" cy="114474"/>
            </a:xfrm>
            <a:custGeom>
              <a:avLst/>
              <a:gdLst/>
              <a:ahLst/>
              <a:cxnLst/>
              <a:rect l="l" t="t" r="r" b="b"/>
              <a:pathLst>
                <a:path w="934" h="1724" extrusionOk="0">
                  <a:moveTo>
                    <a:pt x="0" y="0"/>
                  </a:moveTo>
                  <a:lnTo>
                    <a:pt x="372" y="1723"/>
                  </a:lnTo>
                  <a:lnTo>
                    <a:pt x="933" y="1723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0C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401;p58"/>
            <p:cNvSpPr/>
            <p:nvPr/>
          </p:nvSpPr>
          <p:spPr>
            <a:xfrm>
              <a:off x="4294499" y="707048"/>
              <a:ext cx="10226" cy="12550"/>
            </a:xfrm>
            <a:custGeom>
              <a:avLst/>
              <a:gdLst/>
              <a:ahLst/>
              <a:cxnLst/>
              <a:rect l="l" t="t" r="r" b="b"/>
              <a:pathLst>
                <a:path w="154" h="189" extrusionOk="0">
                  <a:moveTo>
                    <a:pt x="154" y="0"/>
                  </a:moveTo>
                  <a:lnTo>
                    <a:pt x="120" y="8"/>
                  </a:lnTo>
                  <a:lnTo>
                    <a:pt x="0" y="188"/>
                  </a:lnTo>
                  <a:cubicBezTo>
                    <a:pt x="49" y="125"/>
                    <a:pt x="98" y="61"/>
                    <a:pt x="154" y="0"/>
                  </a:cubicBezTo>
                  <a:close/>
                </a:path>
              </a:pathLst>
            </a:custGeom>
            <a:solidFill>
              <a:srgbClr val="EFB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402;p58"/>
            <p:cNvSpPr/>
            <p:nvPr/>
          </p:nvSpPr>
          <p:spPr>
            <a:xfrm>
              <a:off x="4293968" y="694033"/>
              <a:ext cx="172441" cy="132003"/>
            </a:xfrm>
            <a:custGeom>
              <a:avLst/>
              <a:gdLst/>
              <a:ahLst/>
              <a:cxnLst/>
              <a:rect l="l" t="t" r="r" b="b"/>
              <a:pathLst>
                <a:path w="2597" h="1988" extrusionOk="0">
                  <a:moveTo>
                    <a:pt x="1160" y="1"/>
                  </a:moveTo>
                  <a:lnTo>
                    <a:pt x="162" y="196"/>
                  </a:lnTo>
                  <a:cubicBezTo>
                    <a:pt x="106" y="257"/>
                    <a:pt x="57" y="321"/>
                    <a:pt x="8" y="384"/>
                  </a:cubicBezTo>
                  <a:lnTo>
                    <a:pt x="0" y="392"/>
                  </a:lnTo>
                  <a:lnTo>
                    <a:pt x="828" y="392"/>
                  </a:lnTo>
                  <a:cubicBezTo>
                    <a:pt x="828" y="392"/>
                    <a:pt x="399" y="1431"/>
                    <a:pt x="1042" y="1811"/>
                  </a:cubicBezTo>
                  <a:cubicBezTo>
                    <a:pt x="1268" y="1946"/>
                    <a:pt x="1524" y="1987"/>
                    <a:pt x="1765" y="1987"/>
                  </a:cubicBezTo>
                  <a:cubicBezTo>
                    <a:pt x="2212" y="1987"/>
                    <a:pt x="2596" y="1837"/>
                    <a:pt x="2596" y="1837"/>
                  </a:cubicBezTo>
                  <a:cubicBezTo>
                    <a:pt x="2596" y="1837"/>
                    <a:pt x="1592" y="1751"/>
                    <a:pt x="1160" y="1386"/>
                  </a:cubicBezTo>
                  <a:cubicBezTo>
                    <a:pt x="726" y="1025"/>
                    <a:pt x="1160" y="1"/>
                    <a:pt x="1160" y="1"/>
                  </a:cubicBezTo>
                  <a:close/>
                </a:path>
              </a:pathLst>
            </a:custGeom>
            <a:solidFill>
              <a:srgbClr val="D46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403;p58"/>
            <p:cNvSpPr/>
            <p:nvPr/>
          </p:nvSpPr>
          <p:spPr>
            <a:xfrm>
              <a:off x="4302468" y="689518"/>
              <a:ext cx="163942" cy="126558"/>
            </a:xfrm>
            <a:custGeom>
              <a:avLst/>
              <a:gdLst/>
              <a:ahLst/>
              <a:cxnLst/>
              <a:rect l="l" t="t" r="r" b="b"/>
              <a:pathLst>
                <a:path w="2469" h="1906" extrusionOk="0">
                  <a:moveTo>
                    <a:pt x="1249" y="1"/>
                  </a:moveTo>
                  <a:lnTo>
                    <a:pt x="0" y="272"/>
                  </a:lnTo>
                  <a:lnTo>
                    <a:pt x="0" y="272"/>
                  </a:lnTo>
                  <a:lnTo>
                    <a:pt x="34" y="264"/>
                  </a:lnTo>
                  <a:lnTo>
                    <a:pt x="1032" y="69"/>
                  </a:lnTo>
                  <a:lnTo>
                    <a:pt x="1032" y="69"/>
                  </a:lnTo>
                  <a:cubicBezTo>
                    <a:pt x="1032" y="69"/>
                    <a:pt x="598" y="1093"/>
                    <a:pt x="1032" y="1454"/>
                  </a:cubicBezTo>
                  <a:cubicBezTo>
                    <a:pt x="1464" y="1819"/>
                    <a:pt x="2468" y="1905"/>
                    <a:pt x="2468" y="1905"/>
                  </a:cubicBezTo>
                  <a:lnTo>
                    <a:pt x="1249" y="1"/>
                  </a:lnTo>
                  <a:close/>
                </a:path>
              </a:pathLst>
            </a:custGeom>
            <a:solidFill>
              <a:srgbClr val="3B1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404;p58"/>
            <p:cNvSpPr/>
            <p:nvPr/>
          </p:nvSpPr>
          <p:spPr>
            <a:xfrm>
              <a:off x="4466344" y="743037"/>
              <a:ext cx="74766" cy="73040"/>
            </a:xfrm>
            <a:custGeom>
              <a:avLst/>
              <a:gdLst/>
              <a:ahLst/>
              <a:cxnLst/>
              <a:rect l="l" t="t" r="r" b="b"/>
              <a:pathLst>
                <a:path w="1126" h="1100" extrusionOk="0">
                  <a:moveTo>
                    <a:pt x="780" y="0"/>
                  </a:moveTo>
                  <a:cubicBezTo>
                    <a:pt x="712" y="0"/>
                    <a:pt x="640" y="16"/>
                    <a:pt x="573" y="42"/>
                  </a:cubicBezTo>
                  <a:cubicBezTo>
                    <a:pt x="72" y="252"/>
                    <a:pt x="0" y="1099"/>
                    <a:pt x="0" y="1099"/>
                  </a:cubicBezTo>
                  <a:cubicBezTo>
                    <a:pt x="0" y="1099"/>
                    <a:pt x="347" y="429"/>
                    <a:pt x="512" y="297"/>
                  </a:cubicBezTo>
                  <a:cubicBezTo>
                    <a:pt x="674" y="166"/>
                    <a:pt x="1125" y="128"/>
                    <a:pt x="1125" y="128"/>
                  </a:cubicBezTo>
                  <a:cubicBezTo>
                    <a:pt x="1024" y="49"/>
                    <a:pt x="903" y="0"/>
                    <a:pt x="780" y="0"/>
                  </a:cubicBezTo>
                  <a:close/>
                </a:path>
              </a:pathLst>
            </a:custGeom>
            <a:solidFill>
              <a:srgbClr val="D46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405;p58"/>
            <p:cNvSpPr/>
            <p:nvPr/>
          </p:nvSpPr>
          <p:spPr>
            <a:xfrm>
              <a:off x="4458841" y="739518"/>
              <a:ext cx="82270" cy="76559"/>
            </a:xfrm>
            <a:custGeom>
              <a:avLst/>
              <a:gdLst/>
              <a:ahLst/>
              <a:cxnLst/>
              <a:rect l="l" t="t" r="r" b="b"/>
              <a:pathLst>
                <a:path w="1239" h="1153" extrusionOk="0">
                  <a:moveTo>
                    <a:pt x="809" y="1"/>
                  </a:moveTo>
                  <a:cubicBezTo>
                    <a:pt x="641" y="1"/>
                    <a:pt x="448" y="53"/>
                    <a:pt x="309" y="181"/>
                  </a:cubicBezTo>
                  <a:cubicBezTo>
                    <a:pt x="0" y="463"/>
                    <a:pt x="113" y="1152"/>
                    <a:pt x="113" y="1152"/>
                  </a:cubicBezTo>
                  <a:cubicBezTo>
                    <a:pt x="113" y="1152"/>
                    <a:pt x="185" y="305"/>
                    <a:pt x="686" y="95"/>
                  </a:cubicBezTo>
                  <a:cubicBezTo>
                    <a:pt x="753" y="69"/>
                    <a:pt x="825" y="53"/>
                    <a:pt x="893" y="53"/>
                  </a:cubicBezTo>
                  <a:cubicBezTo>
                    <a:pt x="1016" y="53"/>
                    <a:pt x="1137" y="102"/>
                    <a:pt x="1238" y="181"/>
                  </a:cubicBezTo>
                  <a:cubicBezTo>
                    <a:pt x="1190" y="72"/>
                    <a:pt x="1013" y="1"/>
                    <a:pt x="809" y="1"/>
                  </a:cubicBezTo>
                  <a:close/>
                </a:path>
              </a:pathLst>
            </a:custGeom>
            <a:solidFill>
              <a:srgbClr val="3B1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406;p58"/>
            <p:cNvSpPr/>
            <p:nvPr/>
          </p:nvSpPr>
          <p:spPr>
            <a:xfrm>
              <a:off x="4749144" y="832213"/>
              <a:ext cx="18526" cy="27290"/>
            </a:xfrm>
            <a:custGeom>
              <a:avLst/>
              <a:gdLst/>
              <a:ahLst/>
              <a:cxnLst/>
              <a:rect l="l" t="t" r="r" b="b"/>
              <a:pathLst>
                <a:path w="279" h="411" extrusionOk="0">
                  <a:moveTo>
                    <a:pt x="16" y="1"/>
                  </a:moveTo>
                  <a:lnTo>
                    <a:pt x="1" y="8"/>
                  </a:lnTo>
                  <a:cubicBezTo>
                    <a:pt x="68" y="144"/>
                    <a:pt x="136" y="275"/>
                    <a:pt x="207" y="411"/>
                  </a:cubicBezTo>
                  <a:lnTo>
                    <a:pt x="279" y="37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EFB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407;p58"/>
            <p:cNvSpPr/>
            <p:nvPr/>
          </p:nvSpPr>
          <p:spPr>
            <a:xfrm>
              <a:off x="4529558" y="832744"/>
              <a:ext cx="233396" cy="137714"/>
            </a:xfrm>
            <a:custGeom>
              <a:avLst/>
              <a:gdLst/>
              <a:ahLst/>
              <a:cxnLst/>
              <a:rect l="l" t="t" r="r" b="b"/>
              <a:pathLst>
                <a:path w="3515" h="2074" extrusionOk="0">
                  <a:moveTo>
                    <a:pt x="3308" y="0"/>
                  </a:moveTo>
                  <a:lnTo>
                    <a:pt x="331" y="1513"/>
                  </a:lnTo>
                  <a:lnTo>
                    <a:pt x="324" y="1501"/>
                  </a:lnTo>
                  <a:lnTo>
                    <a:pt x="0" y="1667"/>
                  </a:lnTo>
                  <a:lnTo>
                    <a:pt x="109" y="2073"/>
                  </a:lnTo>
                  <a:lnTo>
                    <a:pt x="31" y="1772"/>
                  </a:lnTo>
                  <a:lnTo>
                    <a:pt x="1754" y="790"/>
                  </a:lnTo>
                  <a:lnTo>
                    <a:pt x="1634" y="1328"/>
                  </a:lnTo>
                  <a:lnTo>
                    <a:pt x="3514" y="403"/>
                  </a:lnTo>
                  <a:cubicBezTo>
                    <a:pt x="3443" y="267"/>
                    <a:pt x="3375" y="136"/>
                    <a:pt x="3308" y="0"/>
                  </a:cubicBezTo>
                  <a:close/>
                </a:path>
              </a:pathLst>
            </a:custGeom>
            <a:solidFill>
              <a:srgbClr val="D46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408;p58"/>
            <p:cNvSpPr/>
            <p:nvPr/>
          </p:nvSpPr>
          <p:spPr>
            <a:xfrm>
              <a:off x="4551071" y="832213"/>
              <a:ext cx="199200" cy="100994"/>
            </a:xfrm>
            <a:custGeom>
              <a:avLst/>
              <a:gdLst/>
              <a:ahLst/>
              <a:cxnLst/>
              <a:rect l="l" t="t" r="r" b="b"/>
              <a:pathLst>
                <a:path w="3000" h="1521" extrusionOk="0">
                  <a:moveTo>
                    <a:pt x="2999" y="1"/>
                  </a:moveTo>
                  <a:lnTo>
                    <a:pt x="2984" y="8"/>
                  </a:lnTo>
                  <a:lnTo>
                    <a:pt x="2891" y="55"/>
                  </a:lnTo>
                  <a:lnTo>
                    <a:pt x="2999" y="1"/>
                  </a:lnTo>
                  <a:close/>
                  <a:moveTo>
                    <a:pt x="2891" y="55"/>
                  </a:moveTo>
                  <a:lnTo>
                    <a:pt x="0" y="1509"/>
                  </a:lnTo>
                  <a:lnTo>
                    <a:pt x="7" y="1521"/>
                  </a:lnTo>
                  <a:lnTo>
                    <a:pt x="2891" y="55"/>
                  </a:lnTo>
                  <a:close/>
                </a:path>
              </a:pathLst>
            </a:custGeom>
            <a:solidFill>
              <a:srgbClr val="3B1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09;p58"/>
            <p:cNvSpPr/>
            <p:nvPr/>
          </p:nvSpPr>
          <p:spPr>
            <a:xfrm>
              <a:off x="4529558" y="943434"/>
              <a:ext cx="7304" cy="29747"/>
            </a:xfrm>
            <a:custGeom>
              <a:avLst/>
              <a:gdLst/>
              <a:ahLst/>
              <a:cxnLst/>
              <a:rect l="l" t="t" r="r" b="b"/>
              <a:pathLst>
                <a:path w="110" h="448" extrusionOk="0">
                  <a:moveTo>
                    <a:pt x="0" y="0"/>
                  </a:moveTo>
                  <a:lnTo>
                    <a:pt x="31" y="448"/>
                  </a:lnTo>
                  <a:lnTo>
                    <a:pt x="109" y="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1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10;p58"/>
            <p:cNvSpPr/>
            <p:nvPr/>
          </p:nvSpPr>
          <p:spPr>
            <a:xfrm>
              <a:off x="4531550" y="885200"/>
              <a:ext cx="114474" cy="85258"/>
            </a:xfrm>
            <a:custGeom>
              <a:avLst/>
              <a:gdLst/>
              <a:ahLst/>
              <a:cxnLst/>
              <a:rect l="l" t="t" r="r" b="b"/>
              <a:pathLst>
                <a:path w="1724" h="1284" extrusionOk="0">
                  <a:moveTo>
                    <a:pt x="1724" y="0"/>
                  </a:moveTo>
                  <a:lnTo>
                    <a:pt x="1" y="982"/>
                  </a:lnTo>
                  <a:lnTo>
                    <a:pt x="79" y="1283"/>
                  </a:lnTo>
                  <a:lnTo>
                    <a:pt x="1604" y="538"/>
                  </a:lnTo>
                  <a:lnTo>
                    <a:pt x="1724" y="0"/>
                  </a:lnTo>
                  <a:close/>
                </a:path>
              </a:pathLst>
            </a:custGeom>
            <a:solidFill>
              <a:srgbClr val="D14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11;p58"/>
            <p:cNvSpPr/>
            <p:nvPr/>
          </p:nvSpPr>
          <p:spPr>
            <a:xfrm>
              <a:off x="4266014" y="816941"/>
              <a:ext cx="1527" cy="15870"/>
            </a:xfrm>
            <a:custGeom>
              <a:avLst/>
              <a:gdLst/>
              <a:ahLst/>
              <a:cxnLst/>
              <a:rect l="l" t="t" r="r" b="b"/>
              <a:pathLst>
                <a:path w="23" h="239" extrusionOk="0">
                  <a:moveTo>
                    <a:pt x="15" y="1"/>
                  </a:moveTo>
                  <a:lnTo>
                    <a:pt x="0" y="238"/>
                  </a:lnTo>
                  <a:lnTo>
                    <a:pt x="23" y="129"/>
                  </a:lnTo>
                  <a:cubicBezTo>
                    <a:pt x="18" y="87"/>
                    <a:pt x="15" y="42"/>
                    <a:pt x="15" y="1"/>
                  </a:cubicBezTo>
                  <a:close/>
                </a:path>
              </a:pathLst>
            </a:custGeom>
            <a:solidFill>
              <a:srgbClr val="EFB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12;p58"/>
            <p:cNvSpPr/>
            <p:nvPr/>
          </p:nvSpPr>
          <p:spPr>
            <a:xfrm>
              <a:off x="4266014" y="794497"/>
              <a:ext cx="61221" cy="38313"/>
            </a:xfrm>
            <a:custGeom>
              <a:avLst/>
              <a:gdLst/>
              <a:ahLst/>
              <a:cxnLst/>
              <a:rect l="l" t="t" r="r" b="b"/>
              <a:pathLst>
                <a:path w="922" h="577" extrusionOk="0">
                  <a:moveTo>
                    <a:pt x="921" y="0"/>
                  </a:moveTo>
                  <a:lnTo>
                    <a:pt x="15" y="339"/>
                  </a:lnTo>
                  <a:cubicBezTo>
                    <a:pt x="15" y="380"/>
                    <a:pt x="18" y="425"/>
                    <a:pt x="23" y="467"/>
                  </a:cubicBezTo>
                  <a:lnTo>
                    <a:pt x="0" y="576"/>
                  </a:lnTo>
                  <a:lnTo>
                    <a:pt x="921" y="173"/>
                  </a:lnTo>
                  <a:lnTo>
                    <a:pt x="921" y="0"/>
                  </a:lnTo>
                  <a:close/>
                </a:path>
              </a:pathLst>
            </a:custGeom>
            <a:solidFill>
              <a:srgbClr val="D46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13;p58"/>
            <p:cNvSpPr/>
            <p:nvPr/>
          </p:nvSpPr>
          <p:spPr>
            <a:xfrm>
              <a:off x="4266943" y="794497"/>
              <a:ext cx="60291" cy="22510"/>
            </a:xfrm>
            <a:custGeom>
              <a:avLst/>
              <a:gdLst/>
              <a:ahLst/>
              <a:cxnLst/>
              <a:rect l="l" t="t" r="r" b="b"/>
              <a:pathLst>
                <a:path w="908" h="339" extrusionOk="0">
                  <a:moveTo>
                    <a:pt x="907" y="0"/>
                  </a:moveTo>
                  <a:lnTo>
                    <a:pt x="1" y="324"/>
                  </a:lnTo>
                  <a:lnTo>
                    <a:pt x="1" y="339"/>
                  </a:lnTo>
                  <a:lnTo>
                    <a:pt x="907" y="0"/>
                  </a:lnTo>
                  <a:close/>
                </a:path>
              </a:pathLst>
            </a:custGeom>
            <a:solidFill>
              <a:srgbClr val="3B1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14;p58"/>
            <p:cNvSpPr/>
            <p:nvPr/>
          </p:nvSpPr>
          <p:spPr>
            <a:xfrm>
              <a:off x="4284739" y="984602"/>
              <a:ext cx="17795" cy="52522"/>
            </a:xfrm>
            <a:custGeom>
              <a:avLst/>
              <a:gdLst/>
              <a:ahLst/>
              <a:cxnLst/>
              <a:rect l="l" t="t" r="r" b="b"/>
              <a:pathLst>
                <a:path w="268" h="791" extrusionOk="0">
                  <a:moveTo>
                    <a:pt x="0" y="0"/>
                  </a:moveTo>
                  <a:lnTo>
                    <a:pt x="49" y="377"/>
                  </a:lnTo>
                  <a:lnTo>
                    <a:pt x="181" y="791"/>
                  </a:lnTo>
                  <a:lnTo>
                    <a:pt x="267" y="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6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15;p58"/>
            <p:cNvSpPr/>
            <p:nvPr/>
          </p:nvSpPr>
          <p:spPr>
            <a:xfrm>
              <a:off x="4228763" y="984602"/>
              <a:ext cx="59229" cy="48804"/>
            </a:xfrm>
            <a:custGeom>
              <a:avLst/>
              <a:gdLst/>
              <a:ahLst/>
              <a:cxnLst/>
              <a:rect l="l" t="t" r="r" b="b"/>
              <a:pathLst>
                <a:path w="892" h="735" extrusionOk="0">
                  <a:moveTo>
                    <a:pt x="843" y="0"/>
                  </a:moveTo>
                  <a:lnTo>
                    <a:pt x="1" y="735"/>
                  </a:lnTo>
                  <a:lnTo>
                    <a:pt x="892" y="377"/>
                  </a:lnTo>
                  <a:lnTo>
                    <a:pt x="843" y="0"/>
                  </a:lnTo>
                  <a:close/>
                </a:path>
              </a:pathLst>
            </a:custGeom>
            <a:solidFill>
              <a:srgbClr val="D14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16;p58"/>
            <p:cNvSpPr/>
            <p:nvPr/>
          </p:nvSpPr>
          <p:spPr>
            <a:xfrm>
              <a:off x="5240376" y="2131340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B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17;p58"/>
            <p:cNvSpPr/>
            <p:nvPr/>
          </p:nvSpPr>
          <p:spPr>
            <a:xfrm>
              <a:off x="5205316" y="1563748"/>
              <a:ext cx="132534" cy="567654"/>
            </a:xfrm>
            <a:custGeom>
              <a:avLst/>
              <a:gdLst/>
              <a:ahLst/>
              <a:cxnLst/>
              <a:rect l="l" t="t" r="r" b="b"/>
              <a:pathLst>
                <a:path w="1996" h="8549" extrusionOk="0">
                  <a:moveTo>
                    <a:pt x="1" y="1"/>
                  </a:moveTo>
                  <a:lnTo>
                    <a:pt x="528" y="8548"/>
                  </a:lnTo>
                  <a:lnTo>
                    <a:pt x="1995" y="767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18;p58"/>
            <p:cNvSpPr/>
            <p:nvPr/>
          </p:nvSpPr>
          <p:spPr>
            <a:xfrm>
              <a:off x="4501603" y="2530275"/>
              <a:ext cx="713003" cy="95085"/>
            </a:xfrm>
            <a:custGeom>
              <a:avLst/>
              <a:gdLst/>
              <a:ahLst/>
              <a:cxnLst/>
              <a:rect l="l" t="t" r="r" b="b"/>
              <a:pathLst>
                <a:path w="10738" h="1432" extrusionOk="0">
                  <a:moveTo>
                    <a:pt x="10659" y="1"/>
                  </a:moveTo>
                  <a:lnTo>
                    <a:pt x="1072" y="223"/>
                  </a:lnTo>
                  <a:lnTo>
                    <a:pt x="0" y="716"/>
                  </a:lnTo>
                  <a:lnTo>
                    <a:pt x="10738" y="1431"/>
                  </a:lnTo>
                  <a:lnTo>
                    <a:pt x="106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19;p58"/>
            <p:cNvSpPr/>
            <p:nvPr/>
          </p:nvSpPr>
          <p:spPr>
            <a:xfrm>
              <a:off x="4216545" y="2980272"/>
              <a:ext cx="345546" cy="489966"/>
            </a:xfrm>
            <a:custGeom>
              <a:avLst/>
              <a:gdLst/>
              <a:ahLst/>
              <a:cxnLst/>
              <a:rect l="l" t="t" r="r" b="b"/>
              <a:pathLst>
                <a:path w="5204" h="7379" extrusionOk="0">
                  <a:moveTo>
                    <a:pt x="5203" y="1"/>
                  </a:moveTo>
                  <a:lnTo>
                    <a:pt x="0" y="290"/>
                  </a:lnTo>
                  <a:lnTo>
                    <a:pt x="3420" y="7378"/>
                  </a:lnTo>
                  <a:lnTo>
                    <a:pt x="52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420;p58"/>
            <p:cNvSpPr/>
            <p:nvPr/>
          </p:nvSpPr>
          <p:spPr>
            <a:xfrm>
              <a:off x="4707644" y="3124228"/>
              <a:ext cx="2855" cy="43758"/>
            </a:xfrm>
            <a:custGeom>
              <a:avLst/>
              <a:gdLst/>
              <a:ahLst/>
              <a:cxnLst/>
              <a:rect l="l" t="t" r="r" b="b"/>
              <a:pathLst>
                <a:path w="43" h="659" extrusionOk="0">
                  <a:moveTo>
                    <a:pt x="42" y="0"/>
                  </a:moveTo>
                  <a:lnTo>
                    <a:pt x="42" y="0"/>
                  </a:lnTo>
                  <a:lnTo>
                    <a:pt x="1" y="658"/>
                  </a:lnTo>
                  <a:lnTo>
                    <a:pt x="1" y="658"/>
                  </a:lnTo>
                  <a:close/>
                </a:path>
              </a:pathLst>
            </a:custGeom>
            <a:solidFill>
              <a:srgbClr val="EFB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421;p58"/>
            <p:cNvSpPr/>
            <p:nvPr/>
          </p:nvSpPr>
          <p:spPr>
            <a:xfrm>
              <a:off x="4707644" y="3167920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64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422;p58"/>
            <p:cNvSpPr/>
            <p:nvPr/>
          </p:nvSpPr>
          <p:spPr>
            <a:xfrm>
              <a:off x="4707644" y="3124228"/>
              <a:ext cx="128750" cy="57967"/>
            </a:xfrm>
            <a:custGeom>
              <a:avLst/>
              <a:gdLst/>
              <a:ahLst/>
              <a:cxnLst/>
              <a:rect l="l" t="t" r="r" b="b"/>
              <a:pathLst>
                <a:path w="1939" h="873" extrusionOk="0">
                  <a:moveTo>
                    <a:pt x="42" y="0"/>
                  </a:moveTo>
                  <a:lnTo>
                    <a:pt x="1" y="658"/>
                  </a:lnTo>
                  <a:lnTo>
                    <a:pt x="1901" y="872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23;p58"/>
            <p:cNvSpPr/>
            <p:nvPr/>
          </p:nvSpPr>
          <p:spPr>
            <a:xfrm>
              <a:off x="5144892" y="3124228"/>
              <a:ext cx="152986" cy="74700"/>
            </a:xfrm>
            <a:custGeom>
              <a:avLst/>
              <a:gdLst/>
              <a:ahLst/>
              <a:cxnLst/>
              <a:rect l="l" t="t" r="r" b="b"/>
              <a:pathLst>
                <a:path w="2304" h="1125" extrusionOk="0">
                  <a:moveTo>
                    <a:pt x="0" y="0"/>
                  </a:moveTo>
                  <a:lnTo>
                    <a:pt x="132" y="872"/>
                  </a:lnTo>
                  <a:lnTo>
                    <a:pt x="2303" y="1124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24;p58"/>
            <p:cNvSpPr/>
            <p:nvPr/>
          </p:nvSpPr>
          <p:spPr>
            <a:xfrm>
              <a:off x="2929171" y="2404114"/>
              <a:ext cx="12483" cy="95815"/>
            </a:xfrm>
            <a:custGeom>
              <a:avLst/>
              <a:gdLst/>
              <a:ahLst/>
              <a:cxnLst/>
              <a:rect l="l" t="t" r="r" b="b"/>
              <a:pathLst>
                <a:path w="188" h="1443" extrusionOk="0">
                  <a:moveTo>
                    <a:pt x="188" y="1"/>
                  </a:moveTo>
                  <a:lnTo>
                    <a:pt x="101" y="5"/>
                  </a:lnTo>
                  <a:lnTo>
                    <a:pt x="0" y="14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EFB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425;p58"/>
            <p:cNvSpPr/>
            <p:nvPr/>
          </p:nvSpPr>
          <p:spPr>
            <a:xfrm>
              <a:off x="2710314" y="2404379"/>
              <a:ext cx="225627" cy="95550"/>
            </a:xfrm>
            <a:custGeom>
              <a:avLst/>
              <a:gdLst/>
              <a:ahLst/>
              <a:cxnLst/>
              <a:rect l="l" t="t" r="r" b="b"/>
              <a:pathLst>
                <a:path w="3398" h="1439" extrusionOk="0">
                  <a:moveTo>
                    <a:pt x="3397" y="1"/>
                  </a:moveTo>
                  <a:lnTo>
                    <a:pt x="128" y="174"/>
                  </a:lnTo>
                  <a:lnTo>
                    <a:pt x="0" y="1438"/>
                  </a:lnTo>
                  <a:lnTo>
                    <a:pt x="3296" y="1438"/>
                  </a:lnTo>
                  <a:lnTo>
                    <a:pt x="33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426;p58"/>
            <p:cNvSpPr/>
            <p:nvPr/>
          </p:nvSpPr>
          <p:spPr>
            <a:xfrm>
              <a:off x="3136274" y="2393623"/>
              <a:ext cx="222108" cy="72575"/>
            </a:xfrm>
            <a:custGeom>
              <a:avLst/>
              <a:gdLst/>
              <a:ahLst/>
              <a:cxnLst/>
              <a:rect l="l" t="t" r="r" b="b"/>
              <a:pathLst>
                <a:path w="3345" h="1093" extrusionOk="0">
                  <a:moveTo>
                    <a:pt x="3307" y="682"/>
                  </a:moveTo>
                  <a:lnTo>
                    <a:pt x="3345" y="878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162" y="1093"/>
                  </a:lnTo>
                  <a:close/>
                </a:path>
              </a:pathLst>
            </a:custGeom>
            <a:solidFill>
              <a:srgbClr val="EFB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427;p58"/>
            <p:cNvSpPr/>
            <p:nvPr/>
          </p:nvSpPr>
          <p:spPr>
            <a:xfrm>
              <a:off x="3136274" y="2382467"/>
              <a:ext cx="222108" cy="83730"/>
            </a:xfrm>
            <a:custGeom>
              <a:avLst/>
              <a:gdLst/>
              <a:ahLst/>
              <a:cxnLst/>
              <a:rect l="l" t="t" r="r" b="b"/>
              <a:pathLst>
                <a:path w="3345" h="1261" extrusionOk="0">
                  <a:moveTo>
                    <a:pt x="3157" y="0"/>
                  </a:moveTo>
                  <a:lnTo>
                    <a:pt x="0" y="169"/>
                  </a:lnTo>
                  <a:lnTo>
                    <a:pt x="162" y="1261"/>
                  </a:lnTo>
                  <a:lnTo>
                    <a:pt x="3345" y="1046"/>
                  </a:lnTo>
                  <a:lnTo>
                    <a:pt x="3307" y="850"/>
                  </a:lnTo>
                  <a:lnTo>
                    <a:pt x="3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428;p58"/>
            <p:cNvSpPr/>
            <p:nvPr/>
          </p:nvSpPr>
          <p:spPr>
            <a:xfrm>
              <a:off x="2329573" y="2300927"/>
              <a:ext cx="10292" cy="54846"/>
            </a:xfrm>
            <a:custGeom>
              <a:avLst/>
              <a:gdLst/>
              <a:ahLst/>
              <a:cxnLst/>
              <a:rect l="l" t="t" r="r" b="b"/>
              <a:pathLst>
                <a:path w="155" h="826" extrusionOk="0">
                  <a:moveTo>
                    <a:pt x="0" y="1"/>
                  </a:moveTo>
                  <a:lnTo>
                    <a:pt x="0" y="1"/>
                  </a:lnTo>
                  <a:lnTo>
                    <a:pt x="155" y="825"/>
                  </a:lnTo>
                  <a:lnTo>
                    <a:pt x="155" y="825"/>
                  </a:lnTo>
                  <a:close/>
                </a:path>
              </a:pathLst>
            </a:custGeom>
            <a:solidFill>
              <a:srgbClr val="E18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429;p58"/>
            <p:cNvSpPr/>
            <p:nvPr/>
          </p:nvSpPr>
          <p:spPr>
            <a:xfrm>
              <a:off x="2329573" y="2190835"/>
              <a:ext cx="1447520" cy="164938"/>
            </a:xfrm>
            <a:custGeom>
              <a:avLst/>
              <a:gdLst/>
              <a:ahLst/>
              <a:cxnLst/>
              <a:rect l="l" t="t" r="r" b="b"/>
              <a:pathLst>
                <a:path w="21800" h="2484" extrusionOk="0">
                  <a:moveTo>
                    <a:pt x="21205" y="0"/>
                  </a:moveTo>
                  <a:lnTo>
                    <a:pt x="0" y="1659"/>
                  </a:lnTo>
                  <a:lnTo>
                    <a:pt x="155" y="2483"/>
                  </a:lnTo>
                  <a:lnTo>
                    <a:pt x="5990" y="2148"/>
                  </a:lnTo>
                  <a:lnTo>
                    <a:pt x="6005" y="2025"/>
                  </a:lnTo>
                  <a:lnTo>
                    <a:pt x="8195" y="2025"/>
                  </a:lnTo>
                  <a:lnTo>
                    <a:pt x="21799" y="1245"/>
                  </a:lnTo>
                  <a:lnTo>
                    <a:pt x="21799" y="1238"/>
                  </a:lnTo>
                  <a:cubicBezTo>
                    <a:pt x="21596" y="828"/>
                    <a:pt x="21401" y="414"/>
                    <a:pt x="21205" y="4"/>
                  </a:cubicBezTo>
                  <a:lnTo>
                    <a:pt x="21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430;p58"/>
            <p:cNvSpPr/>
            <p:nvPr/>
          </p:nvSpPr>
          <p:spPr>
            <a:xfrm>
              <a:off x="3737598" y="2191034"/>
              <a:ext cx="39508" cy="82070"/>
            </a:xfrm>
            <a:custGeom>
              <a:avLst/>
              <a:gdLst/>
              <a:ahLst/>
              <a:cxnLst/>
              <a:rect l="l" t="t" r="r" b="b"/>
              <a:pathLst>
                <a:path w="595" h="1236" extrusionOk="0">
                  <a:moveTo>
                    <a:pt x="0" y="1"/>
                  </a:moveTo>
                  <a:cubicBezTo>
                    <a:pt x="196" y="411"/>
                    <a:pt x="391" y="825"/>
                    <a:pt x="594" y="12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B1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431;p58"/>
            <p:cNvSpPr/>
            <p:nvPr/>
          </p:nvSpPr>
          <p:spPr>
            <a:xfrm>
              <a:off x="1952750" y="456717"/>
              <a:ext cx="448798" cy="1905746"/>
            </a:xfrm>
            <a:custGeom>
              <a:avLst/>
              <a:gdLst/>
              <a:ahLst/>
              <a:cxnLst/>
              <a:rect l="l" t="t" r="r" b="b"/>
              <a:pathLst>
                <a:path w="6759" h="28701" extrusionOk="0">
                  <a:moveTo>
                    <a:pt x="1" y="0"/>
                  </a:moveTo>
                  <a:lnTo>
                    <a:pt x="5848" y="28700"/>
                  </a:lnTo>
                  <a:lnTo>
                    <a:pt x="6759" y="28618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432;p58"/>
            <p:cNvSpPr/>
            <p:nvPr/>
          </p:nvSpPr>
          <p:spPr>
            <a:xfrm>
              <a:off x="4442573" y="1856043"/>
              <a:ext cx="242426" cy="490696"/>
            </a:xfrm>
            <a:custGeom>
              <a:avLst/>
              <a:gdLst/>
              <a:ahLst/>
              <a:cxnLst/>
              <a:rect l="l" t="t" r="r" b="b"/>
              <a:pathLst>
                <a:path w="3651" h="7390" extrusionOk="0">
                  <a:moveTo>
                    <a:pt x="3651" y="1"/>
                  </a:moveTo>
                  <a:lnTo>
                    <a:pt x="1" y="4564"/>
                  </a:lnTo>
                  <a:lnTo>
                    <a:pt x="957" y="7390"/>
                  </a:lnTo>
                  <a:lnTo>
                    <a:pt x="36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496" y="1460897"/>
            <a:ext cx="2223199" cy="222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3859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hlinkClick r:id="" action="ppaction://noaction"/>
          </p:cNvPr>
          <p:cNvSpPr/>
          <p:nvPr/>
        </p:nvSpPr>
        <p:spPr>
          <a:xfrm>
            <a:off x="223654" y="3574933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الثاني: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النشاط التعديني في مصر.</a:t>
            </a:r>
          </a:p>
        </p:txBody>
      </p:sp>
      <p:sp>
        <p:nvSpPr>
          <p:cNvPr id="24" name="Rounded Rectangle 23">
            <a:hlinkClick r:id="" action="ppaction://noaction"/>
          </p:cNvPr>
          <p:cNvSpPr/>
          <p:nvPr/>
        </p:nvSpPr>
        <p:spPr>
          <a:xfrm>
            <a:off x="223654" y="4057953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الثالث: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النقل والتجارة في مصر.</a:t>
            </a:r>
          </a:p>
        </p:txBody>
      </p:sp>
      <p:sp>
        <p:nvSpPr>
          <p:cNvPr id="15" name="Google Shape;316;p31"/>
          <p:cNvSpPr txBox="1">
            <a:spLocks/>
          </p:cNvSpPr>
          <p:nvPr/>
        </p:nvSpPr>
        <p:spPr>
          <a:xfrm>
            <a:off x="223654" y="2481815"/>
            <a:ext cx="7472573" cy="55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r" rtl="1">
              <a:lnSpc>
                <a:spcPct val="150000"/>
              </a:lnSpc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الوحدة الرابعة: </a:t>
            </a:r>
            <a:r>
              <a:rPr lang="ar-EG" sz="2400" b="1" dirty="0">
                <a:solidFill>
                  <a:schemeClr val="bg2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(الأنشطة الاقتصادية في مصر)</a:t>
            </a:r>
          </a:p>
        </p:txBody>
      </p:sp>
      <p:sp>
        <p:nvSpPr>
          <p:cNvPr id="25" name="Rounded Rectangle 24">
            <a:hlinkClick r:id="rId3" action="ppaction://hlinksldjump"/>
          </p:cNvPr>
          <p:cNvSpPr/>
          <p:nvPr/>
        </p:nvSpPr>
        <p:spPr>
          <a:xfrm>
            <a:off x="223654" y="3091913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الأول: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النشاط الزراعي في مصر.</a:t>
            </a:r>
          </a:p>
        </p:txBody>
      </p:sp>
      <p:sp>
        <p:nvSpPr>
          <p:cNvPr id="21" name="Rounded Rectangle 20">
            <a:hlinkClick r:id="" action="ppaction://noaction"/>
          </p:cNvPr>
          <p:cNvSpPr/>
          <p:nvPr/>
        </p:nvSpPr>
        <p:spPr>
          <a:xfrm>
            <a:off x="223654" y="1591700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الثاني: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توزيع السكان والكثافة السكانية.</a:t>
            </a:r>
          </a:p>
        </p:txBody>
      </p:sp>
      <p:sp>
        <p:nvSpPr>
          <p:cNvPr id="22" name="Rounded Rectangle 21">
            <a:hlinkClick r:id="" action="ppaction://noaction"/>
          </p:cNvPr>
          <p:cNvSpPr/>
          <p:nvPr/>
        </p:nvSpPr>
        <p:spPr>
          <a:xfrm>
            <a:off x="223654" y="2074720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الثالث: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المشكلات السكانية والاجتماعية.</a:t>
            </a:r>
          </a:p>
        </p:txBody>
      </p:sp>
      <p:sp>
        <p:nvSpPr>
          <p:cNvPr id="2" name="Rounded Rectangle 1">
            <a:hlinkClick r:id="" action="ppaction://noaction"/>
          </p:cNvPr>
          <p:cNvSpPr/>
          <p:nvPr/>
        </p:nvSpPr>
        <p:spPr>
          <a:xfrm>
            <a:off x="223654" y="1108680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الأول: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نمو وتركيب السكان.</a:t>
            </a:r>
          </a:p>
        </p:txBody>
      </p:sp>
      <p:sp>
        <p:nvSpPr>
          <p:cNvPr id="317" name="Google Shape;317;p31"/>
          <p:cNvSpPr txBox="1">
            <a:spLocks noGrp="1"/>
          </p:cNvSpPr>
          <p:nvPr>
            <p:ph type="title"/>
          </p:nvPr>
        </p:nvSpPr>
        <p:spPr>
          <a:xfrm>
            <a:off x="3182106" y="301673"/>
            <a:ext cx="2291938" cy="3772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6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المحتوي</a:t>
            </a:r>
            <a:endParaRPr sz="32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318" name="Google Shape;318;p31"/>
          <p:cNvSpPr/>
          <p:nvPr/>
        </p:nvSpPr>
        <p:spPr>
          <a:xfrm>
            <a:off x="7792648" y="796787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18;p31"/>
          <p:cNvSpPr/>
          <p:nvPr/>
        </p:nvSpPr>
        <p:spPr>
          <a:xfrm>
            <a:off x="7790670" y="2799835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059;p37"/>
          <p:cNvGrpSpPr/>
          <p:nvPr/>
        </p:nvGrpSpPr>
        <p:grpSpPr>
          <a:xfrm rot="-9212037">
            <a:off x="7320348" y="1003489"/>
            <a:ext cx="2248048" cy="1996524"/>
            <a:chOff x="5400719" y="1493275"/>
            <a:chExt cx="3101802" cy="2754756"/>
          </a:xfrm>
        </p:grpSpPr>
        <p:sp>
          <p:nvSpPr>
            <p:cNvPr id="159" name="Google Shape;1060;p37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061;p37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062;p37"/>
          <p:cNvGrpSpPr/>
          <p:nvPr/>
        </p:nvGrpSpPr>
        <p:grpSpPr>
          <a:xfrm rot="-5400000">
            <a:off x="7319431" y="2287563"/>
            <a:ext cx="2249891" cy="976673"/>
            <a:chOff x="5085720" y="658171"/>
            <a:chExt cx="2249891" cy="976673"/>
          </a:xfrm>
        </p:grpSpPr>
        <p:sp>
          <p:nvSpPr>
            <p:cNvPr id="162" name="Google Shape;1063;p37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064;p37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065;p37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066;p37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067;p37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068;p37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069;p37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070;p37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071;p37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" name="Picture 2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94" y="514700"/>
            <a:ext cx="428122" cy="428122"/>
          </a:xfrm>
          <a:prstGeom prst="rect">
            <a:avLst/>
          </a:prstGeom>
        </p:spPr>
      </p:pic>
      <p:pic>
        <p:nvPicPr>
          <p:cNvPr id="27" name="Picture 2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04" y="389930"/>
            <a:ext cx="677662" cy="677662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29" name="Picture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654" y="514700"/>
            <a:ext cx="428122" cy="428122"/>
          </a:xfrm>
          <a:prstGeom prst="rect">
            <a:avLst/>
          </a:prstGeom>
        </p:spPr>
      </p:pic>
      <p:sp>
        <p:nvSpPr>
          <p:cNvPr id="316" name="Google Shape;316;p31"/>
          <p:cNvSpPr txBox="1">
            <a:spLocks noGrp="1"/>
          </p:cNvSpPr>
          <p:nvPr>
            <p:ph type="subTitle" idx="1"/>
          </p:nvPr>
        </p:nvSpPr>
        <p:spPr>
          <a:xfrm>
            <a:off x="118754" y="618661"/>
            <a:ext cx="7579452" cy="5088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r" rtl="1">
              <a:lnSpc>
                <a:spcPct val="150000"/>
              </a:lnSpc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الوحدة الثالثة: </a:t>
            </a:r>
            <a:r>
              <a:rPr lang="ar-EG" sz="2400" b="1" dirty="0">
                <a:solidFill>
                  <a:schemeClr val="bg2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(سكان مصر)</a:t>
            </a:r>
          </a:p>
        </p:txBody>
      </p:sp>
      <p:sp>
        <p:nvSpPr>
          <p:cNvPr id="30" name="Rounded Rectangle 29">
            <a:hlinkClick r:id="" action="ppaction://noaction"/>
          </p:cNvPr>
          <p:cNvSpPr/>
          <p:nvPr/>
        </p:nvSpPr>
        <p:spPr>
          <a:xfrm>
            <a:off x="223654" y="4540973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الرابع: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السياحة في مصر.</a:t>
            </a:r>
          </a:p>
        </p:txBody>
      </p:sp>
    </p:spTree>
    <p:extLst>
      <p:ext uri="{BB962C8B-B14F-4D97-AF65-F5344CB8AC3E}">
        <p14:creationId xmlns:p14="http://schemas.microsoft.com/office/powerpoint/2010/main" val="3226684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3F3F3"/>
        </a:solidFill>
        <a:effectLst/>
      </p:bgPr>
    </p:bg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9" name="Google Shape;2659;p57"/>
          <p:cNvGrpSpPr/>
          <p:nvPr/>
        </p:nvGrpSpPr>
        <p:grpSpPr>
          <a:xfrm>
            <a:off x="25" y="633075"/>
            <a:ext cx="5740785" cy="4510427"/>
            <a:chOff x="25" y="633075"/>
            <a:chExt cx="5740785" cy="4510427"/>
          </a:xfrm>
        </p:grpSpPr>
        <p:sp>
          <p:nvSpPr>
            <p:cNvPr id="2660" name="Google Shape;2660;p57"/>
            <p:cNvSpPr/>
            <p:nvPr/>
          </p:nvSpPr>
          <p:spPr>
            <a:xfrm>
              <a:off x="3164200" y="3075433"/>
              <a:ext cx="2576610" cy="2068064"/>
            </a:xfrm>
            <a:custGeom>
              <a:avLst/>
              <a:gdLst/>
              <a:ahLst/>
              <a:cxnLst/>
              <a:rect l="l" t="t" r="r" b="b"/>
              <a:pathLst>
                <a:path w="32988" h="22208" extrusionOk="0">
                  <a:moveTo>
                    <a:pt x="13225" y="0"/>
                  </a:moveTo>
                  <a:cubicBezTo>
                    <a:pt x="9134" y="0"/>
                    <a:pt x="4619" y="1489"/>
                    <a:pt x="1" y="5059"/>
                  </a:cubicBezTo>
                  <a:lnTo>
                    <a:pt x="1" y="7896"/>
                  </a:lnTo>
                  <a:lnTo>
                    <a:pt x="1" y="22207"/>
                  </a:lnTo>
                  <a:lnTo>
                    <a:pt x="32582" y="22207"/>
                  </a:lnTo>
                  <a:cubicBezTo>
                    <a:pt x="32988" y="15972"/>
                    <a:pt x="30244" y="9331"/>
                    <a:pt x="25567" y="5059"/>
                  </a:cubicBezTo>
                  <a:cubicBezTo>
                    <a:pt x="23509" y="3095"/>
                    <a:pt x="21171" y="1661"/>
                    <a:pt x="18552" y="881"/>
                  </a:cubicBezTo>
                  <a:cubicBezTo>
                    <a:pt x="16886" y="313"/>
                    <a:pt x="15100" y="0"/>
                    <a:pt x="13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57"/>
            <p:cNvSpPr/>
            <p:nvPr/>
          </p:nvSpPr>
          <p:spPr>
            <a:xfrm>
              <a:off x="25" y="2531774"/>
              <a:ext cx="4752940" cy="2611725"/>
            </a:xfrm>
            <a:custGeom>
              <a:avLst/>
              <a:gdLst/>
              <a:ahLst/>
              <a:cxnLst/>
              <a:rect l="l" t="t" r="r" b="b"/>
              <a:pathLst>
                <a:path w="49074" h="26966" extrusionOk="0">
                  <a:moveTo>
                    <a:pt x="35208" y="1"/>
                  </a:moveTo>
                  <a:cubicBezTo>
                    <a:pt x="31580" y="1740"/>
                    <a:pt x="27516" y="2616"/>
                    <a:pt x="23447" y="2616"/>
                  </a:cubicBezTo>
                  <a:cubicBezTo>
                    <a:pt x="20693" y="2616"/>
                    <a:pt x="17937" y="2214"/>
                    <a:pt x="15313" y="1408"/>
                  </a:cubicBezTo>
                  <a:cubicBezTo>
                    <a:pt x="13619" y="2893"/>
                    <a:pt x="10670" y="4947"/>
                    <a:pt x="8436" y="6092"/>
                  </a:cubicBezTo>
                  <a:cubicBezTo>
                    <a:pt x="5305" y="7698"/>
                    <a:pt x="0" y="11686"/>
                    <a:pt x="0" y="11686"/>
                  </a:cubicBezTo>
                  <a:lnTo>
                    <a:pt x="0" y="26966"/>
                  </a:lnTo>
                  <a:lnTo>
                    <a:pt x="49073" y="26966"/>
                  </a:lnTo>
                  <a:lnTo>
                    <a:pt x="49073" y="7354"/>
                  </a:lnTo>
                  <a:cubicBezTo>
                    <a:pt x="48156" y="6260"/>
                    <a:pt x="38913" y="1907"/>
                    <a:pt x="36558" y="970"/>
                  </a:cubicBezTo>
                  <a:cubicBezTo>
                    <a:pt x="36032" y="757"/>
                    <a:pt x="35583" y="412"/>
                    <a:pt x="352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7"/>
            <p:cNvSpPr/>
            <p:nvPr/>
          </p:nvSpPr>
          <p:spPr>
            <a:xfrm>
              <a:off x="25" y="2856424"/>
              <a:ext cx="1887752" cy="2287075"/>
            </a:xfrm>
            <a:custGeom>
              <a:avLst/>
              <a:gdLst/>
              <a:ahLst/>
              <a:cxnLst/>
              <a:rect l="l" t="t" r="r" b="b"/>
              <a:pathLst>
                <a:path w="19491" h="23614" extrusionOk="0">
                  <a:moveTo>
                    <a:pt x="12830" y="0"/>
                  </a:moveTo>
                  <a:cubicBezTo>
                    <a:pt x="3968" y="4538"/>
                    <a:pt x="0" y="8334"/>
                    <a:pt x="0" y="8334"/>
                  </a:cubicBezTo>
                  <a:lnTo>
                    <a:pt x="0" y="23614"/>
                  </a:lnTo>
                  <a:lnTo>
                    <a:pt x="19491" y="23614"/>
                  </a:lnTo>
                  <a:lnTo>
                    <a:pt x="12830" y="0"/>
                  </a:lnTo>
                  <a:close/>
                </a:path>
              </a:pathLst>
            </a:custGeom>
            <a:solidFill>
              <a:srgbClr val="604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57"/>
            <p:cNvSpPr/>
            <p:nvPr/>
          </p:nvSpPr>
          <p:spPr>
            <a:xfrm>
              <a:off x="673249" y="770606"/>
              <a:ext cx="3383639" cy="1551190"/>
            </a:xfrm>
            <a:custGeom>
              <a:avLst/>
              <a:gdLst/>
              <a:ahLst/>
              <a:cxnLst/>
              <a:rect l="l" t="t" r="r" b="b"/>
              <a:pathLst>
                <a:path w="34936" h="16016" extrusionOk="0">
                  <a:moveTo>
                    <a:pt x="34935" y="1"/>
                  </a:moveTo>
                  <a:lnTo>
                    <a:pt x="0" y="1360"/>
                  </a:lnTo>
                  <a:lnTo>
                    <a:pt x="1485" y="16015"/>
                  </a:lnTo>
                  <a:lnTo>
                    <a:pt x="34935" y="13357"/>
                  </a:lnTo>
                  <a:lnTo>
                    <a:pt x="34935" y="1"/>
                  </a:lnTo>
                  <a:close/>
                </a:path>
              </a:pathLst>
            </a:custGeom>
            <a:solidFill>
              <a:srgbClr val="2A2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57"/>
            <p:cNvSpPr/>
            <p:nvPr/>
          </p:nvSpPr>
          <p:spPr>
            <a:xfrm>
              <a:off x="487582" y="633075"/>
              <a:ext cx="3688918" cy="269347"/>
            </a:xfrm>
            <a:custGeom>
              <a:avLst/>
              <a:gdLst/>
              <a:ahLst/>
              <a:cxnLst/>
              <a:rect l="l" t="t" r="r" b="b"/>
              <a:pathLst>
                <a:path w="38088" h="2781" extrusionOk="0">
                  <a:moveTo>
                    <a:pt x="38087" y="0"/>
                  </a:moveTo>
                  <a:lnTo>
                    <a:pt x="1" y="1421"/>
                  </a:lnTo>
                  <a:lnTo>
                    <a:pt x="1917" y="2780"/>
                  </a:lnTo>
                  <a:lnTo>
                    <a:pt x="36852" y="1421"/>
                  </a:lnTo>
                  <a:lnTo>
                    <a:pt x="38087" y="0"/>
                  </a:lnTo>
                  <a:close/>
                </a:path>
              </a:pathLst>
            </a:custGeom>
            <a:solidFill>
              <a:srgbClr val="D49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57"/>
            <p:cNvSpPr/>
            <p:nvPr/>
          </p:nvSpPr>
          <p:spPr>
            <a:xfrm>
              <a:off x="4056804" y="633075"/>
              <a:ext cx="161453" cy="1592933"/>
            </a:xfrm>
            <a:custGeom>
              <a:avLst/>
              <a:gdLst/>
              <a:ahLst/>
              <a:cxnLst/>
              <a:rect l="l" t="t" r="r" b="b"/>
              <a:pathLst>
                <a:path w="1667" h="16447" extrusionOk="0">
                  <a:moveTo>
                    <a:pt x="1235" y="0"/>
                  </a:moveTo>
                  <a:lnTo>
                    <a:pt x="0" y="1421"/>
                  </a:lnTo>
                  <a:lnTo>
                    <a:pt x="0" y="14777"/>
                  </a:lnTo>
                  <a:lnTo>
                    <a:pt x="1667" y="16447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CE7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57"/>
            <p:cNvSpPr/>
            <p:nvPr/>
          </p:nvSpPr>
          <p:spPr>
            <a:xfrm>
              <a:off x="631409" y="2064170"/>
              <a:ext cx="3586835" cy="508960"/>
            </a:xfrm>
            <a:custGeom>
              <a:avLst/>
              <a:gdLst/>
              <a:ahLst/>
              <a:cxnLst/>
              <a:rect l="l" t="t" r="r" b="b"/>
              <a:pathLst>
                <a:path w="37034" h="5255" extrusionOk="0">
                  <a:moveTo>
                    <a:pt x="35367" y="1"/>
                  </a:moveTo>
                  <a:lnTo>
                    <a:pt x="1917" y="2659"/>
                  </a:lnTo>
                  <a:lnTo>
                    <a:pt x="0" y="5254"/>
                  </a:lnTo>
                  <a:lnTo>
                    <a:pt x="37034" y="1671"/>
                  </a:lnTo>
                  <a:lnTo>
                    <a:pt x="35367" y="1"/>
                  </a:lnTo>
                  <a:close/>
                </a:path>
              </a:pathLst>
            </a:custGeom>
            <a:solidFill>
              <a:srgbClr val="D49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57"/>
            <p:cNvSpPr/>
            <p:nvPr/>
          </p:nvSpPr>
          <p:spPr>
            <a:xfrm>
              <a:off x="487582" y="770606"/>
              <a:ext cx="329589" cy="1802522"/>
            </a:xfrm>
            <a:custGeom>
              <a:avLst/>
              <a:gdLst/>
              <a:ahLst/>
              <a:cxnLst/>
              <a:rect l="l" t="t" r="r" b="b"/>
              <a:pathLst>
                <a:path w="3403" h="18611" extrusionOk="0">
                  <a:moveTo>
                    <a:pt x="1" y="1"/>
                  </a:moveTo>
                  <a:lnTo>
                    <a:pt x="1485" y="18610"/>
                  </a:lnTo>
                  <a:lnTo>
                    <a:pt x="3402" y="16015"/>
                  </a:lnTo>
                  <a:lnTo>
                    <a:pt x="1917" y="13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7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57"/>
            <p:cNvSpPr/>
            <p:nvPr/>
          </p:nvSpPr>
          <p:spPr>
            <a:xfrm>
              <a:off x="445451" y="818645"/>
              <a:ext cx="3772792" cy="1851820"/>
            </a:xfrm>
            <a:custGeom>
              <a:avLst/>
              <a:gdLst/>
              <a:ahLst/>
              <a:cxnLst/>
              <a:rect l="l" t="t" r="r" b="b"/>
              <a:pathLst>
                <a:path w="38954" h="19120" extrusionOk="0">
                  <a:moveTo>
                    <a:pt x="38954" y="14531"/>
                  </a:moveTo>
                  <a:lnTo>
                    <a:pt x="29300" y="15465"/>
                  </a:lnTo>
                  <a:cubicBezTo>
                    <a:pt x="29330" y="15543"/>
                    <a:pt x="29360" y="15624"/>
                    <a:pt x="29398" y="15705"/>
                  </a:cubicBezTo>
                  <a:lnTo>
                    <a:pt x="38954" y="14531"/>
                  </a:lnTo>
                  <a:close/>
                  <a:moveTo>
                    <a:pt x="0" y="0"/>
                  </a:moveTo>
                  <a:lnTo>
                    <a:pt x="1651" y="19120"/>
                  </a:lnTo>
                  <a:lnTo>
                    <a:pt x="11912" y="17857"/>
                  </a:lnTo>
                  <a:cubicBezTo>
                    <a:pt x="11956" y="17793"/>
                    <a:pt x="11989" y="17733"/>
                    <a:pt x="12017" y="17679"/>
                  </a:cubicBezTo>
                  <a:cubicBezTo>
                    <a:pt x="12104" y="17486"/>
                    <a:pt x="12175" y="17298"/>
                    <a:pt x="12229" y="17119"/>
                  </a:cubicBezTo>
                  <a:lnTo>
                    <a:pt x="12229" y="17119"/>
                  </a:lnTo>
                  <a:lnTo>
                    <a:pt x="1920" y="18114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E8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57"/>
            <p:cNvSpPr/>
            <p:nvPr/>
          </p:nvSpPr>
          <p:spPr>
            <a:xfrm>
              <a:off x="491553" y="818645"/>
              <a:ext cx="139952" cy="1754483"/>
            </a:xfrm>
            <a:custGeom>
              <a:avLst/>
              <a:gdLst/>
              <a:ahLst/>
              <a:cxnLst/>
              <a:rect l="l" t="t" r="r" b="b"/>
              <a:pathLst>
                <a:path w="1445" h="18115" extrusionOk="0">
                  <a:moveTo>
                    <a:pt x="0" y="0"/>
                  </a:moveTo>
                  <a:lnTo>
                    <a:pt x="1444" y="1811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BB6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57"/>
            <p:cNvSpPr/>
            <p:nvPr/>
          </p:nvSpPr>
          <p:spPr>
            <a:xfrm>
              <a:off x="913444" y="1642861"/>
              <a:ext cx="461308" cy="411236"/>
            </a:xfrm>
            <a:custGeom>
              <a:avLst/>
              <a:gdLst/>
              <a:ahLst/>
              <a:cxnLst/>
              <a:rect l="l" t="t" r="r" b="b"/>
              <a:pathLst>
                <a:path w="4763" h="4246" extrusionOk="0">
                  <a:moveTo>
                    <a:pt x="3480" y="0"/>
                  </a:moveTo>
                  <a:cubicBezTo>
                    <a:pt x="3468" y="0"/>
                    <a:pt x="3457" y="1"/>
                    <a:pt x="3446" y="1"/>
                  </a:cubicBezTo>
                  <a:cubicBezTo>
                    <a:pt x="2916" y="18"/>
                    <a:pt x="2555" y="524"/>
                    <a:pt x="2437" y="990"/>
                  </a:cubicBezTo>
                  <a:cubicBezTo>
                    <a:pt x="2327" y="1412"/>
                    <a:pt x="2345" y="1875"/>
                    <a:pt x="2410" y="2324"/>
                  </a:cubicBezTo>
                  <a:lnTo>
                    <a:pt x="2410" y="2324"/>
                  </a:lnTo>
                  <a:cubicBezTo>
                    <a:pt x="2260" y="2096"/>
                    <a:pt x="2111" y="1867"/>
                    <a:pt x="1961" y="1638"/>
                  </a:cubicBezTo>
                  <a:cubicBezTo>
                    <a:pt x="1772" y="1350"/>
                    <a:pt x="1589" y="1003"/>
                    <a:pt x="1300" y="800"/>
                  </a:cubicBezTo>
                  <a:cubicBezTo>
                    <a:pt x="1167" y="710"/>
                    <a:pt x="1027" y="668"/>
                    <a:pt x="892" y="668"/>
                  </a:cubicBezTo>
                  <a:cubicBezTo>
                    <a:pt x="605" y="668"/>
                    <a:pt x="341" y="856"/>
                    <a:pt x="227" y="1172"/>
                  </a:cubicBezTo>
                  <a:cubicBezTo>
                    <a:pt x="1" y="1796"/>
                    <a:pt x="520" y="2379"/>
                    <a:pt x="921" y="2798"/>
                  </a:cubicBezTo>
                  <a:cubicBezTo>
                    <a:pt x="1516" y="3412"/>
                    <a:pt x="2231" y="3891"/>
                    <a:pt x="3017" y="4232"/>
                  </a:cubicBezTo>
                  <a:cubicBezTo>
                    <a:pt x="3039" y="4242"/>
                    <a:pt x="3060" y="4246"/>
                    <a:pt x="3080" y="4246"/>
                  </a:cubicBezTo>
                  <a:cubicBezTo>
                    <a:pt x="3221" y="4246"/>
                    <a:pt x="3316" y="4044"/>
                    <a:pt x="3165" y="3979"/>
                  </a:cubicBezTo>
                  <a:cubicBezTo>
                    <a:pt x="2217" y="3568"/>
                    <a:pt x="1236" y="2916"/>
                    <a:pt x="665" y="2032"/>
                  </a:cubicBezTo>
                  <a:cubicBezTo>
                    <a:pt x="524" y="1809"/>
                    <a:pt x="294" y="1229"/>
                    <a:pt x="638" y="1054"/>
                  </a:cubicBezTo>
                  <a:cubicBezTo>
                    <a:pt x="677" y="1034"/>
                    <a:pt x="730" y="1025"/>
                    <a:pt x="789" y="1025"/>
                  </a:cubicBezTo>
                  <a:cubicBezTo>
                    <a:pt x="961" y="1025"/>
                    <a:pt x="1187" y="1098"/>
                    <a:pt x="1279" y="1175"/>
                  </a:cubicBezTo>
                  <a:cubicBezTo>
                    <a:pt x="1387" y="1269"/>
                    <a:pt x="1468" y="1421"/>
                    <a:pt x="1546" y="1540"/>
                  </a:cubicBezTo>
                  <a:cubicBezTo>
                    <a:pt x="1887" y="2059"/>
                    <a:pt x="2224" y="2579"/>
                    <a:pt x="2565" y="3099"/>
                  </a:cubicBezTo>
                  <a:cubicBezTo>
                    <a:pt x="2597" y="3148"/>
                    <a:pt x="2643" y="3169"/>
                    <a:pt x="2689" y="3169"/>
                  </a:cubicBezTo>
                  <a:cubicBezTo>
                    <a:pt x="2774" y="3169"/>
                    <a:pt x="2856" y="3095"/>
                    <a:pt x="2832" y="2987"/>
                  </a:cubicBezTo>
                  <a:cubicBezTo>
                    <a:pt x="2693" y="2342"/>
                    <a:pt x="2312" y="514"/>
                    <a:pt x="3348" y="311"/>
                  </a:cubicBezTo>
                  <a:cubicBezTo>
                    <a:pt x="3387" y="303"/>
                    <a:pt x="3424" y="300"/>
                    <a:pt x="3458" y="300"/>
                  </a:cubicBezTo>
                  <a:cubicBezTo>
                    <a:pt x="4317" y="300"/>
                    <a:pt x="3698" y="2609"/>
                    <a:pt x="3584" y="3021"/>
                  </a:cubicBezTo>
                  <a:cubicBezTo>
                    <a:pt x="3553" y="3131"/>
                    <a:pt x="3644" y="3202"/>
                    <a:pt x="3732" y="3202"/>
                  </a:cubicBezTo>
                  <a:cubicBezTo>
                    <a:pt x="3790" y="3202"/>
                    <a:pt x="3847" y="3171"/>
                    <a:pt x="3868" y="3099"/>
                  </a:cubicBezTo>
                  <a:cubicBezTo>
                    <a:pt x="4042" y="2469"/>
                    <a:pt x="4763" y="0"/>
                    <a:pt x="3480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57"/>
            <p:cNvSpPr/>
            <p:nvPr/>
          </p:nvSpPr>
          <p:spPr>
            <a:xfrm>
              <a:off x="3345419" y="1520730"/>
              <a:ext cx="148765" cy="336756"/>
            </a:xfrm>
            <a:custGeom>
              <a:avLst/>
              <a:gdLst/>
              <a:ahLst/>
              <a:cxnLst/>
              <a:rect l="l" t="t" r="r" b="b"/>
              <a:pathLst>
                <a:path w="1536" h="3477" extrusionOk="0">
                  <a:moveTo>
                    <a:pt x="178" y="1"/>
                  </a:moveTo>
                  <a:cubicBezTo>
                    <a:pt x="89" y="1"/>
                    <a:pt x="1" y="71"/>
                    <a:pt x="39" y="178"/>
                  </a:cubicBezTo>
                  <a:cubicBezTo>
                    <a:pt x="431" y="1245"/>
                    <a:pt x="823" y="2312"/>
                    <a:pt x="1214" y="3377"/>
                  </a:cubicBezTo>
                  <a:cubicBezTo>
                    <a:pt x="1239" y="3447"/>
                    <a:pt x="1298" y="3476"/>
                    <a:pt x="1357" y="3476"/>
                  </a:cubicBezTo>
                  <a:cubicBezTo>
                    <a:pt x="1447" y="3476"/>
                    <a:pt x="1536" y="3406"/>
                    <a:pt x="1497" y="3300"/>
                  </a:cubicBezTo>
                  <a:cubicBezTo>
                    <a:pt x="1106" y="2234"/>
                    <a:pt x="714" y="1167"/>
                    <a:pt x="323" y="101"/>
                  </a:cubicBezTo>
                  <a:cubicBezTo>
                    <a:pt x="297" y="31"/>
                    <a:pt x="237" y="1"/>
                    <a:pt x="178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57"/>
            <p:cNvSpPr/>
            <p:nvPr/>
          </p:nvSpPr>
          <p:spPr>
            <a:xfrm>
              <a:off x="3343579" y="1494192"/>
              <a:ext cx="276901" cy="86683"/>
            </a:xfrm>
            <a:custGeom>
              <a:avLst/>
              <a:gdLst/>
              <a:ahLst/>
              <a:cxnLst/>
              <a:rect l="l" t="t" r="r" b="b"/>
              <a:pathLst>
                <a:path w="2859" h="895" extrusionOk="0">
                  <a:moveTo>
                    <a:pt x="1007" y="1"/>
                  </a:moveTo>
                  <a:cubicBezTo>
                    <a:pt x="727" y="1"/>
                    <a:pt x="443" y="46"/>
                    <a:pt x="163" y="139"/>
                  </a:cubicBezTo>
                  <a:cubicBezTo>
                    <a:pt x="1" y="191"/>
                    <a:pt x="49" y="431"/>
                    <a:pt x="193" y="431"/>
                  </a:cubicBezTo>
                  <a:cubicBezTo>
                    <a:pt x="208" y="431"/>
                    <a:pt x="224" y="428"/>
                    <a:pt x="241" y="422"/>
                  </a:cubicBezTo>
                  <a:cubicBezTo>
                    <a:pt x="499" y="337"/>
                    <a:pt x="761" y="294"/>
                    <a:pt x="1019" y="294"/>
                  </a:cubicBezTo>
                  <a:cubicBezTo>
                    <a:pt x="1565" y="294"/>
                    <a:pt x="2095" y="484"/>
                    <a:pt x="2535" y="857"/>
                  </a:cubicBezTo>
                  <a:cubicBezTo>
                    <a:pt x="2566" y="883"/>
                    <a:pt x="2600" y="894"/>
                    <a:pt x="2633" y="894"/>
                  </a:cubicBezTo>
                  <a:cubicBezTo>
                    <a:pt x="2754" y="894"/>
                    <a:pt x="2859" y="746"/>
                    <a:pt x="2745" y="648"/>
                  </a:cubicBezTo>
                  <a:cubicBezTo>
                    <a:pt x="2243" y="226"/>
                    <a:pt x="1634" y="1"/>
                    <a:pt x="1007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57"/>
            <p:cNvSpPr/>
            <p:nvPr/>
          </p:nvSpPr>
          <p:spPr>
            <a:xfrm>
              <a:off x="3585421" y="1529156"/>
              <a:ext cx="118354" cy="262858"/>
            </a:xfrm>
            <a:custGeom>
              <a:avLst/>
              <a:gdLst/>
              <a:ahLst/>
              <a:cxnLst/>
              <a:rect l="l" t="t" r="r" b="b"/>
              <a:pathLst>
                <a:path w="1222" h="2714" extrusionOk="0">
                  <a:moveTo>
                    <a:pt x="179" y="1"/>
                  </a:moveTo>
                  <a:cubicBezTo>
                    <a:pt x="87" y="1"/>
                    <a:pt x="0" y="70"/>
                    <a:pt x="45" y="176"/>
                  </a:cubicBezTo>
                  <a:cubicBezTo>
                    <a:pt x="376" y="973"/>
                    <a:pt x="662" y="1782"/>
                    <a:pt x="905" y="2609"/>
                  </a:cubicBezTo>
                  <a:cubicBezTo>
                    <a:pt x="927" y="2682"/>
                    <a:pt x="985" y="2713"/>
                    <a:pt x="1043" y="2713"/>
                  </a:cubicBezTo>
                  <a:cubicBezTo>
                    <a:pt x="1132" y="2713"/>
                    <a:pt x="1221" y="2641"/>
                    <a:pt x="1189" y="2531"/>
                  </a:cubicBezTo>
                  <a:cubicBezTo>
                    <a:pt x="946" y="1705"/>
                    <a:pt x="659" y="895"/>
                    <a:pt x="329" y="99"/>
                  </a:cubicBezTo>
                  <a:cubicBezTo>
                    <a:pt x="300" y="30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57"/>
            <p:cNvSpPr/>
            <p:nvPr/>
          </p:nvSpPr>
          <p:spPr>
            <a:xfrm>
              <a:off x="3616704" y="1407315"/>
              <a:ext cx="221502" cy="165521"/>
            </a:xfrm>
            <a:custGeom>
              <a:avLst/>
              <a:gdLst/>
              <a:ahLst/>
              <a:cxnLst/>
              <a:rect l="l" t="t" r="r" b="b"/>
              <a:pathLst>
                <a:path w="2287" h="1709" extrusionOk="0">
                  <a:moveTo>
                    <a:pt x="1991" y="1"/>
                  </a:moveTo>
                  <a:cubicBezTo>
                    <a:pt x="1076" y="1"/>
                    <a:pt x="260" y="631"/>
                    <a:pt x="29" y="1525"/>
                  </a:cubicBezTo>
                  <a:cubicBezTo>
                    <a:pt x="1" y="1635"/>
                    <a:pt x="93" y="1708"/>
                    <a:pt x="180" y="1708"/>
                  </a:cubicBezTo>
                  <a:cubicBezTo>
                    <a:pt x="238" y="1708"/>
                    <a:pt x="294" y="1676"/>
                    <a:pt x="313" y="1603"/>
                  </a:cubicBezTo>
                  <a:cubicBezTo>
                    <a:pt x="511" y="827"/>
                    <a:pt x="1212" y="294"/>
                    <a:pt x="2004" y="294"/>
                  </a:cubicBezTo>
                  <a:cubicBezTo>
                    <a:pt x="2035" y="294"/>
                    <a:pt x="2066" y="295"/>
                    <a:pt x="2098" y="297"/>
                  </a:cubicBezTo>
                  <a:cubicBezTo>
                    <a:pt x="2101" y="297"/>
                    <a:pt x="2104" y="297"/>
                    <a:pt x="2107" y="297"/>
                  </a:cubicBezTo>
                  <a:cubicBezTo>
                    <a:pt x="2286" y="297"/>
                    <a:pt x="2283" y="13"/>
                    <a:pt x="2098" y="3"/>
                  </a:cubicBezTo>
                  <a:cubicBezTo>
                    <a:pt x="2062" y="2"/>
                    <a:pt x="2027" y="1"/>
                    <a:pt x="1991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57"/>
            <p:cNvSpPr/>
            <p:nvPr/>
          </p:nvSpPr>
          <p:spPr>
            <a:xfrm>
              <a:off x="3803921" y="1411577"/>
              <a:ext cx="135303" cy="331720"/>
            </a:xfrm>
            <a:custGeom>
              <a:avLst/>
              <a:gdLst/>
              <a:ahLst/>
              <a:cxnLst/>
              <a:rect l="l" t="t" r="r" b="b"/>
              <a:pathLst>
                <a:path w="1397" h="3425" extrusionOk="0">
                  <a:moveTo>
                    <a:pt x="179" y="0"/>
                  </a:moveTo>
                  <a:cubicBezTo>
                    <a:pt x="88" y="0"/>
                    <a:pt x="0" y="69"/>
                    <a:pt x="43" y="175"/>
                  </a:cubicBezTo>
                  <a:cubicBezTo>
                    <a:pt x="445" y="1207"/>
                    <a:pt x="792" y="2254"/>
                    <a:pt x="1082" y="3320"/>
                  </a:cubicBezTo>
                  <a:cubicBezTo>
                    <a:pt x="1102" y="3393"/>
                    <a:pt x="1159" y="3424"/>
                    <a:pt x="1218" y="3424"/>
                  </a:cubicBezTo>
                  <a:cubicBezTo>
                    <a:pt x="1306" y="3424"/>
                    <a:pt x="1396" y="3352"/>
                    <a:pt x="1366" y="3243"/>
                  </a:cubicBezTo>
                  <a:cubicBezTo>
                    <a:pt x="1076" y="2176"/>
                    <a:pt x="728" y="1126"/>
                    <a:pt x="326" y="98"/>
                  </a:cubicBezTo>
                  <a:cubicBezTo>
                    <a:pt x="300" y="30"/>
                    <a:pt x="239" y="0"/>
                    <a:pt x="179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57"/>
            <p:cNvSpPr/>
            <p:nvPr/>
          </p:nvSpPr>
          <p:spPr>
            <a:xfrm>
              <a:off x="3711717" y="1722377"/>
              <a:ext cx="228088" cy="104698"/>
            </a:xfrm>
            <a:custGeom>
              <a:avLst/>
              <a:gdLst/>
              <a:ahLst/>
              <a:cxnLst/>
              <a:rect l="l" t="t" r="r" b="b"/>
              <a:pathLst>
                <a:path w="2355" h="1081" extrusionOk="0">
                  <a:moveTo>
                    <a:pt x="2057" y="1"/>
                  </a:moveTo>
                  <a:cubicBezTo>
                    <a:pt x="1315" y="1"/>
                    <a:pt x="625" y="292"/>
                    <a:pt x="104" y="830"/>
                  </a:cubicBezTo>
                  <a:cubicBezTo>
                    <a:pt x="0" y="934"/>
                    <a:pt x="100" y="1081"/>
                    <a:pt x="211" y="1081"/>
                  </a:cubicBezTo>
                  <a:cubicBezTo>
                    <a:pt x="245" y="1081"/>
                    <a:pt x="279" y="1067"/>
                    <a:pt x="310" y="1035"/>
                  </a:cubicBezTo>
                  <a:cubicBezTo>
                    <a:pt x="783" y="553"/>
                    <a:pt x="1387" y="298"/>
                    <a:pt x="2054" y="298"/>
                  </a:cubicBezTo>
                  <a:cubicBezTo>
                    <a:pt x="2091" y="298"/>
                    <a:pt x="2129" y="298"/>
                    <a:pt x="2166" y="300"/>
                  </a:cubicBezTo>
                  <a:cubicBezTo>
                    <a:pt x="2168" y="300"/>
                    <a:pt x="2170" y="300"/>
                    <a:pt x="2172" y="300"/>
                  </a:cubicBezTo>
                  <a:cubicBezTo>
                    <a:pt x="2355" y="300"/>
                    <a:pt x="2353" y="10"/>
                    <a:pt x="2166" y="3"/>
                  </a:cubicBezTo>
                  <a:cubicBezTo>
                    <a:pt x="2130" y="1"/>
                    <a:pt x="2093" y="1"/>
                    <a:pt x="2057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57"/>
            <p:cNvSpPr/>
            <p:nvPr/>
          </p:nvSpPr>
          <p:spPr>
            <a:xfrm>
              <a:off x="3725470" y="1629398"/>
              <a:ext cx="89782" cy="69540"/>
            </a:xfrm>
            <a:custGeom>
              <a:avLst/>
              <a:gdLst/>
              <a:ahLst/>
              <a:cxnLst/>
              <a:rect l="l" t="t" r="r" b="b"/>
              <a:pathLst>
                <a:path w="927" h="718" extrusionOk="0">
                  <a:moveTo>
                    <a:pt x="704" y="0"/>
                  </a:moveTo>
                  <a:cubicBezTo>
                    <a:pt x="671" y="0"/>
                    <a:pt x="637" y="12"/>
                    <a:pt x="607" y="39"/>
                  </a:cubicBezTo>
                  <a:cubicBezTo>
                    <a:pt x="442" y="184"/>
                    <a:pt x="280" y="325"/>
                    <a:pt x="114" y="470"/>
                  </a:cubicBezTo>
                  <a:cubicBezTo>
                    <a:pt x="0" y="568"/>
                    <a:pt x="104" y="718"/>
                    <a:pt x="223" y="718"/>
                  </a:cubicBezTo>
                  <a:cubicBezTo>
                    <a:pt x="256" y="718"/>
                    <a:pt x="289" y="707"/>
                    <a:pt x="320" y="679"/>
                  </a:cubicBezTo>
                  <a:cubicBezTo>
                    <a:pt x="485" y="534"/>
                    <a:pt x="651" y="389"/>
                    <a:pt x="816" y="248"/>
                  </a:cubicBezTo>
                  <a:cubicBezTo>
                    <a:pt x="927" y="150"/>
                    <a:pt x="823" y="0"/>
                    <a:pt x="704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57"/>
            <p:cNvSpPr/>
            <p:nvPr/>
          </p:nvSpPr>
          <p:spPr>
            <a:xfrm>
              <a:off x="3701257" y="1564216"/>
              <a:ext cx="49104" cy="41065"/>
            </a:xfrm>
            <a:custGeom>
              <a:avLst/>
              <a:gdLst/>
              <a:ahLst/>
              <a:cxnLst/>
              <a:rect l="l" t="t" r="r" b="b"/>
              <a:pathLst>
                <a:path w="507" h="424" extrusionOk="0">
                  <a:moveTo>
                    <a:pt x="332" y="0"/>
                  </a:moveTo>
                  <a:cubicBezTo>
                    <a:pt x="308" y="0"/>
                    <a:pt x="284" y="7"/>
                    <a:pt x="263" y="23"/>
                  </a:cubicBezTo>
                  <a:cubicBezTo>
                    <a:pt x="206" y="64"/>
                    <a:pt x="151" y="108"/>
                    <a:pt x="94" y="148"/>
                  </a:cubicBezTo>
                  <a:cubicBezTo>
                    <a:pt x="30" y="195"/>
                    <a:pt x="0" y="276"/>
                    <a:pt x="41" y="351"/>
                  </a:cubicBezTo>
                  <a:cubicBezTo>
                    <a:pt x="65" y="392"/>
                    <a:pt x="120" y="424"/>
                    <a:pt x="173" y="424"/>
                  </a:cubicBezTo>
                  <a:cubicBezTo>
                    <a:pt x="198" y="424"/>
                    <a:pt x="222" y="417"/>
                    <a:pt x="243" y="401"/>
                  </a:cubicBezTo>
                  <a:cubicBezTo>
                    <a:pt x="300" y="360"/>
                    <a:pt x="354" y="317"/>
                    <a:pt x="411" y="276"/>
                  </a:cubicBezTo>
                  <a:cubicBezTo>
                    <a:pt x="475" y="229"/>
                    <a:pt x="506" y="148"/>
                    <a:pt x="466" y="74"/>
                  </a:cubicBezTo>
                  <a:cubicBezTo>
                    <a:pt x="440" y="32"/>
                    <a:pt x="385" y="0"/>
                    <a:pt x="332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57"/>
            <p:cNvSpPr/>
            <p:nvPr/>
          </p:nvSpPr>
          <p:spPr>
            <a:xfrm>
              <a:off x="3516171" y="1699035"/>
              <a:ext cx="85714" cy="28571"/>
            </a:xfrm>
            <a:custGeom>
              <a:avLst/>
              <a:gdLst/>
              <a:ahLst/>
              <a:cxnLst/>
              <a:rect l="l" t="t" r="r" b="b"/>
              <a:pathLst>
                <a:path w="885" h="295" extrusionOk="0">
                  <a:moveTo>
                    <a:pt x="190" y="1"/>
                  </a:moveTo>
                  <a:cubicBezTo>
                    <a:pt x="1" y="1"/>
                    <a:pt x="1" y="295"/>
                    <a:pt x="190" y="295"/>
                  </a:cubicBezTo>
                  <a:lnTo>
                    <a:pt x="692" y="295"/>
                  </a:lnTo>
                  <a:cubicBezTo>
                    <a:pt x="885" y="295"/>
                    <a:pt x="885" y="1"/>
                    <a:pt x="692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57"/>
            <p:cNvSpPr/>
            <p:nvPr/>
          </p:nvSpPr>
          <p:spPr>
            <a:xfrm>
              <a:off x="3483532" y="1613418"/>
              <a:ext cx="93850" cy="33220"/>
            </a:xfrm>
            <a:custGeom>
              <a:avLst/>
              <a:gdLst/>
              <a:ahLst/>
              <a:cxnLst/>
              <a:rect l="l" t="t" r="r" b="b"/>
              <a:pathLst>
                <a:path w="969" h="343" extrusionOk="0">
                  <a:moveTo>
                    <a:pt x="174" y="1"/>
                  </a:moveTo>
                  <a:cubicBezTo>
                    <a:pt x="1" y="1"/>
                    <a:pt x="6" y="282"/>
                    <a:pt x="189" y="294"/>
                  </a:cubicBezTo>
                  <a:cubicBezTo>
                    <a:pt x="385" y="311"/>
                    <a:pt x="581" y="325"/>
                    <a:pt x="780" y="342"/>
                  </a:cubicBezTo>
                  <a:cubicBezTo>
                    <a:pt x="784" y="343"/>
                    <a:pt x="788" y="343"/>
                    <a:pt x="792" y="343"/>
                  </a:cubicBezTo>
                  <a:cubicBezTo>
                    <a:pt x="968" y="343"/>
                    <a:pt x="961" y="62"/>
                    <a:pt x="780" y="48"/>
                  </a:cubicBezTo>
                  <a:cubicBezTo>
                    <a:pt x="581" y="31"/>
                    <a:pt x="385" y="14"/>
                    <a:pt x="189" y="1"/>
                  </a:cubicBezTo>
                  <a:cubicBezTo>
                    <a:pt x="184" y="1"/>
                    <a:pt x="179" y="1"/>
                    <a:pt x="174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57"/>
            <p:cNvSpPr/>
            <p:nvPr/>
          </p:nvSpPr>
          <p:spPr>
            <a:xfrm>
              <a:off x="3738739" y="1186007"/>
              <a:ext cx="35157" cy="28475"/>
            </a:xfrm>
            <a:custGeom>
              <a:avLst/>
              <a:gdLst/>
              <a:ahLst/>
              <a:cxnLst/>
              <a:rect l="l" t="t" r="r" b="b"/>
              <a:pathLst>
                <a:path w="363" h="294" extrusionOk="0">
                  <a:moveTo>
                    <a:pt x="152" y="1"/>
                  </a:moveTo>
                  <a:cubicBezTo>
                    <a:pt x="75" y="1"/>
                    <a:pt x="1" y="68"/>
                    <a:pt x="4" y="149"/>
                  </a:cubicBezTo>
                  <a:cubicBezTo>
                    <a:pt x="7" y="227"/>
                    <a:pt x="68" y="294"/>
                    <a:pt x="152" y="294"/>
                  </a:cubicBezTo>
                  <a:lnTo>
                    <a:pt x="210" y="294"/>
                  </a:lnTo>
                  <a:cubicBezTo>
                    <a:pt x="288" y="294"/>
                    <a:pt x="362" y="227"/>
                    <a:pt x="358" y="149"/>
                  </a:cubicBezTo>
                  <a:cubicBezTo>
                    <a:pt x="355" y="68"/>
                    <a:pt x="291" y="1"/>
                    <a:pt x="210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57"/>
            <p:cNvSpPr/>
            <p:nvPr/>
          </p:nvSpPr>
          <p:spPr>
            <a:xfrm>
              <a:off x="3662612" y="1336709"/>
              <a:ext cx="36707" cy="28475"/>
            </a:xfrm>
            <a:custGeom>
              <a:avLst/>
              <a:gdLst/>
              <a:ahLst/>
              <a:cxnLst/>
              <a:rect l="l" t="t" r="r" b="b"/>
              <a:pathLst>
                <a:path w="379" h="294" extrusionOk="0">
                  <a:moveTo>
                    <a:pt x="189" y="0"/>
                  </a:moveTo>
                  <a:cubicBezTo>
                    <a:pt x="1" y="0"/>
                    <a:pt x="1" y="294"/>
                    <a:pt x="189" y="294"/>
                  </a:cubicBezTo>
                  <a:cubicBezTo>
                    <a:pt x="379" y="294"/>
                    <a:pt x="379" y="0"/>
                    <a:pt x="189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57"/>
            <p:cNvSpPr/>
            <p:nvPr/>
          </p:nvSpPr>
          <p:spPr>
            <a:xfrm>
              <a:off x="3807407" y="957241"/>
              <a:ext cx="36998" cy="28862"/>
            </a:xfrm>
            <a:custGeom>
              <a:avLst/>
              <a:gdLst/>
              <a:ahLst/>
              <a:cxnLst/>
              <a:rect l="l" t="t" r="r" b="b"/>
              <a:pathLst>
                <a:path w="382" h="298" extrusionOk="0">
                  <a:moveTo>
                    <a:pt x="192" y="0"/>
                  </a:moveTo>
                  <a:cubicBezTo>
                    <a:pt x="4" y="0"/>
                    <a:pt x="1" y="298"/>
                    <a:pt x="192" y="298"/>
                  </a:cubicBezTo>
                  <a:cubicBezTo>
                    <a:pt x="382" y="298"/>
                    <a:pt x="382" y="0"/>
                    <a:pt x="192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57"/>
            <p:cNvSpPr/>
            <p:nvPr/>
          </p:nvSpPr>
          <p:spPr>
            <a:xfrm>
              <a:off x="1281776" y="1074529"/>
              <a:ext cx="36610" cy="28475"/>
            </a:xfrm>
            <a:custGeom>
              <a:avLst/>
              <a:gdLst/>
              <a:ahLst/>
              <a:cxnLst/>
              <a:rect l="l" t="t" r="r" b="b"/>
              <a:pathLst>
                <a:path w="378" h="294" extrusionOk="0">
                  <a:moveTo>
                    <a:pt x="189" y="1"/>
                  </a:moveTo>
                  <a:cubicBezTo>
                    <a:pt x="1" y="1"/>
                    <a:pt x="1" y="294"/>
                    <a:pt x="189" y="294"/>
                  </a:cubicBezTo>
                  <a:cubicBezTo>
                    <a:pt x="378" y="294"/>
                    <a:pt x="378" y="1"/>
                    <a:pt x="189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57"/>
            <p:cNvSpPr/>
            <p:nvPr/>
          </p:nvSpPr>
          <p:spPr>
            <a:xfrm>
              <a:off x="1379113" y="1035498"/>
              <a:ext cx="37385" cy="39613"/>
            </a:xfrm>
            <a:custGeom>
              <a:avLst/>
              <a:gdLst/>
              <a:ahLst/>
              <a:cxnLst/>
              <a:rect l="l" t="t" r="r" b="b"/>
              <a:pathLst>
                <a:path w="386" h="409" extrusionOk="0">
                  <a:moveTo>
                    <a:pt x="162" y="1"/>
                  </a:moveTo>
                  <a:cubicBezTo>
                    <a:pt x="137" y="1"/>
                    <a:pt x="111" y="7"/>
                    <a:pt x="89" y="19"/>
                  </a:cubicBezTo>
                  <a:cubicBezTo>
                    <a:pt x="18" y="63"/>
                    <a:pt x="1" y="150"/>
                    <a:pt x="38" y="222"/>
                  </a:cubicBezTo>
                  <a:cubicBezTo>
                    <a:pt x="55" y="259"/>
                    <a:pt x="75" y="299"/>
                    <a:pt x="95" y="337"/>
                  </a:cubicBezTo>
                  <a:cubicBezTo>
                    <a:pt x="118" y="384"/>
                    <a:pt x="171" y="408"/>
                    <a:pt x="223" y="408"/>
                  </a:cubicBezTo>
                  <a:cubicBezTo>
                    <a:pt x="248" y="408"/>
                    <a:pt x="273" y="402"/>
                    <a:pt x="295" y="390"/>
                  </a:cubicBezTo>
                  <a:cubicBezTo>
                    <a:pt x="369" y="346"/>
                    <a:pt x="385" y="259"/>
                    <a:pt x="349" y="188"/>
                  </a:cubicBezTo>
                  <a:cubicBezTo>
                    <a:pt x="329" y="150"/>
                    <a:pt x="312" y="110"/>
                    <a:pt x="291" y="73"/>
                  </a:cubicBezTo>
                  <a:cubicBezTo>
                    <a:pt x="266" y="26"/>
                    <a:pt x="214" y="1"/>
                    <a:pt x="162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57"/>
            <p:cNvSpPr/>
            <p:nvPr/>
          </p:nvSpPr>
          <p:spPr>
            <a:xfrm>
              <a:off x="1542310" y="1052350"/>
              <a:ext cx="28765" cy="34092"/>
            </a:xfrm>
            <a:custGeom>
              <a:avLst/>
              <a:gdLst/>
              <a:ahLst/>
              <a:cxnLst/>
              <a:rect l="l" t="t" r="r" b="b"/>
              <a:pathLst>
                <a:path w="297" h="352" extrusionOk="0">
                  <a:moveTo>
                    <a:pt x="159" y="0"/>
                  </a:moveTo>
                  <a:cubicBezTo>
                    <a:pt x="156" y="0"/>
                    <a:pt x="152" y="0"/>
                    <a:pt x="148" y="1"/>
                  </a:cubicBezTo>
                  <a:cubicBezTo>
                    <a:pt x="67" y="4"/>
                    <a:pt x="0" y="65"/>
                    <a:pt x="0" y="146"/>
                  </a:cubicBezTo>
                  <a:lnTo>
                    <a:pt x="0" y="203"/>
                  </a:lnTo>
                  <a:cubicBezTo>
                    <a:pt x="0" y="278"/>
                    <a:pt x="64" y="351"/>
                    <a:pt x="143" y="351"/>
                  </a:cubicBezTo>
                  <a:cubicBezTo>
                    <a:pt x="145" y="351"/>
                    <a:pt x="147" y="351"/>
                    <a:pt x="148" y="351"/>
                  </a:cubicBezTo>
                  <a:cubicBezTo>
                    <a:pt x="229" y="348"/>
                    <a:pt x="296" y="287"/>
                    <a:pt x="296" y="203"/>
                  </a:cubicBezTo>
                  <a:lnTo>
                    <a:pt x="296" y="146"/>
                  </a:lnTo>
                  <a:cubicBezTo>
                    <a:pt x="296" y="71"/>
                    <a:pt x="235" y="0"/>
                    <a:pt x="159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57"/>
            <p:cNvSpPr/>
            <p:nvPr/>
          </p:nvSpPr>
          <p:spPr>
            <a:xfrm>
              <a:off x="1415433" y="1592885"/>
              <a:ext cx="36998" cy="28862"/>
            </a:xfrm>
            <a:custGeom>
              <a:avLst/>
              <a:gdLst/>
              <a:ahLst/>
              <a:cxnLst/>
              <a:rect l="l" t="t" r="r" b="b"/>
              <a:pathLst>
                <a:path w="382" h="298" extrusionOk="0">
                  <a:moveTo>
                    <a:pt x="192" y="0"/>
                  </a:moveTo>
                  <a:cubicBezTo>
                    <a:pt x="4" y="0"/>
                    <a:pt x="1" y="298"/>
                    <a:pt x="192" y="298"/>
                  </a:cubicBezTo>
                  <a:cubicBezTo>
                    <a:pt x="382" y="298"/>
                    <a:pt x="382" y="0"/>
                    <a:pt x="192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57"/>
            <p:cNvSpPr/>
            <p:nvPr/>
          </p:nvSpPr>
          <p:spPr>
            <a:xfrm>
              <a:off x="1616402" y="1604313"/>
              <a:ext cx="36707" cy="28571"/>
            </a:xfrm>
            <a:custGeom>
              <a:avLst/>
              <a:gdLst/>
              <a:ahLst/>
              <a:cxnLst/>
              <a:rect l="l" t="t" r="r" b="b"/>
              <a:pathLst>
                <a:path w="379" h="295" extrusionOk="0">
                  <a:moveTo>
                    <a:pt x="190" y="1"/>
                  </a:moveTo>
                  <a:cubicBezTo>
                    <a:pt x="0" y="1"/>
                    <a:pt x="0" y="295"/>
                    <a:pt x="190" y="295"/>
                  </a:cubicBezTo>
                  <a:cubicBezTo>
                    <a:pt x="379" y="29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57"/>
            <p:cNvSpPr/>
            <p:nvPr/>
          </p:nvSpPr>
          <p:spPr>
            <a:xfrm>
              <a:off x="3468907" y="1796566"/>
              <a:ext cx="242809" cy="45424"/>
            </a:xfrm>
            <a:custGeom>
              <a:avLst/>
              <a:gdLst/>
              <a:ahLst/>
              <a:cxnLst/>
              <a:rect l="l" t="t" r="r" b="b"/>
              <a:pathLst>
                <a:path w="2507" h="469" extrusionOk="0">
                  <a:moveTo>
                    <a:pt x="2081" y="0"/>
                  </a:moveTo>
                  <a:cubicBezTo>
                    <a:pt x="1440" y="0"/>
                    <a:pt x="806" y="61"/>
                    <a:pt x="175" y="182"/>
                  </a:cubicBezTo>
                  <a:cubicBezTo>
                    <a:pt x="0" y="214"/>
                    <a:pt x="62" y="468"/>
                    <a:pt x="226" y="468"/>
                  </a:cubicBezTo>
                  <a:cubicBezTo>
                    <a:pt x="236" y="468"/>
                    <a:pt x="246" y="467"/>
                    <a:pt x="256" y="465"/>
                  </a:cubicBezTo>
                  <a:cubicBezTo>
                    <a:pt x="859" y="352"/>
                    <a:pt x="1466" y="294"/>
                    <a:pt x="2080" y="294"/>
                  </a:cubicBezTo>
                  <a:cubicBezTo>
                    <a:pt x="2159" y="294"/>
                    <a:pt x="2238" y="295"/>
                    <a:pt x="2318" y="297"/>
                  </a:cubicBezTo>
                  <a:cubicBezTo>
                    <a:pt x="2319" y="297"/>
                    <a:pt x="2320" y="297"/>
                    <a:pt x="2321" y="297"/>
                  </a:cubicBezTo>
                  <a:cubicBezTo>
                    <a:pt x="2507" y="297"/>
                    <a:pt x="2506" y="6"/>
                    <a:pt x="2318" y="3"/>
                  </a:cubicBezTo>
                  <a:cubicBezTo>
                    <a:pt x="2239" y="1"/>
                    <a:pt x="2160" y="0"/>
                    <a:pt x="2081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57"/>
            <p:cNvSpPr/>
            <p:nvPr/>
          </p:nvSpPr>
          <p:spPr>
            <a:xfrm>
              <a:off x="3410020" y="2033758"/>
              <a:ext cx="349056" cy="85036"/>
            </a:xfrm>
            <a:custGeom>
              <a:avLst/>
              <a:gdLst/>
              <a:ahLst/>
              <a:cxnLst/>
              <a:rect l="l" t="t" r="r" b="b"/>
              <a:pathLst>
                <a:path w="3604" h="878" extrusionOk="0">
                  <a:moveTo>
                    <a:pt x="3546" y="0"/>
                  </a:moveTo>
                  <a:lnTo>
                    <a:pt x="0" y="315"/>
                  </a:lnTo>
                  <a:lnTo>
                    <a:pt x="0" y="878"/>
                  </a:lnTo>
                  <a:lnTo>
                    <a:pt x="3604" y="558"/>
                  </a:lnTo>
                  <a:lnTo>
                    <a:pt x="3546" y="0"/>
                  </a:lnTo>
                  <a:close/>
                </a:path>
              </a:pathLst>
            </a:custGeom>
            <a:solidFill>
              <a:srgbClr val="EDD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57"/>
            <p:cNvSpPr/>
            <p:nvPr/>
          </p:nvSpPr>
          <p:spPr>
            <a:xfrm>
              <a:off x="1483036" y="1587558"/>
              <a:ext cx="1927074" cy="1197581"/>
            </a:xfrm>
            <a:custGeom>
              <a:avLst/>
              <a:gdLst/>
              <a:ahLst/>
              <a:cxnLst/>
              <a:rect l="l" t="t" r="r" b="b"/>
              <a:pathLst>
                <a:path w="19897" h="12365" extrusionOk="0">
                  <a:moveTo>
                    <a:pt x="13716" y="1"/>
                  </a:moveTo>
                  <a:cubicBezTo>
                    <a:pt x="8701" y="1"/>
                    <a:pt x="2903" y="1729"/>
                    <a:pt x="2903" y="1729"/>
                  </a:cubicBezTo>
                  <a:lnTo>
                    <a:pt x="2484" y="4675"/>
                  </a:lnTo>
                  <a:cubicBezTo>
                    <a:pt x="2484" y="4675"/>
                    <a:pt x="2283" y="4242"/>
                    <a:pt x="1707" y="4242"/>
                  </a:cubicBezTo>
                  <a:cubicBezTo>
                    <a:pt x="1553" y="4242"/>
                    <a:pt x="1372" y="4273"/>
                    <a:pt x="1162" y="4351"/>
                  </a:cubicBezTo>
                  <a:cubicBezTo>
                    <a:pt x="167" y="4722"/>
                    <a:pt x="48" y="6996"/>
                    <a:pt x="605" y="7554"/>
                  </a:cubicBezTo>
                  <a:cubicBezTo>
                    <a:pt x="834" y="7782"/>
                    <a:pt x="1059" y="7850"/>
                    <a:pt x="1244" y="7850"/>
                  </a:cubicBezTo>
                  <a:cubicBezTo>
                    <a:pt x="1510" y="7850"/>
                    <a:pt x="1695" y="7712"/>
                    <a:pt x="1695" y="7712"/>
                  </a:cubicBezTo>
                  <a:lnTo>
                    <a:pt x="1695" y="7712"/>
                  </a:lnTo>
                  <a:cubicBezTo>
                    <a:pt x="1695" y="7712"/>
                    <a:pt x="1807" y="8640"/>
                    <a:pt x="1304" y="9740"/>
                  </a:cubicBezTo>
                  <a:cubicBezTo>
                    <a:pt x="1159" y="10057"/>
                    <a:pt x="679" y="10560"/>
                    <a:pt x="1" y="11157"/>
                  </a:cubicBezTo>
                  <a:cubicBezTo>
                    <a:pt x="2625" y="11963"/>
                    <a:pt x="5381" y="12365"/>
                    <a:pt x="8135" y="12365"/>
                  </a:cubicBezTo>
                  <a:cubicBezTo>
                    <a:pt x="12204" y="12365"/>
                    <a:pt x="16268" y="11489"/>
                    <a:pt x="19896" y="9750"/>
                  </a:cubicBezTo>
                  <a:cubicBezTo>
                    <a:pt x="18597" y="8326"/>
                    <a:pt x="18155" y="6126"/>
                    <a:pt x="18155" y="6126"/>
                  </a:cubicBezTo>
                  <a:lnTo>
                    <a:pt x="18155" y="6126"/>
                  </a:lnTo>
                  <a:cubicBezTo>
                    <a:pt x="18217" y="6137"/>
                    <a:pt x="18278" y="6142"/>
                    <a:pt x="18336" y="6142"/>
                  </a:cubicBezTo>
                  <a:cubicBezTo>
                    <a:pt x="19668" y="6142"/>
                    <a:pt x="19813" y="3423"/>
                    <a:pt x="18843" y="2954"/>
                  </a:cubicBezTo>
                  <a:cubicBezTo>
                    <a:pt x="18651" y="2861"/>
                    <a:pt x="18482" y="2824"/>
                    <a:pt x="18335" y="2824"/>
                  </a:cubicBezTo>
                  <a:cubicBezTo>
                    <a:pt x="17704" y="2824"/>
                    <a:pt x="17467" y="3511"/>
                    <a:pt x="17467" y="3511"/>
                  </a:cubicBezTo>
                  <a:lnTo>
                    <a:pt x="16420" y="208"/>
                  </a:lnTo>
                  <a:cubicBezTo>
                    <a:pt x="15576" y="62"/>
                    <a:pt x="14660" y="1"/>
                    <a:pt x="13716" y="1"/>
                  </a:cubicBezTo>
                  <a:close/>
                </a:path>
              </a:pathLst>
            </a:custGeom>
            <a:solidFill>
              <a:srgbClr val="ECB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57"/>
            <p:cNvSpPr/>
            <p:nvPr/>
          </p:nvSpPr>
          <p:spPr>
            <a:xfrm>
              <a:off x="2178536" y="1670657"/>
              <a:ext cx="173947" cy="179177"/>
            </a:xfrm>
            <a:custGeom>
              <a:avLst/>
              <a:gdLst/>
              <a:ahLst/>
              <a:cxnLst/>
              <a:rect l="l" t="t" r="r" b="b"/>
              <a:pathLst>
                <a:path w="1796" h="1850" extrusionOk="0">
                  <a:moveTo>
                    <a:pt x="1310" y="1"/>
                  </a:moveTo>
                  <a:cubicBezTo>
                    <a:pt x="1310" y="1"/>
                    <a:pt x="1" y="557"/>
                    <a:pt x="1" y="1850"/>
                  </a:cubicBezTo>
                  <a:cubicBezTo>
                    <a:pt x="1" y="1850"/>
                    <a:pt x="1030" y="1111"/>
                    <a:pt x="1796" y="986"/>
                  </a:cubicBezTo>
                  <a:cubicBezTo>
                    <a:pt x="1796" y="986"/>
                    <a:pt x="1712" y="308"/>
                    <a:pt x="1310" y="1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57"/>
            <p:cNvSpPr/>
            <p:nvPr/>
          </p:nvSpPr>
          <p:spPr>
            <a:xfrm>
              <a:off x="2414470" y="1659519"/>
              <a:ext cx="154383" cy="146538"/>
            </a:xfrm>
            <a:custGeom>
              <a:avLst/>
              <a:gdLst/>
              <a:ahLst/>
              <a:cxnLst/>
              <a:rect l="l" t="t" r="r" b="b"/>
              <a:pathLst>
                <a:path w="1594" h="1513" extrusionOk="0">
                  <a:moveTo>
                    <a:pt x="193" y="1"/>
                  </a:moveTo>
                  <a:lnTo>
                    <a:pt x="1" y="969"/>
                  </a:lnTo>
                  <a:cubicBezTo>
                    <a:pt x="1" y="969"/>
                    <a:pt x="1104" y="1185"/>
                    <a:pt x="1594" y="1513"/>
                  </a:cubicBezTo>
                  <a:cubicBezTo>
                    <a:pt x="1594" y="1513"/>
                    <a:pt x="1411" y="470"/>
                    <a:pt x="193" y="1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57"/>
            <p:cNvSpPr/>
            <p:nvPr/>
          </p:nvSpPr>
          <p:spPr>
            <a:xfrm>
              <a:off x="2245655" y="1930416"/>
              <a:ext cx="142761" cy="169782"/>
            </a:xfrm>
            <a:custGeom>
              <a:avLst/>
              <a:gdLst/>
              <a:ahLst/>
              <a:cxnLst/>
              <a:rect l="l" t="t" r="r" b="b"/>
              <a:pathLst>
                <a:path w="1474" h="1753" extrusionOk="0">
                  <a:moveTo>
                    <a:pt x="1454" y="1"/>
                  </a:moveTo>
                  <a:cubicBezTo>
                    <a:pt x="1454" y="1"/>
                    <a:pt x="1283" y="1544"/>
                    <a:pt x="725" y="1544"/>
                  </a:cubicBezTo>
                  <a:cubicBezTo>
                    <a:pt x="724" y="1544"/>
                    <a:pt x="723" y="1544"/>
                    <a:pt x="722" y="1544"/>
                  </a:cubicBezTo>
                  <a:cubicBezTo>
                    <a:pt x="158" y="1540"/>
                    <a:pt x="148" y="214"/>
                    <a:pt x="148" y="214"/>
                  </a:cubicBezTo>
                  <a:lnTo>
                    <a:pt x="148" y="214"/>
                  </a:lnTo>
                  <a:cubicBezTo>
                    <a:pt x="1" y="749"/>
                    <a:pt x="121" y="1753"/>
                    <a:pt x="780" y="1753"/>
                  </a:cubicBezTo>
                  <a:cubicBezTo>
                    <a:pt x="786" y="1753"/>
                    <a:pt x="793" y="1753"/>
                    <a:pt x="799" y="1753"/>
                  </a:cubicBezTo>
                  <a:cubicBezTo>
                    <a:pt x="1474" y="1729"/>
                    <a:pt x="1454" y="1"/>
                    <a:pt x="1454" y="1"/>
                  </a:cubicBezTo>
                  <a:close/>
                </a:path>
              </a:pathLst>
            </a:custGeom>
            <a:solidFill>
              <a:srgbClr val="2B2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57"/>
            <p:cNvSpPr/>
            <p:nvPr/>
          </p:nvSpPr>
          <p:spPr>
            <a:xfrm>
              <a:off x="2455051" y="1876857"/>
              <a:ext cx="149056" cy="158160"/>
            </a:xfrm>
            <a:custGeom>
              <a:avLst/>
              <a:gdLst/>
              <a:ahLst/>
              <a:cxnLst/>
              <a:rect l="l" t="t" r="r" b="b"/>
              <a:pathLst>
                <a:path w="1539" h="1633" extrusionOk="0">
                  <a:moveTo>
                    <a:pt x="1175" y="1"/>
                  </a:moveTo>
                  <a:lnTo>
                    <a:pt x="1175" y="1"/>
                  </a:lnTo>
                  <a:cubicBezTo>
                    <a:pt x="1175" y="1"/>
                    <a:pt x="1391" y="1307"/>
                    <a:pt x="979" y="1429"/>
                  </a:cubicBezTo>
                  <a:cubicBezTo>
                    <a:pt x="956" y="1435"/>
                    <a:pt x="933" y="1438"/>
                    <a:pt x="910" y="1438"/>
                  </a:cubicBezTo>
                  <a:cubicBezTo>
                    <a:pt x="504" y="1438"/>
                    <a:pt x="0" y="470"/>
                    <a:pt x="0" y="470"/>
                  </a:cubicBezTo>
                  <a:lnTo>
                    <a:pt x="0" y="470"/>
                  </a:lnTo>
                  <a:cubicBezTo>
                    <a:pt x="229" y="1258"/>
                    <a:pt x="630" y="1633"/>
                    <a:pt x="970" y="1633"/>
                  </a:cubicBezTo>
                  <a:cubicBezTo>
                    <a:pt x="1041" y="1633"/>
                    <a:pt x="1110" y="1616"/>
                    <a:pt x="1175" y="1583"/>
                  </a:cubicBezTo>
                  <a:cubicBezTo>
                    <a:pt x="1539" y="1391"/>
                    <a:pt x="1175" y="1"/>
                    <a:pt x="1175" y="1"/>
                  </a:cubicBezTo>
                  <a:close/>
                </a:path>
              </a:pathLst>
            </a:custGeom>
            <a:solidFill>
              <a:srgbClr val="2B2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57"/>
            <p:cNvSpPr/>
            <p:nvPr/>
          </p:nvSpPr>
          <p:spPr>
            <a:xfrm>
              <a:off x="1724587" y="1732837"/>
              <a:ext cx="208911" cy="302374"/>
            </a:xfrm>
            <a:custGeom>
              <a:avLst/>
              <a:gdLst/>
              <a:ahLst/>
              <a:cxnLst/>
              <a:rect l="l" t="t" r="r" b="b"/>
              <a:pathLst>
                <a:path w="2157" h="3122" extrusionOk="0">
                  <a:moveTo>
                    <a:pt x="1462" y="0"/>
                  </a:moveTo>
                  <a:lnTo>
                    <a:pt x="277" y="182"/>
                  </a:lnTo>
                  <a:lnTo>
                    <a:pt x="1" y="3121"/>
                  </a:lnTo>
                  <a:cubicBezTo>
                    <a:pt x="1" y="3121"/>
                    <a:pt x="770" y="2916"/>
                    <a:pt x="1462" y="2041"/>
                  </a:cubicBezTo>
                  <a:cubicBezTo>
                    <a:pt x="2157" y="1164"/>
                    <a:pt x="1462" y="0"/>
                    <a:pt x="1462" y="0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57"/>
            <p:cNvSpPr/>
            <p:nvPr/>
          </p:nvSpPr>
          <p:spPr>
            <a:xfrm>
              <a:off x="1866089" y="1732837"/>
              <a:ext cx="146925" cy="245521"/>
            </a:xfrm>
            <a:custGeom>
              <a:avLst/>
              <a:gdLst/>
              <a:ahLst/>
              <a:cxnLst/>
              <a:rect l="l" t="t" r="r" b="b"/>
              <a:pathLst>
                <a:path w="1517" h="253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097" y="1586"/>
                    <a:pt x="129" y="2534"/>
                  </a:cubicBezTo>
                  <a:cubicBezTo>
                    <a:pt x="129" y="2534"/>
                    <a:pt x="1516" y="1697"/>
                    <a:pt x="1" y="0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57"/>
            <p:cNvSpPr/>
            <p:nvPr/>
          </p:nvSpPr>
          <p:spPr>
            <a:xfrm>
              <a:off x="1751415" y="1495257"/>
              <a:ext cx="1233417" cy="256369"/>
            </a:xfrm>
            <a:custGeom>
              <a:avLst/>
              <a:gdLst/>
              <a:ahLst/>
              <a:cxnLst/>
              <a:rect l="l" t="t" r="r" b="b"/>
              <a:pathLst>
                <a:path w="12735" h="2647" extrusionOk="0">
                  <a:moveTo>
                    <a:pt x="9575" y="1"/>
                  </a:moveTo>
                  <a:cubicBezTo>
                    <a:pt x="8989" y="1"/>
                    <a:pt x="8298" y="28"/>
                    <a:pt x="7485" y="94"/>
                  </a:cubicBezTo>
                  <a:cubicBezTo>
                    <a:pt x="2970" y="465"/>
                    <a:pt x="0" y="2635"/>
                    <a:pt x="0" y="2635"/>
                  </a:cubicBezTo>
                  <a:cubicBezTo>
                    <a:pt x="89" y="2643"/>
                    <a:pt x="192" y="2647"/>
                    <a:pt x="305" y="2647"/>
                  </a:cubicBezTo>
                  <a:cubicBezTo>
                    <a:pt x="2537" y="2647"/>
                    <a:pt x="9198" y="1241"/>
                    <a:pt x="10110" y="1103"/>
                  </a:cubicBezTo>
                  <a:cubicBezTo>
                    <a:pt x="11065" y="955"/>
                    <a:pt x="12735" y="563"/>
                    <a:pt x="12735" y="563"/>
                  </a:cubicBezTo>
                  <a:cubicBezTo>
                    <a:pt x="12735" y="563"/>
                    <a:pt x="12241" y="1"/>
                    <a:pt x="9575" y="1"/>
                  </a:cubicBezTo>
                  <a:close/>
                </a:path>
              </a:pathLst>
            </a:custGeom>
            <a:solidFill>
              <a:srgbClr val="201C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57"/>
            <p:cNvSpPr/>
            <p:nvPr/>
          </p:nvSpPr>
          <p:spPr>
            <a:xfrm>
              <a:off x="1751415" y="1440245"/>
              <a:ext cx="685135" cy="310315"/>
            </a:xfrm>
            <a:custGeom>
              <a:avLst/>
              <a:gdLst/>
              <a:ahLst/>
              <a:cxnLst/>
              <a:rect l="l" t="t" r="r" b="b"/>
              <a:pathLst>
                <a:path w="7074" h="3204" extrusionOk="0">
                  <a:moveTo>
                    <a:pt x="7073" y="0"/>
                  </a:moveTo>
                  <a:lnTo>
                    <a:pt x="7073" y="0"/>
                  </a:lnTo>
                  <a:cubicBezTo>
                    <a:pt x="3412" y="294"/>
                    <a:pt x="0" y="3203"/>
                    <a:pt x="0" y="3203"/>
                  </a:cubicBezTo>
                  <a:cubicBezTo>
                    <a:pt x="2409" y="1219"/>
                    <a:pt x="7073" y="0"/>
                    <a:pt x="7073" y="0"/>
                  </a:cubicBezTo>
                  <a:close/>
                </a:path>
              </a:pathLst>
            </a:custGeom>
            <a:solidFill>
              <a:srgbClr val="201C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57"/>
            <p:cNvSpPr/>
            <p:nvPr/>
          </p:nvSpPr>
          <p:spPr>
            <a:xfrm>
              <a:off x="2104637" y="2113565"/>
              <a:ext cx="788379" cy="440679"/>
            </a:xfrm>
            <a:custGeom>
              <a:avLst/>
              <a:gdLst/>
              <a:ahLst/>
              <a:cxnLst/>
              <a:rect l="l" t="t" r="r" b="b"/>
              <a:pathLst>
                <a:path w="8140" h="4550" extrusionOk="0">
                  <a:moveTo>
                    <a:pt x="7385" y="1"/>
                  </a:moveTo>
                  <a:cubicBezTo>
                    <a:pt x="6839" y="1"/>
                    <a:pt x="6080" y="188"/>
                    <a:pt x="5393" y="1019"/>
                  </a:cubicBezTo>
                  <a:lnTo>
                    <a:pt x="2369" y="1066"/>
                  </a:lnTo>
                  <a:lnTo>
                    <a:pt x="304" y="1066"/>
                  </a:lnTo>
                  <a:cubicBezTo>
                    <a:pt x="304" y="1066"/>
                    <a:pt x="1" y="3260"/>
                    <a:pt x="2120" y="4147"/>
                  </a:cubicBezTo>
                  <a:cubicBezTo>
                    <a:pt x="2785" y="4425"/>
                    <a:pt x="3442" y="4549"/>
                    <a:pt x="4052" y="4549"/>
                  </a:cubicBezTo>
                  <a:cubicBezTo>
                    <a:pt x="5388" y="4549"/>
                    <a:pt x="6497" y="3953"/>
                    <a:pt x="6969" y="3070"/>
                  </a:cubicBezTo>
                  <a:cubicBezTo>
                    <a:pt x="7654" y="1785"/>
                    <a:pt x="8140" y="128"/>
                    <a:pt x="8140" y="128"/>
                  </a:cubicBezTo>
                  <a:cubicBezTo>
                    <a:pt x="8140" y="128"/>
                    <a:pt x="7835" y="1"/>
                    <a:pt x="7385" y="1"/>
                  </a:cubicBezTo>
                  <a:close/>
                </a:path>
              </a:pathLst>
            </a:custGeom>
            <a:solidFill>
              <a:srgbClr val="201C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57"/>
            <p:cNvSpPr/>
            <p:nvPr/>
          </p:nvSpPr>
          <p:spPr>
            <a:xfrm>
              <a:off x="2094855" y="2191822"/>
              <a:ext cx="240678" cy="39128"/>
            </a:xfrm>
            <a:custGeom>
              <a:avLst/>
              <a:gdLst/>
              <a:ahLst/>
              <a:cxnLst/>
              <a:rect l="l" t="t" r="r" b="b"/>
              <a:pathLst>
                <a:path w="2485" h="404" extrusionOk="0">
                  <a:moveTo>
                    <a:pt x="992" y="0"/>
                  </a:moveTo>
                  <a:cubicBezTo>
                    <a:pt x="389" y="0"/>
                    <a:pt x="0" y="194"/>
                    <a:pt x="0" y="194"/>
                  </a:cubicBezTo>
                  <a:cubicBezTo>
                    <a:pt x="277" y="143"/>
                    <a:pt x="548" y="123"/>
                    <a:pt x="802" y="123"/>
                  </a:cubicBezTo>
                  <a:cubicBezTo>
                    <a:pt x="1756" y="123"/>
                    <a:pt x="2484" y="404"/>
                    <a:pt x="2484" y="404"/>
                  </a:cubicBezTo>
                  <a:cubicBezTo>
                    <a:pt x="1924" y="92"/>
                    <a:pt x="1407" y="0"/>
                    <a:pt x="992" y="0"/>
                  </a:cubicBezTo>
                  <a:close/>
                </a:path>
              </a:pathLst>
            </a:custGeom>
            <a:solidFill>
              <a:srgbClr val="1716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57"/>
            <p:cNvSpPr/>
            <p:nvPr/>
          </p:nvSpPr>
          <p:spPr>
            <a:xfrm>
              <a:off x="2617764" y="2035598"/>
              <a:ext cx="297531" cy="175787"/>
            </a:xfrm>
            <a:custGeom>
              <a:avLst/>
              <a:gdLst/>
              <a:ahLst/>
              <a:cxnLst/>
              <a:rect l="l" t="t" r="r" b="b"/>
              <a:pathLst>
                <a:path w="3072" h="1815" extrusionOk="0">
                  <a:moveTo>
                    <a:pt x="2564" y="0"/>
                  </a:moveTo>
                  <a:cubicBezTo>
                    <a:pt x="1950" y="0"/>
                    <a:pt x="889" y="217"/>
                    <a:pt x="1" y="1506"/>
                  </a:cubicBezTo>
                  <a:lnTo>
                    <a:pt x="1" y="1814"/>
                  </a:lnTo>
                  <a:cubicBezTo>
                    <a:pt x="1" y="1814"/>
                    <a:pt x="1018" y="52"/>
                    <a:pt x="2915" y="52"/>
                  </a:cubicBezTo>
                  <a:cubicBezTo>
                    <a:pt x="2966" y="52"/>
                    <a:pt x="3019" y="53"/>
                    <a:pt x="3072" y="56"/>
                  </a:cubicBezTo>
                  <a:cubicBezTo>
                    <a:pt x="3072" y="56"/>
                    <a:pt x="2875" y="0"/>
                    <a:pt x="2564" y="0"/>
                  </a:cubicBezTo>
                  <a:close/>
                </a:path>
              </a:pathLst>
            </a:custGeom>
            <a:solidFill>
              <a:srgbClr val="1716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57"/>
            <p:cNvSpPr/>
            <p:nvPr/>
          </p:nvSpPr>
          <p:spPr>
            <a:xfrm>
              <a:off x="2305898" y="1951821"/>
              <a:ext cx="356127" cy="459081"/>
            </a:xfrm>
            <a:custGeom>
              <a:avLst/>
              <a:gdLst/>
              <a:ahLst/>
              <a:cxnLst/>
              <a:rect l="l" t="t" r="r" b="b"/>
              <a:pathLst>
                <a:path w="3677" h="4740" extrusionOk="0">
                  <a:moveTo>
                    <a:pt x="1266" y="1"/>
                  </a:moveTo>
                  <a:cubicBezTo>
                    <a:pt x="1234" y="1"/>
                    <a:pt x="1210" y="30"/>
                    <a:pt x="1230" y="138"/>
                  </a:cubicBezTo>
                  <a:cubicBezTo>
                    <a:pt x="1274" y="374"/>
                    <a:pt x="1095" y="1295"/>
                    <a:pt x="970" y="1653"/>
                  </a:cubicBezTo>
                  <a:cubicBezTo>
                    <a:pt x="849" y="2014"/>
                    <a:pt x="322" y="2260"/>
                    <a:pt x="150" y="3259"/>
                  </a:cubicBezTo>
                  <a:cubicBezTo>
                    <a:pt x="1" y="4127"/>
                    <a:pt x="908" y="4740"/>
                    <a:pt x="1759" y="4740"/>
                  </a:cubicBezTo>
                  <a:cubicBezTo>
                    <a:pt x="1888" y="4740"/>
                    <a:pt x="2016" y="4726"/>
                    <a:pt x="2138" y="4696"/>
                  </a:cubicBezTo>
                  <a:cubicBezTo>
                    <a:pt x="3065" y="4477"/>
                    <a:pt x="3677" y="3718"/>
                    <a:pt x="3588" y="3080"/>
                  </a:cubicBezTo>
                  <a:cubicBezTo>
                    <a:pt x="3498" y="2439"/>
                    <a:pt x="2890" y="1845"/>
                    <a:pt x="2138" y="1532"/>
                  </a:cubicBezTo>
                  <a:cubicBezTo>
                    <a:pt x="1389" y="1217"/>
                    <a:pt x="1355" y="43"/>
                    <a:pt x="1355" y="43"/>
                  </a:cubicBezTo>
                  <a:cubicBezTo>
                    <a:pt x="1355" y="43"/>
                    <a:pt x="1305" y="1"/>
                    <a:pt x="1266" y="1"/>
                  </a:cubicBez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57"/>
            <p:cNvSpPr/>
            <p:nvPr/>
          </p:nvSpPr>
          <p:spPr>
            <a:xfrm>
              <a:off x="2375244" y="2610225"/>
              <a:ext cx="358935" cy="76029"/>
            </a:xfrm>
            <a:custGeom>
              <a:avLst/>
              <a:gdLst/>
              <a:ahLst/>
              <a:cxnLst/>
              <a:rect l="l" t="t" r="r" b="b"/>
              <a:pathLst>
                <a:path w="3706" h="785" extrusionOk="0">
                  <a:moveTo>
                    <a:pt x="1" y="1"/>
                  </a:moveTo>
                  <a:lnTo>
                    <a:pt x="1" y="1"/>
                  </a:lnTo>
                  <a:cubicBezTo>
                    <a:pt x="609" y="597"/>
                    <a:pt x="1277" y="784"/>
                    <a:pt x="1876" y="784"/>
                  </a:cubicBezTo>
                  <a:cubicBezTo>
                    <a:pt x="2889" y="784"/>
                    <a:pt x="3706" y="247"/>
                    <a:pt x="3706" y="247"/>
                  </a:cubicBezTo>
                  <a:lnTo>
                    <a:pt x="3706" y="247"/>
                  </a:lnTo>
                  <a:cubicBezTo>
                    <a:pt x="3224" y="359"/>
                    <a:pt x="2755" y="401"/>
                    <a:pt x="2323" y="401"/>
                  </a:cubicBezTo>
                  <a:cubicBezTo>
                    <a:pt x="991" y="4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57"/>
            <p:cNvSpPr/>
            <p:nvPr/>
          </p:nvSpPr>
          <p:spPr>
            <a:xfrm>
              <a:off x="3164208" y="1858261"/>
              <a:ext cx="233802" cy="326006"/>
            </a:xfrm>
            <a:custGeom>
              <a:avLst/>
              <a:gdLst/>
              <a:ahLst/>
              <a:cxnLst/>
              <a:rect l="l" t="t" r="r" b="b"/>
              <a:pathLst>
                <a:path w="2414" h="3366" extrusionOk="0">
                  <a:moveTo>
                    <a:pt x="1041" y="0"/>
                  </a:moveTo>
                  <a:cubicBezTo>
                    <a:pt x="951" y="0"/>
                    <a:pt x="861" y="18"/>
                    <a:pt x="773" y="54"/>
                  </a:cubicBezTo>
                  <a:cubicBezTo>
                    <a:pt x="1" y="372"/>
                    <a:pt x="109" y="716"/>
                    <a:pt x="109" y="716"/>
                  </a:cubicBezTo>
                  <a:lnTo>
                    <a:pt x="797" y="3331"/>
                  </a:lnTo>
                  <a:cubicBezTo>
                    <a:pt x="797" y="3331"/>
                    <a:pt x="882" y="3366"/>
                    <a:pt x="1012" y="3366"/>
                  </a:cubicBezTo>
                  <a:cubicBezTo>
                    <a:pt x="1282" y="3366"/>
                    <a:pt x="1744" y="3215"/>
                    <a:pt x="2029" y="2289"/>
                  </a:cubicBezTo>
                  <a:cubicBezTo>
                    <a:pt x="2414" y="1045"/>
                    <a:pt x="1736" y="0"/>
                    <a:pt x="1041" y="0"/>
                  </a:cubicBez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57"/>
            <p:cNvSpPr/>
            <p:nvPr/>
          </p:nvSpPr>
          <p:spPr>
            <a:xfrm>
              <a:off x="1503084" y="1995501"/>
              <a:ext cx="221599" cy="356805"/>
            </a:xfrm>
            <a:custGeom>
              <a:avLst/>
              <a:gdLst/>
              <a:ahLst/>
              <a:cxnLst/>
              <a:rect l="l" t="t" r="r" b="b"/>
              <a:pathLst>
                <a:path w="2288" h="3684" extrusionOk="0">
                  <a:moveTo>
                    <a:pt x="1368" y="0"/>
                  </a:moveTo>
                  <a:cubicBezTo>
                    <a:pt x="713" y="0"/>
                    <a:pt x="132" y="643"/>
                    <a:pt x="67" y="2029"/>
                  </a:cubicBezTo>
                  <a:cubicBezTo>
                    <a:pt x="1" y="3442"/>
                    <a:pt x="640" y="3684"/>
                    <a:pt x="1086" y="3684"/>
                  </a:cubicBezTo>
                  <a:cubicBezTo>
                    <a:pt x="1318" y="3684"/>
                    <a:pt x="1498" y="3618"/>
                    <a:pt x="1498" y="3618"/>
                  </a:cubicBezTo>
                  <a:lnTo>
                    <a:pt x="2288" y="409"/>
                  </a:lnTo>
                  <a:cubicBezTo>
                    <a:pt x="1995" y="140"/>
                    <a:pt x="1673" y="0"/>
                    <a:pt x="1368" y="0"/>
                  </a:cubicBez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57"/>
            <p:cNvSpPr/>
            <p:nvPr/>
          </p:nvSpPr>
          <p:spPr>
            <a:xfrm>
              <a:off x="2091659" y="2049739"/>
              <a:ext cx="294819" cy="85133"/>
            </a:xfrm>
            <a:custGeom>
              <a:avLst/>
              <a:gdLst/>
              <a:ahLst/>
              <a:cxnLst/>
              <a:rect l="l" t="t" r="r" b="b"/>
              <a:pathLst>
                <a:path w="3044" h="879" extrusionOk="0">
                  <a:moveTo>
                    <a:pt x="1927" y="1"/>
                  </a:moveTo>
                  <a:cubicBezTo>
                    <a:pt x="2011" y="180"/>
                    <a:pt x="2133" y="312"/>
                    <a:pt x="2312" y="312"/>
                  </a:cubicBezTo>
                  <a:cubicBezTo>
                    <a:pt x="2473" y="312"/>
                    <a:pt x="2605" y="183"/>
                    <a:pt x="2706" y="1"/>
                  </a:cubicBezTo>
                  <a:close/>
                  <a:moveTo>
                    <a:pt x="33" y="1"/>
                  </a:moveTo>
                  <a:cubicBezTo>
                    <a:pt x="33" y="1"/>
                    <a:pt x="0" y="622"/>
                    <a:pt x="422" y="760"/>
                  </a:cubicBezTo>
                  <a:cubicBezTo>
                    <a:pt x="628" y="827"/>
                    <a:pt x="1080" y="879"/>
                    <a:pt x="1536" y="879"/>
                  </a:cubicBezTo>
                  <a:cubicBezTo>
                    <a:pt x="2025" y="879"/>
                    <a:pt x="2517" y="818"/>
                    <a:pt x="2693" y="659"/>
                  </a:cubicBezTo>
                  <a:cubicBezTo>
                    <a:pt x="3027" y="355"/>
                    <a:pt x="3044" y="1"/>
                    <a:pt x="3044" y="1"/>
                  </a:cubicBezTo>
                  <a:lnTo>
                    <a:pt x="2878" y="1"/>
                  </a:lnTo>
                  <a:cubicBezTo>
                    <a:pt x="2784" y="287"/>
                    <a:pt x="2629" y="514"/>
                    <a:pt x="2389" y="521"/>
                  </a:cubicBezTo>
                  <a:lnTo>
                    <a:pt x="2369" y="521"/>
                  </a:lnTo>
                  <a:cubicBezTo>
                    <a:pt x="2058" y="521"/>
                    <a:pt x="1866" y="295"/>
                    <a:pt x="1768" y="1"/>
                  </a:cubicBezTo>
                  <a:close/>
                </a:path>
              </a:pathLst>
            </a:custGeom>
            <a:solidFill>
              <a:srgbClr val="D4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57"/>
            <p:cNvSpPr/>
            <p:nvPr/>
          </p:nvSpPr>
          <p:spPr>
            <a:xfrm>
              <a:off x="2262895" y="2049739"/>
              <a:ext cx="107603" cy="50460"/>
            </a:xfrm>
            <a:custGeom>
              <a:avLst/>
              <a:gdLst/>
              <a:ahLst/>
              <a:cxnLst/>
              <a:rect l="l" t="t" r="r" b="b"/>
              <a:pathLst>
                <a:path w="1111" h="521" extrusionOk="0">
                  <a:moveTo>
                    <a:pt x="0" y="1"/>
                  </a:moveTo>
                  <a:cubicBezTo>
                    <a:pt x="98" y="295"/>
                    <a:pt x="290" y="521"/>
                    <a:pt x="601" y="521"/>
                  </a:cubicBezTo>
                  <a:lnTo>
                    <a:pt x="621" y="521"/>
                  </a:lnTo>
                  <a:cubicBezTo>
                    <a:pt x="861" y="514"/>
                    <a:pt x="1016" y="287"/>
                    <a:pt x="1110" y="1"/>
                  </a:cubicBezTo>
                  <a:lnTo>
                    <a:pt x="938" y="1"/>
                  </a:lnTo>
                  <a:cubicBezTo>
                    <a:pt x="837" y="183"/>
                    <a:pt x="705" y="312"/>
                    <a:pt x="544" y="312"/>
                  </a:cubicBezTo>
                  <a:cubicBezTo>
                    <a:pt x="365" y="312"/>
                    <a:pt x="243" y="180"/>
                    <a:pt x="159" y="1"/>
                  </a:cubicBezTo>
                  <a:close/>
                </a:path>
              </a:pathLst>
            </a:custGeom>
            <a:solidFill>
              <a:srgbClr val="8F9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57"/>
            <p:cNvSpPr/>
            <p:nvPr/>
          </p:nvSpPr>
          <p:spPr>
            <a:xfrm>
              <a:off x="2499797" y="1966155"/>
              <a:ext cx="272640" cy="121647"/>
            </a:xfrm>
            <a:custGeom>
              <a:avLst/>
              <a:gdLst/>
              <a:ahLst/>
              <a:cxnLst/>
              <a:rect l="l" t="t" r="r" b="b"/>
              <a:pathLst>
                <a:path w="2815" h="1256" extrusionOk="0">
                  <a:moveTo>
                    <a:pt x="2754" y="0"/>
                  </a:moveTo>
                  <a:lnTo>
                    <a:pt x="831" y="499"/>
                  </a:lnTo>
                  <a:cubicBezTo>
                    <a:pt x="807" y="574"/>
                    <a:pt x="767" y="631"/>
                    <a:pt x="713" y="661"/>
                  </a:cubicBezTo>
                  <a:cubicBezTo>
                    <a:pt x="649" y="695"/>
                    <a:pt x="577" y="712"/>
                    <a:pt x="507" y="712"/>
                  </a:cubicBezTo>
                  <a:cubicBezTo>
                    <a:pt x="429" y="712"/>
                    <a:pt x="345" y="692"/>
                    <a:pt x="261" y="648"/>
                  </a:cubicBezTo>
                  <a:lnTo>
                    <a:pt x="1" y="715"/>
                  </a:lnTo>
                  <a:cubicBezTo>
                    <a:pt x="1" y="715"/>
                    <a:pt x="1" y="996"/>
                    <a:pt x="206" y="1175"/>
                  </a:cubicBezTo>
                  <a:cubicBezTo>
                    <a:pt x="270" y="1228"/>
                    <a:pt x="406" y="1256"/>
                    <a:pt x="581" y="1256"/>
                  </a:cubicBezTo>
                  <a:cubicBezTo>
                    <a:pt x="845" y="1256"/>
                    <a:pt x="1205" y="1201"/>
                    <a:pt x="1556" y="1110"/>
                  </a:cubicBezTo>
                  <a:cubicBezTo>
                    <a:pt x="1580" y="1094"/>
                    <a:pt x="1603" y="1080"/>
                    <a:pt x="1627" y="1066"/>
                  </a:cubicBezTo>
                  <a:cubicBezTo>
                    <a:pt x="1914" y="901"/>
                    <a:pt x="2173" y="793"/>
                    <a:pt x="2282" y="793"/>
                  </a:cubicBezTo>
                  <a:cubicBezTo>
                    <a:pt x="2302" y="793"/>
                    <a:pt x="2318" y="800"/>
                    <a:pt x="2326" y="810"/>
                  </a:cubicBezTo>
                  <a:cubicBezTo>
                    <a:pt x="2326" y="813"/>
                    <a:pt x="2329" y="813"/>
                    <a:pt x="2329" y="817"/>
                  </a:cubicBezTo>
                  <a:cubicBezTo>
                    <a:pt x="2815" y="507"/>
                    <a:pt x="2754" y="0"/>
                    <a:pt x="2754" y="0"/>
                  </a:cubicBezTo>
                  <a:close/>
                </a:path>
              </a:pathLst>
            </a:custGeom>
            <a:solidFill>
              <a:srgbClr val="D4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57"/>
            <p:cNvSpPr/>
            <p:nvPr/>
          </p:nvSpPr>
          <p:spPr>
            <a:xfrm>
              <a:off x="2524979" y="2014484"/>
              <a:ext cx="55303" cy="20726"/>
            </a:xfrm>
            <a:custGeom>
              <a:avLst/>
              <a:gdLst/>
              <a:ahLst/>
              <a:cxnLst/>
              <a:rect l="l" t="t" r="r" b="b"/>
              <a:pathLst>
                <a:path w="571" h="214" extrusionOk="0">
                  <a:moveTo>
                    <a:pt x="571" y="0"/>
                  </a:moveTo>
                  <a:lnTo>
                    <a:pt x="1" y="149"/>
                  </a:lnTo>
                  <a:cubicBezTo>
                    <a:pt x="85" y="193"/>
                    <a:pt x="169" y="213"/>
                    <a:pt x="247" y="213"/>
                  </a:cubicBezTo>
                  <a:cubicBezTo>
                    <a:pt x="317" y="213"/>
                    <a:pt x="389" y="196"/>
                    <a:pt x="453" y="162"/>
                  </a:cubicBezTo>
                  <a:cubicBezTo>
                    <a:pt x="507" y="132"/>
                    <a:pt x="547" y="75"/>
                    <a:pt x="571" y="0"/>
                  </a:cubicBezTo>
                  <a:close/>
                </a:path>
              </a:pathLst>
            </a:custGeom>
            <a:solidFill>
              <a:srgbClr val="8F9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57"/>
            <p:cNvSpPr/>
            <p:nvPr/>
          </p:nvSpPr>
          <p:spPr>
            <a:xfrm>
              <a:off x="2087398" y="2034436"/>
              <a:ext cx="317386" cy="15400"/>
            </a:xfrm>
            <a:custGeom>
              <a:avLst/>
              <a:gdLst/>
              <a:ahLst/>
              <a:cxnLst/>
              <a:rect l="l" t="t" r="r" b="b"/>
              <a:pathLst>
                <a:path w="3277" h="159" extrusionOk="0">
                  <a:moveTo>
                    <a:pt x="2956" y="1"/>
                  </a:moveTo>
                  <a:cubicBezTo>
                    <a:pt x="2233" y="1"/>
                    <a:pt x="84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64" y="85"/>
                    <a:pt x="0" y="159"/>
                    <a:pt x="0" y="159"/>
                  </a:cubicBezTo>
                  <a:lnTo>
                    <a:pt x="3088" y="159"/>
                  </a:lnTo>
                  <a:cubicBezTo>
                    <a:pt x="3088" y="159"/>
                    <a:pt x="3276" y="54"/>
                    <a:pt x="3189" y="10"/>
                  </a:cubicBezTo>
                  <a:cubicBezTo>
                    <a:pt x="3175" y="4"/>
                    <a:pt x="3090" y="1"/>
                    <a:pt x="2956" y="1"/>
                  </a:cubicBezTo>
                  <a:close/>
                </a:path>
              </a:pathLst>
            </a:custGeom>
            <a:solidFill>
              <a:srgbClr val="D7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57"/>
            <p:cNvSpPr/>
            <p:nvPr/>
          </p:nvSpPr>
          <p:spPr>
            <a:xfrm>
              <a:off x="2390934" y="2025041"/>
              <a:ext cx="109250" cy="24794"/>
            </a:xfrm>
            <a:custGeom>
              <a:avLst/>
              <a:gdLst/>
              <a:ahLst/>
              <a:cxnLst/>
              <a:rect l="l" t="t" r="r" b="b"/>
              <a:pathLst>
                <a:path w="1128" h="256" extrusionOk="0">
                  <a:moveTo>
                    <a:pt x="677" y="0"/>
                  </a:moveTo>
                  <a:cubicBezTo>
                    <a:pt x="505" y="0"/>
                    <a:pt x="293" y="42"/>
                    <a:pt x="58" y="178"/>
                  </a:cubicBezTo>
                  <a:lnTo>
                    <a:pt x="1" y="256"/>
                  </a:lnTo>
                  <a:cubicBezTo>
                    <a:pt x="1" y="256"/>
                    <a:pt x="396" y="132"/>
                    <a:pt x="778" y="132"/>
                  </a:cubicBezTo>
                  <a:cubicBezTo>
                    <a:pt x="901" y="132"/>
                    <a:pt x="1022" y="145"/>
                    <a:pt x="1128" y="178"/>
                  </a:cubicBezTo>
                  <a:lnTo>
                    <a:pt x="1125" y="107"/>
                  </a:lnTo>
                  <a:cubicBezTo>
                    <a:pt x="1125" y="107"/>
                    <a:pt x="952" y="0"/>
                    <a:pt x="677" y="0"/>
                  </a:cubicBezTo>
                  <a:close/>
                </a:path>
              </a:pathLst>
            </a:custGeom>
            <a:solidFill>
              <a:srgbClr val="D7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57"/>
            <p:cNvSpPr/>
            <p:nvPr/>
          </p:nvSpPr>
          <p:spPr>
            <a:xfrm>
              <a:off x="2491661" y="1955985"/>
              <a:ext cx="290267" cy="86296"/>
            </a:xfrm>
            <a:custGeom>
              <a:avLst/>
              <a:gdLst/>
              <a:ahLst/>
              <a:cxnLst/>
              <a:rect l="l" t="t" r="r" b="b"/>
              <a:pathLst>
                <a:path w="2997" h="891" extrusionOk="0">
                  <a:moveTo>
                    <a:pt x="2943" y="0"/>
                  </a:moveTo>
                  <a:lnTo>
                    <a:pt x="0" y="780"/>
                  </a:lnTo>
                  <a:lnTo>
                    <a:pt x="88" y="891"/>
                  </a:lnTo>
                  <a:lnTo>
                    <a:pt x="2997" y="105"/>
                  </a:lnTo>
                  <a:lnTo>
                    <a:pt x="2943" y="0"/>
                  </a:lnTo>
                  <a:close/>
                </a:path>
              </a:pathLst>
            </a:custGeom>
            <a:solidFill>
              <a:srgbClr val="D7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57"/>
            <p:cNvSpPr/>
            <p:nvPr/>
          </p:nvSpPr>
          <p:spPr>
            <a:xfrm>
              <a:off x="3206048" y="1912498"/>
              <a:ext cx="81550" cy="201163"/>
            </a:xfrm>
            <a:custGeom>
              <a:avLst/>
              <a:gdLst/>
              <a:ahLst/>
              <a:cxnLst/>
              <a:rect l="l" t="t" r="r" b="b"/>
              <a:pathLst>
                <a:path w="842" h="2077" extrusionOk="0">
                  <a:moveTo>
                    <a:pt x="841" y="0"/>
                  </a:moveTo>
                  <a:cubicBezTo>
                    <a:pt x="0" y="399"/>
                    <a:pt x="480" y="2076"/>
                    <a:pt x="480" y="2076"/>
                  </a:cubicBezTo>
                  <a:lnTo>
                    <a:pt x="841" y="0"/>
                  </a:lnTo>
                  <a:close/>
                </a:path>
              </a:pathLst>
            </a:custGeom>
            <a:solidFill>
              <a:srgbClr val="B6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57"/>
            <p:cNvSpPr/>
            <p:nvPr/>
          </p:nvSpPr>
          <p:spPr>
            <a:xfrm>
              <a:off x="1616790" y="2049739"/>
              <a:ext cx="45230" cy="181211"/>
            </a:xfrm>
            <a:custGeom>
              <a:avLst/>
              <a:gdLst/>
              <a:ahLst/>
              <a:cxnLst/>
              <a:rect l="l" t="t" r="r" b="b"/>
              <a:pathLst>
                <a:path w="467" h="1871" extrusionOk="0">
                  <a:moveTo>
                    <a:pt x="0" y="1"/>
                  </a:moveTo>
                  <a:lnTo>
                    <a:pt x="273" y="1871"/>
                  </a:lnTo>
                  <a:cubicBezTo>
                    <a:pt x="273" y="1871"/>
                    <a:pt x="466" y="619"/>
                    <a:pt x="0" y="1"/>
                  </a:cubicBezTo>
                  <a:close/>
                </a:path>
              </a:pathLst>
            </a:custGeom>
            <a:solidFill>
              <a:srgbClr val="B6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57"/>
            <p:cNvSpPr/>
            <p:nvPr/>
          </p:nvSpPr>
          <p:spPr>
            <a:xfrm>
              <a:off x="1483036" y="2668143"/>
              <a:ext cx="1024990" cy="376175"/>
            </a:xfrm>
            <a:custGeom>
              <a:avLst/>
              <a:gdLst/>
              <a:ahLst/>
              <a:cxnLst/>
              <a:rect l="l" t="t" r="r" b="b"/>
              <a:pathLst>
                <a:path w="10583" h="3884" extrusionOk="0">
                  <a:moveTo>
                    <a:pt x="1" y="0"/>
                  </a:moveTo>
                  <a:cubicBezTo>
                    <a:pt x="1" y="1"/>
                    <a:pt x="3382" y="2909"/>
                    <a:pt x="9139" y="3884"/>
                  </a:cubicBezTo>
                  <a:lnTo>
                    <a:pt x="10583" y="1100"/>
                  </a:lnTo>
                  <a:cubicBezTo>
                    <a:pt x="10583" y="1100"/>
                    <a:pt x="3915" y="1057"/>
                    <a:pt x="1" y="0"/>
                  </a:cubicBezTo>
                  <a:close/>
                </a:path>
              </a:pathLst>
            </a:custGeom>
            <a:solidFill>
              <a:srgbClr val="BA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57"/>
            <p:cNvSpPr/>
            <p:nvPr/>
          </p:nvSpPr>
          <p:spPr>
            <a:xfrm>
              <a:off x="2554713" y="2531774"/>
              <a:ext cx="855401" cy="449492"/>
            </a:xfrm>
            <a:custGeom>
              <a:avLst/>
              <a:gdLst/>
              <a:ahLst/>
              <a:cxnLst/>
              <a:rect l="l" t="t" r="r" b="b"/>
              <a:pathLst>
                <a:path w="8832" h="4641" extrusionOk="0">
                  <a:moveTo>
                    <a:pt x="8831" y="1"/>
                  </a:moveTo>
                  <a:lnTo>
                    <a:pt x="8831" y="1"/>
                  </a:lnTo>
                  <a:cubicBezTo>
                    <a:pt x="8831" y="1"/>
                    <a:pt x="3783" y="2239"/>
                    <a:pt x="1" y="2465"/>
                  </a:cubicBezTo>
                  <a:lnTo>
                    <a:pt x="2896" y="4641"/>
                  </a:lnTo>
                  <a:cubicBezTo>
                    <a:pt x="2896" y="4641"/>
                    <a:pt x="7850" y="2482"/>
                    <a:pt x="8831" y="1"/>
                  </a:cubicBezTo>
                  <a:close/>
                </a:path>
              </a:pathLst>
            </a:custGeom>
            <a:solidFill>
              <a:srgbClr val="BA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57"/>
            <p:cNvSpPr/>
            <p:nvPr/>
          </p:nvSpPr>
          <p:spPr>
            <a:xfrm>
              <a:off x="2465802" y="2770419"/>
              <a:ext cx="149443" cy="177531"/>
            </a:xfrm>
            <a:custGeom>
              <a:avLst/>
              <a:gdLst/>
              <a:ahLst/>
              <a:cxnLst/>
              <a:rect l="l" t="t" r="r" b="b"/>
              <a:pathLst>
                <a:path w="1543" h="1833" extrusionOk="0">
                  <a:moveTo>
                    <a:pt x="325" y="1"/>
                  </a:moveTo>
                  <a:lnTo>
                    <a:pt x="1" y="888"/>
                  </a:lnTo>
                  <a:lnTo>
                    <a:pt x="919" y="1832"/>
                  </a:lnTo>
                  <a:lnTo>
                    <a:pt x="1543" y="469"/>
                  </a:lnTo>
                  <a:lnTo>
                    <a:pt x="919" y="1"/>
                  </a:lnTo>
                  <a:close/>
                </a:path>
              </a:pathLst>
            </a:custGeom>
            <a:solidFill>
              <a:srgbClr val="201C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57"/>
            <p:cNvSpPr/>
            <p:nvPr/>
          </p:nvSpPr>
          <p:spPr>
            <a:xfrm>
              <a:off x="2512872" y="2947853"/>
              <a:ext cx="182470" cy="395836"/>
            </a:xfrm>
            <a:custGeom>
              <a:avLst/>
              <a:gdLst/>
              <a:ahLst/>
              <a:cxnLst/>
              <a:rect l="l" t="t" r="r" b="b"/>
              <a:pathLst>
                <a:path w="1884" h="4087" extrusionOk="0">
                  <a:moveTo>
                    <a:pt x="433" y="0"/>
                  </a:moveTo>
                  <a:lnTo>
                    <a:pt x="1" y="4087"/>
                  </a:lnTo>
                  <a:lnTo>
                    <a:pt x="1884" y="383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1716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57"/>
            <p:cNvSpPr/>
            <p:nvPr/>
          </p:nvSpPr>
          <p:spPr>
            <a:xfrm>
              <a:off x="3239365" y="3704079"/>
              <a:ext cx="588669" cy="466054"/>
            </a:xfrm>
            <a:custGeom>
              <a:avLst/>
              <a:gdLst/>
              <a:ahLst/>
              <a:cxnLst/>
              <a:rect l="l" t="t" r="r" b="b"/>
              <a:pathLst>
                <a:path w="6078" h="4812" extrusionOk="0">
                  <a:moveTo>
                    <a:pt x="214" y="1"/>
                  </a:moveTo>
                  <a:cubicBezTo>
                    <a:pt x="214" y="1"/>
                    <a:pt x="1" y="3614"/>
                    <a:pt x="1091" y="4496"/>
                  </a:cubicBezTo>
                  <a:cubicBezTo>
                    <a:pt x="1378" y="4726"/>
                    <a:pt x="1805" y="4811"/>
                    <a:pt x="2280" y="4811"/>
                  </a:cubicBezTo>
                  <a:cubicBezTo>
                    <a:pt x="3609" y="4811"/>
                    <a:pt x="5305" y="4145"/>
                    <a:pt x="5305" y="4145"/>
                  </a:cubicBezTo>
                  <a:lnTo>
                    <a:pt x="6078" y="139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BA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57"/>
            <p:cNvSpPr/>
            <p:nvPr/>
          </p:nvSpPr>
          <p:spPr>
            <a:xfrm>
              <a:off x="3548225" y="2811875"/>
              <a:ext cx="1233389" cy="2331627"/>
            </a:xfrm>
            <a:custGeom>
              <a:avLst/>
              <a:gdLst/>
              <a:ahLst/>
              <a:cxnLst/>
              <a:rect l="l" t="t" r="r" b="b"/>
              <a:pathLst>
                <a:path w="12439" h="24074" extrusionOk="0">
                  <a:moveTo>
                    <a:pt x="4313" y="1"/>
                  </a:moveTo>
                  <a:lnTo>
                    <a:pt x="1" y="24074"/>
                  </a:lnTo>
                  <a:lnTo>
                    <a:pt x="12438" y="24074"/>
                  </a:lnTo>
                  <a:lnTo>
                    <a:pt x="12438" y="4394"/>
                  </a:lnTo>
                  <a:cubicBezTo>
                    <a:pt x="11355" y="3635"/>
                    <a:pt x="7816" y="1428"/>
                    <a:pt x="4313" y="1"/>
                  </a:cubicBezTo>
                  <a:close/>
                </a:path>
              </a:pathLst>
            </a:custGeom>
            <a:solidFill>
              <a:srgbClr val="604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57"/>
            <p:cNvSpPr/>
            <p:nvPr/>
          </p:nvSpPr>
          <p:spPr>
            <a:xfrm>
              <a:off x="3545905" y="2811872"/>
              <a:ext cx="715837" cy="2331627"/>
            </a:xfrm>
            <a:custGeom>
              <a:avLst/>
              <a:gdLst/>
              <a:ahLst/>
              <a:cxnLst/>
              <a:rect l="l" t="t" r="r" b="b"/>
              <a:pathLst>
                <a:path w="7391" h="24074" extrusionOk="0">
                  <a:moveTo>
                    <a:pt x="4337" y="1"/>
                  </a:moveTo>
                  <a:lnTo>
                    <a:pt x="1" y="24074"/>
                  </a:lnTo>
                  <a:lnTo>
                    <a:pt x="52" y="24074"/>
                  </a:lnTo>
                  <a:cubicBezTo>
                    <a:pt x="628" y="22873"/>
                    <a:pt x="4252" y="15290"/>
                    <a:pt x="5754" y="10674"/>
                  </a:cubicBezTo>
                  <a:cubicBezTo>
                    <a:pt x="7390" y="5646"/>
                    <a:pt x="4337" y="1"/>
                    <a:pt x="4337" y="1"/>
                  </a:cubicBez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57"/>
            <p:cNvSpPr/>
            <p:nvPr/>
          </p:nvSpPr>
          <p:spPr>
            <a:xfrm>
              <a:off x="1085649" y="2856424"/>
              <a:ext cx="802132" cy="2287075"/>
            </a:xfrm>
            <a:custGeom>
              <a:avLst/>
              <a:gdLst/>
              <a:ahLst/>
              <a:cxnLst/>
              <a:rect l="l" t="t" r="r" b="b"/>
              <a:pathLst>
                <a:path w="8282" h="23614" extrusionOk="0">
                  <a:moveTo>
                    <a:pt x="1621" y="0"/>
                  </a:moveTo>
                  <a:cubicBezTo>
                    <a:pt x="1621" y="0"/>
                    <a:pt x="1" y="3199"/>
                    <a:pt x="983" y="7653"/>
                  </a:cubicBezTo>
                  <a:cubicBezTo>
                    <a:pt x="1847" y="11581"/>
                    <a:pt x="6969" y="21363"/>
                    <a:pt x="8163" y="23614"/>
                  </a:cubicBezTo>
                  <a:lnTo>
                    <a:pt x="8282" y="23614"/>
                  </a:lnTo>
                  <a:lnTo>
                    <a:pt x="1621" y="0"/>
                  </a:ln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57"/>
            <p:cNvSpPr/>
            <p:nvPr/>
          </p:nvSpPr>
          <p:spPr>
            <a:xfrm>
              <a:off x="25" y="3832893"/>
              <a:ext cx="1366492" cy="1310608"/>
            </a:xfrm>
            <a:custGeom>
              <a:avLst/>
              <a:gdLst/>
              <a:ahLst/>
              <a:cxnLst/>
              <a:rect l="l" t="t" r="r" b="b"/>
              <a:pathLst>
                <a:path w="14109" h="13532" extrusionOk="0">
                  <a:moveTo>
                    <a:pt x="11058" y="1"/>
                  </a:moveTo>
                  <a:lnTo>
                    <a:pt x="0" y="4329"/>
                  </a:lnTo>
                  <a:lnTo>
                    <a:pt x="0" y="13532"/>
                  </a:lnTo>
                  <a:lnTo>
                    <a:pt x="10603" y="13532"/>
                  </a:lnTo>
                  <a:lnTo>
                    <a:pt x="14108" y="8936"/>
                  </a:lnTo>
                  <a:lnTo>
                    <a:pt x="11058" y="1"/>
                  </a:lnTo>
                  <a:close/>
                </a:path>
              </a:pathLst>
            </a:custGeom>
            <a:solidFill>
              <a:srgbClr val="352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57"/>
            <p:cNvSpPr/>
            <p:nvPr/>
          </p:nvSpPr>
          <p:spPr>
            <a:xfrm>
              <a:off x="1070927" y="3722674"/>
              <a:ext cx="541309" cy="975692"/>
            </a:xfrm>
            <a:custGeom>
              <a:avLst/>
              <a:gdLst/>
              <a:ahLst/>
              <a:cxnLst/>
              <a:rect l="l" t="t" r="r" b="b"/>
              <a:pathLst>
                <a:path w="5589" h="10074" extrusionOk="0">
                  <a:moveTo>
                    <a:pt x="2896" y="1"/>
                  </a:moveTo>
                  <a:lnTo>
                    <a:pt x="1" y="1139"/>
                  </a:lnTo>
                  <a:lnTo>
                    <a:pt x="3051" y="10074"/>
                  </a:lnTo>
                  <a:lnTo>
                    <a:pt x="5589" y="6750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rgbClr val="634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57"/>
            <p:cNvSpPr/>
            <p:nvPr/>
          </p:nvSpPr>
          <p:spPr>
            <a:xfrm>
              <a:off x="25" y="4459045"/>
              <a:ext cx="502374" cy="684457"/>
            </a:xfrm>
            <a:custGeom>
              <a:avLst/>
              <a:gdLst/>
              <a:ahLst/>
              <a:cxnLst/>
              <a:rect l="l" t="t" r="r" b="b"/>
              <a:pathLst>
                <a:path w="5187" h="7067" extrusionOk="0">
                  <a:moveTo>
                    <a:pt x="0" y="1"/>
                  </a:moveTo>
                  <a:lnTo>
                    <a:pt x="0" y="7067"/>
                  </a:lnTo>
                  <a:lnTo>
                    <a:pt x="5186" y="7067"/>
                  </a:lnTo>
                  <a:cubicBezTo>
                    <a:pt x="4974" y="83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57"/>
            <p:cNvSpPr/>
            <p:nvPr/>
          </p:nvSpPr>
          <p:spPr>
            <a:xfrm>
              <a:off x="1366425" y="3557734"/>
              <a:ext cx="901794" cy="780437"/>
            </a:xfrm>
            <a:custGeom>
              <a:avLst/>
              <a:gdLst/>
              <a:ahLst/>
              <a:cxnLst/>
              <a:rect l="l" t="t" r="r" b="b"/>
              <a:pathLst>
                <a:path w="9311" h="8058" extrusionOk="0">
                  <a:moveTo>
                    <a:pt x="5579" y="1"/>
                  </a:moveTo>
                  <a:cubicBezTo>
                    <a:pt x="3367" y="1"/>
                    <a:pt x="0" y="1964"/>
                    <a:pt x="0" y="1964"/>
                  </a:cubicBezTo>
                  <a:lnTo>
                    <a:pt x="2379" y="8058"/>
                  </a:lnTo>
                  <a:lnTo>
                    <a:pt x="2808" y="7245"/>
                  </a:lnTo>
                  <a:lnTo>
                    <a:pt x="4353" y="7623"/>
                  </a:lnTo>
                  <a:cubicBezTo>
                    <a:pt x="4353" y="7623"/>
                    <a:pt x="6813" y="4329"/>
                    <a:pt x="6580" y="3462"/>
                  </a:cubicBezTo>
                  <a:cubicBezTo>
                    <a:pt x="6351" y="2599"/>
                    <a:pt x="5514" y="2099"/>
                    <a:pt x="5514" y="2099"/>
                  </a:cubicBezTo>
                  <a:lnTo>
                    <a:pt x="5514" y="2099"/>
                  </a:lnTo>
                  <a:cubicBezTo>
                    <a:pt x="6911" y="2264"/>
                    <a:pt x="8153" y="3462"/>
                    <a:pt x="8153" y="3462"/>
                  </a:cubicBezTo>
                  <a:lnTo>
                    <a:pt x="9310" y="1964"/>
                  </a:lnTo>
                  <a:cubicBezTo>
                    <a:pt x="9310" y="1964"/>
                    <a:pt x="8210" y="368"/>
                    <a:pt x="6043" y="34"/>
                  </a:cubicBezTo>
                  <a:cubicBezTo>
                    <a:pt x="5896" y="11"/>
                    <a:pt x="5740" y="1"/>
                    <a:pt x="5579" y="1"/>
                  </a:cubicBezTo>
                  <a:close/>
                </a:path>
              </a:pathLst>
            </a:custGeom>
            <a:solidFill>
              <a:srgbClr val="ECB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57"/>
            <p:cNvSpPr/>
            <p:nvPr/>
          </p:nvSpPr>
          <p:spPr>
            <a:xfrm>
              <a:off x="2092918" y="3655362"/>
              <a:ext cx="144213" cy="138693"/>
            </a:xfrm>
            <a:custGeom>
              <a:avLst/>
              <a:gdLst/>
              <a:ahLst/>
              <a:cxnLst/>
              <a:rect l="l" t="t" r="r" b="b"/>
              <a:pathLst>
                <a:path w="1489" h="1432" extrusionOk="0">
                  <a:moveTo>
                    <a:pt x="659" y="1"/>
                  </a:moveTo>
                  <a:lnTo>
                    <a:pt x="0" y="889"/>
                  </a:lnTo>
                  <a:lnTo>
                    <a:pt x="774" y="1432"/>
                  </a:lnTo>
                  <a:lnTo>
                    <a:pt x="1489" y="578"/>
                  </a:lnTo>
                  <a:cubicBezTo>
                    <a:pt x="1489" y="578"/>
                    <a:pt x="976" y="85"/>
                    <a:pt x="659" y="1"/>
                  </a:cubicBez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57"/>
            <p:cNvSpPr/>
            <p:nvPr/>
          </p:nvSpPr>
          <p:spPr>
            <a:xfrm>
              <a:off x="1806331" y="3879576"/>
              <a:ext cx="149347" cy="180533"/>
            </a:xfrm>
            <a:custGeom>
              <a:avLst/>
              <a:gdLst/>
              <a:ahLst/>
              <a:cxnLst/>
              <a:rect l="l" t="t" r="r" b="b"/>
              <a:pathLst>
                <a:path w="1542" h="1864" extrusionOk="0">
                  <a:moveTo>
                    <a:pt x="0" y="1"/>
                  </a:moveTo>
                  <a:lnTo>
                    <a:pt x="1420" y="1863"/>
                  </a:lnTo>
                  <a:lnTo>
                    <a:pt x="1542" y="16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57"/>
            <p:cNvSpPr/>
            <p:nvPr/>
          </p:nvSpPr>
          <p:spPr>
            <a:xfrm>
              <a:off x="2599168" y="3376039"/>
              <a:ext cx="58208" cy="1706638"/>
            </a:xfrm>
            <a:custGeom>
              <a:avLst/>
              <a:gdLst/>
              <a:ahLst/>
              <a:cxnLst/>
              <a:rect l="l" t="t" r="r" b="b"/>
              <a:pathLst>
                <a:path w="601" h="17621" extrusionOk="0">
                  <a:moveTo>
                    <a:pt x="98" y="0"/>
                  </a:moveTo>
                  <a:lnTo>
                    <a:pt x="1" y="4"/>
                  </a:lnTo>
                  <a:cubicBezTo>
                    <a:pt x="206" y="5969"/>
                    <a:pt x="398" y="11804"/>
                    <a:pt x="503" y="17621"/>
                  </a:cubicBezTo>
                  <a:lnTo>
                    <a:pt x="601" y="17621"/>
                  </a:lnTo>
                  <a:cubicBezTo>
                    <a:pt x="500" y="11800"/>
                    <a:pt x="304" y="5966"/>
                    <a:pt x="98" y="0"/>
                  </a:cubicBezTo>
                  <a:close/>
                </a:path>
              </a:pathLst>
            </a:custGeom>
            <a:solidFill>
              <a:srgbClr val="BA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57"/>
            <p:cNvSpPr/>
            <p:nvPr/>
          </p:nvSpPr>
          <p:spPr>
            <a:xfrm>
              <a:off x="3174087" y="3840738"/>
              <a:ext cx="600098" cy="43874"/>
            </a:xfrm>
            <a:custGeom>
              <a:avLst/>
              <a:gdLst/>
              <a:ahLst/>
              <a:cxnLst/>
              <a:rect l="l" t="t" r="r" b="b"/>
              <a:pathLst>
                <a:path w="6196" h="453" extrusionOk="0">
                  <a:moveTo>
                    <a:pt x="7" y="1"/>
                  </a:moveTo>
                  <a:lnTo>
                    <a:pt x="0" y="98"/>
                  </a:lnTo>
                  <a:lnTo>
                    <a:pt x="6188" y="453"/>
                  </a:lnTo>
                  <a:lnTo>
                    <a:pt x="6195" y="355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7D7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57"/>
            <p:cNvSpPr/>
            <p:nvPr/>
          </p:nvSpPr>
          <p:spPr>
            <a:xfrm>
              <a:off x="2363525" y="2778264"/>
              <a:ext cx="129201" cy="267991"/>
            </a:xfrm>
            <a:custGeom>
              <a:avLst/>
              <a:gdLst/>
              <a:ahLst/>
              <a:cxnLst/>
              <a:rect l="l" t="t" r="r" b="b"/>
              <a:pathLst>
                <a:path w="1334" h="2767" extrusionOk="0">
                  <a:moveTo>
                    <a:pt x="1330" y="0"/>
                  </a:moveTo>
                  <a:lnTo>
                    <a:pt x="1020" y="13"/>
                  </a:lnTo>
                  <a:lnTo>
                    <a:pt x="0" y="2730"/>
                  </a:lnTo>
                  <a:lnTo>
                    <a:pt x="95" y="2767"/>
                  </a:lnTo>
                  <a:lnTo>
                    <a:pt x="1090" y="108"/>
                  </a:lnTo>
                  <a:lnTo>
                    <a:pt x="1333" y="98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rgbClr val="7D7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57"/>
            <p:cNvSpPr/>
            <p:nvPr/>
          </p:nvSpPr>
          <p:spPr>
            <a:xfrm>
              <a:off x="2551710" y="2766836"/>
              <a:ext cx="296562" cy="243875"/>
            </a:xfrm>
            <a:custGeom>
              <a:avLst/>
              <a:gdLst/>
              <a:ahLst/>
              <a:cxnLst/>
              <a:rect l="l" t="t" r="r" b="b"/>
              <a:pathLst>
                <a:path w="3062" h="2518" extrusionOk="0">
                  <a:moveTo>
                    <a:pt x="62" y="0"/>
                  </a:moveTo>
                  <a:lnTo>
                    <a:pt x="1" y="75"/>
                  </a:lnTo>
                  <a:lnTo>
                    <a:pt x="3001" y="2517"/>
                  </a:lnTo>
                  <a:lnTo>
                    <a:pt x="3062" y="244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7D7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57"/>
            <p:cNvSpPr/>
            <p:nvPr/>
          </p:nvSpPr>
          <p:spPr>
            <a:xfrm>
              <a:off x="1118288" y="3774684"/>
              <a:ext cx="439807" cy="824021"/>
            </a:xfrm>
            <a:custGeom>
              <a:avLst/>
              <a:gdLst/>
              <a:ahLst/>
              <a:cxnLst/>
              <a:rect l="l" t="t" r="r" b="b"/>
              <a:pathLst>
                <a:path w="4541" h="8508" extrusionOk="0">
                  <a:moveTo>
                    <a:pt x="2687" y="1"/>
                  </a:moveTo>
                  <a:lnTo>
                    <a:pt x="1" y="1040"/>
                  </a:lnTo>
                  <a:lnTo>
                    <a:pt x="38" y="1131"/>
                  </a:lnTo>
                  <a:lnTo>
                    <a:pt x="1924" y="399"/>
                  </a:lnTo>
                  <a:lnTo>
                    <a:pt x="1924" y="399"/>
                  </a:lnTo>
                  <a:cubicBezTo>
                    <a:pt x="258" y="1546"/>
                    <a:pt x="271" y="1644"/>
                    <a:pt x="275" y="1675"/>
                  </a:cubicBezTo>
                  <a:lnTo>
                    <a:pt x="284" y="1711"/>
                  </a:lnTo>
                  <a:lnTo>
                    <a:pt x="312" y="1722"/>
                  </a:lnTo>
                  <a:cubicBezTo>
                    <a:pt x="317" y="1723"/>
                    <a:pt x="325" y="1724"/>
                    <a:pt x="334" y="1724"/>
                  </a:cubicBezTo>
                  <a:cubicBezTo>
                    <a:pt x="538" y="1724"/>
                    <a:pt x="1682" y="1322"/>
                    <a:pt x="2404" y="1060"/>
                  </a:cubicBezTo>
                  <a:lnTo>
                    <a:pt x="2404" y="1060"/>
                  </a:lnTo>
                  <a:lnTo>
                    <a:pt x="292" y="2697"/>
                  </a:lnTo>
                  <a:lnTo>
                    <a:pt x="2650" y="1921"/>
                  </a:lnTo>
                  <a:lnTo>
                    <a:pt x="703" y="3503"/>
                  </a:lnTo>
                  <a:lnTo>
                    <a:pt x="703" y="3503"/>
                  </a:lnTo>
                  <a:lnTo>
                    <a:pt x="2886" y="2717"/>
                  </a:lnTo>
                  <a:lnTo>
                    <a:pt x="858" y="4222"/>
                  </a:lnTo>
                  <a:lnTo>
                    <a:pt x="858" y="4222"/>
                  </a:lnTo>
                  <a:lnTo>
                    <a:pt x="3375" y="3396"/>
                  </a:lnTo>
                  <a:lnTo>
                    <a:pt x="3375" y="3396"/>
                  </a:lnTo>
                  <a:lnTo>
                    <a:pt x="1192" y="5305"/>
                  </a:lnTo>
                  <a:lnTo>
                    <a:pt x="3517" y="4222"/>
                  </a:lnTo>
                  <a:lnTo>
                    <a:pt x="3517" y="4222"/>
                  </a:lnTo>
                  <a:lnTo>
                    <a:pt x="1634" y="6385"/>
                  </a:lnTo>
                  <a:lnTo>
                    <a:pt x="4044" y="5002"/>
                  </a:lnTo>
                  <a:lnTo>
                    <a:pt x="2363" y="7492"/>
                  </a:lnTo>
                  <a:lnTo>
                    <a:pt x="2592" y="7319"/>
                  </a:lnTo>
                  <a:cubicBezTo>
                    <a:pt x="3146" y="6908"/>
                    <a:pt x="3993" y="6294"/>
                    <a:pt x="4334" y="6075"/>
                  </a:cubicBezTo>
                  <a:lnTo>
                    <a:pt x="4334" y="6075"/>
                  </a:lnTo>
                  <a:cubicBezTo>
                    <a:pt x="3986" y="6607"/>
                    <a:pt x="2869" y="8369"/>
                    <a:pt x="2819" y="8453"/>
                  </a:cubicBezTo>
                  <a:lnTo>
                    <a:pt x="2900" y="8507"/>
                  </a:lnTo>
                  <a:cubicBezTo>
                    <a:pt x="2913" y="8484"/>
                    <a:pt x="4364" y="6193"/>
                    <a:pt x="4509" y="5994"/>
                  </a:cubicBezTo>
                  <a:cubicBezTo>
                    <a:pt x="4540" y="5950"/>
                    <a:pt x="4520" y="5919"/>
                    <a:pt x="4509" y="5909"/>
                  </a:cubicBezTo>
                  <a:cubicBezTo>
                    <a:pt x="4503" y="5904"/>
                    <a:pt x="4497" y="5898"/>
                    <a:pt x="4483" y="5898"/>
                  </a:cubicBezTo>
                  <a:cubicBezTo>
                    <a:pt x="4415" y="5898"/>
                    <a:pt x="4157" y="6043"/>
                    <a:pt x="2765" y="7070"/>
                  </a:cubicBezTo>
                  <a:lnTo>
                    <a:pt x="4361" y="4704"/>
                  </a:lnTo>
                  <a:lnTo>
                    <a:pt x="2094" y="6011"/>
                  </a:lnTo>
                  <a:lnTo>
                    <a:pt x="2094" y="6011"/>
                  </a:lnTo>
                  <a:lnTo>
                    <a:pt x="3895" y="3938"/>
                  </a:lnTo>
                  <a:lnTo>
                    <a:pt x="1773" y="4927"/>
                  </a:lnTo>
                  <a:lnTo>
                    <a:pt x="3804" y="3149"/>
                  </a:lnTo>
                  <a:lnTo>
                    <a:pt x="3804" y="3149"/>
                  </a:lnTo>
                  <a:lnTo>
                    <a:pt x="1405" y="3938"/>
                  </a:lnTo>
                  <a:lnTo>
                    <a:pt x="3477" y="2404"/>
                  </a:lnTo>
                  <a:lnTo>
                    <a:pt x="1212" y="3217"/>
                  </a:lnTo>
                  <a:lnTo>
                    <a:pt x="3126" y="1661"/>
                  </a:lnTo>
                  <a:lnTo>
                    <a:pt x="804" y="2424"/>
                  </a:lnTo>
                  <a:lnTo>
                    <a:pt x="2964" y="753"/>
                  </a:lnTo>
                  <a:lnTo>
                    <a:pt x="2964" y="753"/>
                  </a:lnTo>
                  <a:lnTo>
                    <a:pt x="2667" y="861"/>
                  </a:lnTo>
                  <a:cubicBezTo>
                    <a:pt x="1924" y="1135"/>
                    <a:pt x="761" y="1539"/>
                    <a:pt x="426" y="1617"/>
                  </a:cubicBezTo>
                  <a:cubicBezTo>
                    <a:pt x="680" y="1384"/>
                    <a:pt x="1685" y="683"/>
                    <a:pt x="2333" y="240"/>
                  </a:cubicBezTo>
                  <a:lnTo>
                    <a:pt x="2687" y="1"/>
                  </a:lnTo>
                  <a:close/>
                </a:path>
              </a:pathLst>
            </a:custGeom>
            <a:solidFill>
              <a:srgbClr val="352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57"/>
            <p:cNvSpPr/>
            <p:nvPr/>
          </p:nvSpPr>
          <p:spPr>
            <a:xfrm>
              <a:off x="90776" y="4420110"/>
              <a:ext cx="50460" cy="137724"/>
            </a:xfrm>
            <a:custGeom>
              <a:avLst/>
              <a:gdLst/>
              <a:ahLst/>
              <a:cxnLst/>
              <a:rect l="l" t="t" r="r" b="b"/>
              <a:pathLst>
                <a:path w="521" h="1422" extrusionOk="0">
                  <a:moveTo>
                    <a:pt x="426" y="1"/>
                  </a:moveTo>
                  <a:lnTo>
                    <a:pt x="1" y="1391"/>
                  </a:lnTo>
                  <a:lnTo>
                    <a:pt x="92" y="1421"/>
                  </a:lnTo>
                  <a:lnTo>
                    <a:pt x="521" y="32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C88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57"/>
            <p:cNvSpPr/>
            <p:nvPr/>
          </p:nvSpPr>
          <p:spPr>
            <a:xfrm>
              <a:off x="240511" y="4552121"/>
              <a:ext cx="164165" cy="108669"/>
            </a:xfrm>
            <a:custGeom>
              <a:avLst/>
              <a:gdLst/>
              <a:ahLst/>
              <a:cxnLst/>
              <a:rect l="l" t="t" r="r" b="b"/>
              <a:pathLst>
                <a:path w="1695" h="1122" extrusionOk="0">
                  <a:moveTo>
                    <a:pt x="1641" y="1"/>
                  </a:moveTo>
                  <a:cubicBezTo>
                    <a:pt x="1023" y="399"/>
                    <a:pt x="75" y="997"/>
                    <a:pt x="1" y="1024"/>
                  </a:cubicBezTo>
                  <a:lnTo>
                    <a:pt x="11" y="1071"/>
                  </a:lnTo>
                  <a:lnTo>
                    <a:pt x="11" y="1122"/>
                  </a:lnTo>
                  <a:cubicBezTo>
                    <a:pt x="31" y="1122"/>
                    <a:pt x="79" y="1122"/>
                    <a:pt x="1694" y="86"/>
                  </a:cubicBezTo>
                  <a:lnTo>
                    <a:pt x="1641" y="1"/>
                  </a:lnTo>
                  <a:close/>
                </a:path>
              </a:pathLst>
            </a:custGeom>
            <a:solidFill>
              <a:srgbClr val="C88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57"/>
            <p:cNvSpPr/>
            <p:nvPr/>
          </p:nvSpPr>
          <p:spPr>
            <a:xfrm>
              <a:off x="320995" y="4721516"/>
              <a:ext cx="125521" cy="32446"/>
            </a:xfrm>
            <a:custGeom>
              <a:avLst/>
              <a:gdLst/>
              <a:ahLst/>
              <a:cxnLst/>
              <a:rect l="l" t="t" r="r" b="b"/>
              <a:pathLst>
                <a:path w="1296" h="335" extrusionOk="0">
                  <a:moveTo>
                    <a:pt x="1279" y="0"/>
                  </a:moveTo>
                  <a:lnTo>
                    <a:pt x="0" y="236"/>
                  </a:lnTo>
                  <a:lnTo>
                    <a:pt x="17" y="334"/>
                  </a:lnTo>
                  <a:lnTo>
                    <a:pt x="1296" y="98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C88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57"/>
            <p:cNvSpPr/>
            <p:nvPr/>
          </p:nvSpPr>
          <p:spPr>
            <a:xfrm>
              <a:off x="418720" y="5034544"/>
              <a:ext cx="187603" cy="25956"/>
            </a:xfrm>
            <a:custGeom>
              <a:avLst/>
              <a:gdLst/>
              <a:ahLst/>
              <a:cxnLst/>
              <a:rect l="l" t="t" r="r" b="b"/>
              <a:pathLst>
                <a:path w="1937" h="268" extrusionOk="0">
                  <a:moveTo>
                    <a:pt x="0" y="1"/>
                  </a:moveTo>
                  <a:lnTo>
                    <a:pt x="0" y="99"/>
                  </a:lnTo>
                  <a:cubicBezTo>
                    <a:pt x="128" y="99"/>
                    <a:pt x="1812" y="248"/>
                    <a:pt x="1916" y="268"/>
                  </a:cubicBezTo>
                  <a:lnTo>
                    <a:pt x="1936" y="173"/>
                  </a:lnTo>
                  <a:cubicBezTo>
                    <a:pt x="1832" y="153"/>
                    <a:pt x="131" y="1"/>
                    <a:pt x="0" y="1"/>
                  </a:cubicBezTo>
                  <a:close/>
                </a:path>
              </a:pathLst>
            </a:custGeom>
            <a:solidFill>
              <a:srgbClr val="C88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57"/>
            <p:cNvSpPr/>
            <p:nvPr/>
          </p:nvSpPr>
          <p:spPr>
            <a:xfrm>
              <a:off x="2951713" y="4749313"/>
              <a:ext cx="1358453" cy="394190"/>
            </a:xfrm>
            <a:custGeom>
              <a:avLst/>
              <a:gdLst/>
              <a:ahLst/>
              <a:cxnLst/>
              <a:rect l="l" t="t" r="r" b="b"/>
              <a:pathLst>
                <a:path w="14026" h="4070" extrusionOk="0">
                  <a:moveTo>
                    <a:pt x="8559" y="0"/>
                  </a:moveTo>
                  <a:lnTo>
                    <a:pt x="1" y="4070"/>
                  </a:lnTo>
                  <a:lnTo>
                    <a:pt x="14025" y="4070"/>
                  </a:lnTo>
                  <a:lnTo>
                    <a:pt x="8559" y="0"/>
                  </a:lnTo>
                  <a:close/>
                </a:path>
              </a:pathLst>
            </a:custGeom>
            <a:solidFill>
              <a:srgbClr val="352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57"/>
            <p:cNvSpPr/>
            <p:nvPr/>
          </p:nvSpPr>
          <p:spPr>
            <a:xfrm>
              <a:off x="2654084" y="4419529"/>
              <a:ext cx="1126588" cy="723972"/>
            </a:xfrm>
            <a:custGeom>
              <a:avLst/>
              <a:gdLst/>
              <a:ahLst/>
              <a:cxnLst/>
              <a:rect l="l" t="t" r="r" b="b"/>
              <a:pathLst>
                <a:path w="11632" h="7475" extrusionOk="0">
                  <a:moveTo>
                    <a:pt x="7062" y="1"/>
                  </a:moveTo>
                  <a:lnTo>
                    <a:pt x="1" y="2113"/>
                  </a:lnTo>
                  <a:lnTo>
                    <a:pt x="2021" y="7475"/>
                  </a:lnTo>
                  <a:lnTo>
                    <a:pt x="3074" y="7475"/>
                  </a:lnTo>
                  <a:lnTo>
                    <a:pt x="11632" y="3405"/>
                  </a:lnTo>
                  <a:lnTo>
                    <a:pt x="7062" y="1"/>
                  </a:lnTo>
                  <a:close/>
                </a:path>
              </a:pathLst>
            </a:custGeom>
            <a:solidFill>
              <a:srgbClr val="634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57"/>
            <p:cNvSpPr/>
            <p:nvPr/>
          </p:nvSpPr>
          <p:spPr>
            <a:xfrm>
              <a:off x="2741348" y="4512024"/>
              <a:ext cx="718064" cy="611527"/>
            </a:xfrm>
            <a:custGeom>
              <a:avLst/>
              <a:gdLst/>
              <a:ahLst/>
              <a:cxnLst/>
              <a:rect l="l" t="t" r="r" b="b"/>
              <a:pathLst>
                <a:path w="7414" h="6314" extrusionOk="0">
                  <a:moveTo>
                    <a:pt x="5332" y="0"/>
                  </a:moveTo>
                  <a:cubicBezTo>
                    <a:pt x="5327" y="0"/>
                    <a:pt x="5323" y="2"/>
                    <a:pt x="5318" y="4"/>
                  </a:cubicBezTo>
                  <a:lnTo>
                    <a:pt x="5281" y="21"/>
                  </a:lnTo>
                  <a:lnTo>
                    <a:pt x="5291" y="58"/>
                  </a:lnTo>
                  <a:cubicBezTo>
                    <a:pt x="5301" y="122"/>
                    <a:pt x="5801" y="2612"/>
                    <a:pt x="5976" y="3483"/>
                  </a:cubicBezTo>
                  <a:lnTo>
                    <a:pt x="4043" y="111"/>
                  </a:lnTo>
                  <a:lnTo>
                    <a:pt x="5062" y="4009"/>
                  </a:lnTo>
                  <a:lnTo>
                    <a:pt x="2956" y="460"/>
                  </a:lnTo>
                  <a:lnTo>
                    <a:pt x="3661" y="4833"/>
                  </a:lnTo>
                  <a:lnTo>
                    <a:pt x="1306" y="759"/>
                  </a:lnTo>
                  <a:lnTo>
                    <a:pt x="1836" y="5632"/>
                  </a:lnTo>
                  <a:cubicBezTo>
                    <a:pt x="1411" y="4590"/>
                    <a:pt x="122" y="1435"/>
                    <a:pt x="88" y="1371"/>
                  </a:cubicBezTo>
                  <a:lnTo>
                    <a:pt x="0" y="1414"/>
                  </a:lnTo>
                  <a:cubicBezTo>
                    <a:pt x="37" y="1485"/>
                    <a:pt x="1242" y="4441"/>
                    <a:pt x="1877" y="5993"/>
                  </a:cubicBezTo>
                  <a:lnTo>
                    <a:pt x="2008" y="6314"/>
                  </a:lnTo>
                  <a:lnTo>
                    <a:pt x="1455" y="1212"/>
                  </a:lnTo>
                  <a:lnTo>
                    <a:pt x="3844" y="5342"/>
                  </a:lnTo>
                  <a:lnTo>
                    <a:pt x="3135" y="955"/>
                  </a:lnTo>
                  <a:lnTo>
                    <a:pt x="5331" y="4657"/>
                  </a:lnTo>
                  <a:lnTo>
                    <a:pt x="4326" y="796"/>
                  </a:lnTo>
                  <a:lnTo>
                    <a:pt x="6189" y="4053"/>
                  </a:lnTo>
                  <a:lnTo>
                    <a:pt x="6131" y="3760"/>
                  </a:lnTo>
                  <a:cubicBezTo>
                    <a:pt x="6131" y="3760"/>
                    <a:pt x="5578" y="996"/>
                    <a:pt x="5426" y="233"/>
                  </a:cubicBezTo>
                  <a:lnTo>
                    <a:pt x="5426" y="233"/>
                  </a:lnTo>
                  <a:cubicBezTo>
                    <a:pt x="5744" y="655"/>
                    <a:pt x="6638" y="1893"/>
                    <a:pt x="7259" y="2760"/>
                  </a:cubicBezTo>
                  <a:lnTo>
                    <a:pt x="7413" y="2977"/>
                  </a:lnTo>
                  <a:lnTo>
                    <a:pt x="7346" y="2720"/>
                  </a:lnTo>
                  <a:cubicBezTo>
                    <a:pt x="7340" y="2696"/>
                    <a:pt x="6688" y="186"/>
                    <a:pt x="6664" y="41"/>
                  </a:cubicBezTo>
                  <a:lnTo>
                    <a:pt x="6566" y="55"/>
                  </a:lnTo>
                  <a:cubicBezTo>
                    <a:pt x="6587" y="179"/>
                    <a:pt x="7016" y="1839"/>
                    <a:pt x="7184" y="2491"/>
                  </a:cubicBezTo>
                  <a:cubicBezTo>
                    <a:pt x="5537" y="189"/>
                    <a:pt x="5384" y="0"/>
                    <a:pt x="5332" y="0"/>
                  </a:cubicBezTo>
                  <a:close/>
                  <a:moveTo>
                    <a:pt x="2008" y="6314"/>
                  </a:moveTo>
                  <a:lnTo>
                    <a:pt x="2008" y="6314"/>
                  </a:lnTo>
                  <a:lnTo>
                    <a:pt x="2008" y="6314"/>
                  </a:lnTo>
                  <a:close/>
                </a:path>
              </a:pathLst>
            </a:custGeom>
            <a:solidFill>
              <a:srgbClr val="352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57"/>
            <p:cNvSpPr/>
            <p:nvPr/>
          </p:nvSpPr>
          <p:spPr>
            <a:xfrm>
              <a:off x="2145509" y="4078899"/>
              <a:ext cx="1192642" cy="542374"/>
            </a:xfrm>
            <a:custGeom>
              <a:avLst/>
              <a:gdLst/>
              <a:ahLst/>
              <a:cxnLst/>
              <a:rect l="l" t="t" r="r" b="b"/>
              <a:pathLst>
                <a:path w="12314" h="5600" extrusionOk="0">
                  <a:moveTo>
                    <a:pt x="4728" y="0"/>
                  </a:moveTo>
                  <a:cubicBezTo>
                    <a:pt x="3330" y="0"/>
                    <a:pt x="3378" y="204"/>
                    <a:pt x="3378" y="204"/>
                  </a:cubicBezTo>
                  <a:lnTo>
                    <a:pt x="4168" y="1361"/>
                  </a:lnTo>
                  <a:lnTo>
                    <a:pt x="1" y="2677"/>
                  </a:lnTo>
                  <a:lnTo>
                    <a:pt x="858" y="3518"/>
                  </a:lnTo>
                  <a:lnTo>
                    <a:pt x="1371" y="3518"/>
                  </a:lnTo>
                  <a:lnTo>
                    <a:pt x="2022" y="4519"/>
                  </a:lnTo>
                  <a:lnTo>
                    <a:pt x="2187" y="4672"/>
                  </a:lnTo>
                  <a:lnTo>
                    <a:pt x="4944" y="4840"/>
                  </a:lnTo>
                  <a:lnTo>
                    <a:pt x="5353" y="5600"/>
                  </a:lnTo>
                  <a:lnTo>
                    <a:pt x="12313" y="3518"/>
                  </a:lnTo>
                  <a:cubicBezTo>
                    <a:pt x="12313" y="3518"/>
                    <a:pt x="9091" y="230"/>
                    <a:pt x="6196" y="52"/>
                  </a:cubicBezTo>
                  <a:cubicBezTo>
                    <a:pt x="5583" y="15"/>
                    <a:pt x="5103" y="0"/>
                    <a:pt x="4728" y="0"/>
                  </a:cubicBezTo>
                  <a:close/>
                </a:path>
              </a:pathLst>
            </a:custGeom>
            <a:solidFill>
              <a:srgbClr val="ECB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57"/>
            <p:cNvSpPr/>
            <p:nvPr/>
          </p:nvSpPr>
          <p:spPr>
            <a:xfrm>
              <a:off x="2201490" y="3729260"/>
              <a:ext cx="746152" cy="612495"/>
            </a:xfrm>
            <a:custGeom>
              <a:avLst/>
              <a:gdLst/>
              <a:ahLst/>
              <a:cxnLst/>
              <a:rect l="l" t="t" r="r" b="b"/>
              <a:pathLst>
                <a:path w="7704" h="6324" extrusionOk="0">
                  <a:moveTo>
                    <a:pt x="5649" y="0"/>
                  </a:moveTo>
                  <a:cubicBezTo>
                    <a:pt x="4596" y="0"/>
                    <a:pt x="3813" y="1378"/>
                    <a:pt x="3813" y="1378"/>
                  </a:cubicBezTo>
                  <a:cubicBezTo>
                    <a:pt x="3543" y="1097"/>
                    <a:pt x="2948" y="775"/>
                    <a:pt x="2328" y="775"/>
                  </a:cubicBezTo>
                  <a:cubicBezTo>
                    <a:pt x="1768" y="775"/>
                    <a:pt x="1187" y="1037"/>
                    <a:pt x="807" y="1830"/>
                  </a:cubicBezTo>
                  <a:cubicBezTo>
                    <a:pt x="0" y="3500"/>
                    <a:pt x="1508" y="5629"/>
                    <a:pt x="2949" y="6176"/>
                  </a:cubicBezTo>
                  <a:cubicBezTo>
                    <a:pt x="3226" y="6281"/>
                    <a:pt x="3458" y="6324"/>
                    <a:pt x="3654" y="6324"/>
                  </a:cubicBezTo>
                  <a:cubicBezTo>
                    <a:pt x="3909" y="6324"/>
                    <a:pt x="4101" y="6251"/>
                    <a:pt x="4244" y="6152"/>
                  </a:cubicBezTo>
                  <a:cubicBezTo>
                    <a:pt x="4446" y="6011"/>
                    <a:pt x="4684" y="5926"/>
                    <a:pt x="4925" y="5926"/>
                  </a:cubicBezTo>
                  <a:cubicBezTo>
                    <a:pt x="5011" y="5926"/>
                    <a:pt x="5098" y="5937"/>
                    <a:pt x="5183" y="5960"/>
                  </a:cubicBezTo>
                  <a:cubicBezTo>
                    <a:pt x="5258" y="5979"/>
                    <a:pt x="5342" y="5991"/>
                    <a:pt x="5433" y="5991"/>
                  </a:cubicBezTo>
                  <a:cubicBezTo>
                    <a:pt x="5624" y="5991"/>
                    <a:pt x="5850" y="5940"/>
                    <a:pt x="6114" y="5801"/>
                  </a:cubicBezTo>
                  <a:cubicBezTo>
                    <a:pt x="7116" y="5271"/>
                    <a:pt x="7703" y="1023"/>
                    <a:pt x="6330" y="200"/>
                  </a:cubicBezTo>
                  <a:cubicBezTo>
                    <a:pt x="6094" y="59"/>
                    <a:pt x="5866" y="0"/>
                    <a:pt x="5649" y="0"/>
                  </a:cubicBezTo>
                  <a:close/>
                </a:path>
              </a:pathLst>
            </a:custGeom>
            <a:solidFill>
              <a:srgbClr val="DE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57"/>
            <p:cNvSpPr/>
            <p:nvPr/>
          </p:nvSpPr>
          <p:spPr>
            <a:xfrm>
              <a:off x="2440329" y="3569744"/>
              <a:ext cx="136949" cy="292979"/>
            </a:xfrm>
            <a:custGeom>
              <a:avLst/>
              <a:gdLst/>
              <a:ahLst/>
              <a:cxnLst/>
              <a:rect l="l" t="t" r="r" b="b"/>
              <a:pathLst>
                <a:path w="1414" h="3025" extrusionOk="0">
                  <a:moveTo>
                    <a:pt x="1" y="1"/>
                  </a:moveTo>
                  <a:cubicBezTo>
                    <a:pt x="786" y="916"/>
                    <a:pt x="1347" y="3025"/>
                    <a:pt x="1347" y="3025"/>
                  </a:cubicBezTo>
                  <a:cubicBezTo>
                    <a:pt x="1414" y="1658"/>
                    <a:pt x="456" y="1"/>
                    <a:pt x="456" y="1"/>
                  </a:cubicBezTo>
                  <a:close/>
                </a:path>
              </a:pathLst>
            </a:custGeom>
            <a:solidFill>
              <a:srgbClr val="4C6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57"/>
            <p:cNvSpPr/>
            <p:nvPr/>
          </p:nvSpPr>
          <p:spPr>
            <a:xfrm>
              <a:off x="2529628" y="3579236"/>
              <a:ext cx="124552" cy="124940"/>
            </a:xfrm>
            <a:custGeom>
              <a:avLst/>
              <a:gdLst/>
              <a:ahLst/>
              <a:cxnLst/>
              <a:rect l="l" t="t" r="r" b="b"/>
              <a:pathLst>
                <a:path w="1286" h="1290" extrusionOk="0">
                  <a:moveTo>
                    <a:pt x="1108" y="1"/>
                  </a:moveTo>
                  <a:cubicBezTo>
                    <a:pt x="1" y="1"/>
                    <a:pt x="10" y="1290"/>
                    <a:pt x="10" y="1290"/>
                  </a:cubicBezTo>
                  <a:cubicBezTo>
                    <a:pt x="870" y="1081"/>
                    <a:pt x="1286" y="11"/>
                    <a:pt x="1286" y="11"/>
                  </a:cubicBezTo>
                  <a:cubicBezTo>
                    <a:pt x="1223" y="4"/>
                    <a:pt x="1164" y="1"/>
                    <a:pt x="1108" y="1"/>
                  </a:cubicBezTo>
                  <a:close/>
                </a:path>
              </a:pathLst>
            </a:custGeom>
            <a:solidFill>
              <a:srgbClr val="4C6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57"/>
            <p:cNvSpPr/>
            <p:nvPr/>
          </p:nvSpPr>
          <p:spPr>
            <a:xfrm>
              <a:off x="2613212" y="4027663"/>
              <a:ext cx="457919" cy="272059"/>
            </a:xfrm>
            <a:custGeom>
              <a:avLst/>
              <a:gdLst/>
              <a:ahLst/>
              <a:cxnLst/>
              <a:rect l="l" t="t" r="r" b="b"/>
              <a:pathLst>
                <a:path w="4728" h="2809" extrusionOk="0">
                  <a:moveTo>
                    <a:pt x="828" y="1"/>
                  </a:moveTo>
                  <a:lnTo>
                    <a:pt x="1" y="1525"/>
                  </a:lnTo>
                  <a:cubicBezTo>
                    <a:pt x="1" y="1525"/>
                    <a:pt x="1887" y="1964"/>
                    <a:pt x="2379" y="2808"/>
                  </a:cubicBezTo>
                  <a:lnTo>
                    <a:pt x="4728" y="1924"/>
                  </a:lnTo>
                  <a:cubicBezTo>
                    <a:pt x="4728" y="1924"/>
                    <a:pt x="3166" y="132"/>
                    <a:pt x="828" y="1"/>
                  </a:cubicBezTo>
                  <a:close/>
                </a:path>
              </a:pathLst>
            </a:custGeom>
            <a:solidFill>
              <a:srgbClr val="ECB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57"/>
            <p:cNvSpPr/>
            <p:nvPr/>
          </p:nvSpPr>
          <p:spPr>
            <a:xfrm>
              <a:off x="2731179" y="4035509"/>
              <a:ext cx="117482" cy="128136"/>
            </a:xfrm>
            <a:custGeom>
              <a:avLst/>
              <a:gdLst/>
              <a:ahLst/>
              <a:cxnLst/>
              <a:rect l="l" t="t" r="r" b="b"/>
              <a:pathLst>
                <a:path w="1213" h="1323" extrusionOk="0">
                  <a:moveTo>
                    <a:pt x="250" y="1"/>
                  </a:moveTo>
                  <a:lnTo>
                    <a:pt x="1" y="1019"/>
                  </a:lnTo>
                  <a:lnTo>
                    <a:pt x="973" y="1323"/>
                  </a:lnTo>
                  <a:lnTo>
                    <a:pt x="1212" y="281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57"/>
            <p:cNvSpPr/>
            <p:nvPr/>
          </p:nvSpPr>
          <p:spPr>
            <a:xfrm>
              <a:off x="3370117" y="3420688"/>
              <a:ext cx="117482" cy="291720"/>
            </a:xfrm>
            <a:custGeom>
              <a:avLst/>
              <a:gdLst/>
              <a:ahLst/>
              <a:cxnLst/>
              <a:rect l="l" t="t" r="r" b="b"/>
              <a:pathLst>
                <a:path w="1213" h="3012" extrusionOk="0">
                  <a:moveTo>
                    <a:pt x="216" y="1"/>
                  </a:moveTo>
                  <a:lnTo>
                    <a:pt x="1" y="2913"/>
                  </a:lnTo>
                  <a:lnTo>
                    <a:pt x="1107" y="3011"/>
                  </a:lnTo>
                  <a:lnTo>
                    <a:pt x="1212" y="1"/>
                  </a:lnTo>
                  <a:close/>
                </a:path>
              </a:pathLst>
            </a:custGeom>
            <a:solidFill>
              <a:srgbClr val="DE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57"/>
            <p:cNvSpPr/>
            <p:nvPr/>
          </p:nvSpPr>
          <p:spPr>
            <a:xfrm>
              <a:off x="3428616" y="3528291"/>
              <a:ext cx="55303" cy="121937"/>
            </a:xfrm>
            <a:custGeom>
              <a:avLst/>
              <a:gdLst/>
              <a:ahLst/>
              <a:cxnLst/>
              <a:rect l="l" t="t" r="r" b="b"/>
              <a:pathLst>
                <a:path w="571" h="1259" extrusionOk="0">
                  <a:moveTo>
                    <a:pt x="65" y="0"/>
                  </a:moveTo>
                  <a:lnTo>
                    <a:pt x="1" y="1259"/>
                  </a:lnTo>
                  <a:lnTo>
                    <a:pt x="479" y="1259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57"/>
            <p:cNvSpPr/>
            <p:nvPr/>
          </p:nvSpPr>
          <p:spPr>
            <a:xfrm>
              <a:off x="3385129" y="3479284"/>
              <a:ext cx="100049" cy="21986"/>
            </a:xfrm>
            <a:custGeom>
              <a:avLst/>
              <a:gdLst/>
              <a:ahLst/>
              <a:cxnLst/>
              <a:rect l="l" t="t" r="r" b="b"/>
              <a:pathLst>
                <a:path w="1033" h="227" extrusionOk="0">
                  <a:moveTo>
                    <a:pt x="17" y="0"/>
                  </a:moveTo>
                  <a:lnTo>
                    <a:pt x="0" y="226"/>
                  </a:lnTo>
                  <a:lnTo>
                    <a:pt x="1026" y="226"/>
                  </a:lnTo>
                  <a:lnTo>
                    <a:pt x="1033" y="7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57"/>
            <p:cNvSpPr/>
            <p:nvPr/>
          </p:nvSpPr>
          <p:spPr>
            <a:xfrm>
              <a:off x="3511909" y="3566548"/>
              <a:ext cx="84746" cy="139952"/>
            </a:xfrm>
            <a:custGeom>
              <a:avLst/>
              <a:gdLst/>
              <a:ahLst/>
              <a:cxnLst/>
              <a:rect l="l" t="t" r="r" b="b"/>
              <a:pathLst>
                <a:path w="875" h="1445" extrusionOk="0">
                  <a:moveTo>
                    <a:pt x="72" y="0"/>
                  </a:moveTo>
                  <a:lnTo>
                    <a:pt x="1" y="1444"/>
                  </a:lnTo>
                  <a:lnTo>
                    <a:pt x="787" y="1444"/>
                  </a:lnTo>
                  <a:lnTo>
                    <a:pt x="875" y="2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4C6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57"/>
            <p:cNvSpPr/>
            <p:nvPr/>
          </p:nvSpPr>
          <p:spPr>
            <a:xfrm>
              <a:off x="3518883" y="3501172"/>
              <a:ext cx="77773" cy="85424"/>
            </a:xfrm>
            <a:custGeom>
              <a:avLst/>
              <a:gdLst/>
              <a:ahLst/>
              <a:cxnLst/>
              <a:rect l="l" t="t" r="r" b="b"/>
              <a:pathLst>
                <a:path w="803" h="882" extrusionOk="0">
                  <a:moveTo>
                    <a:pt x="0" y="0"/>
                  </a:moveTo>
                  <a:lnTo>
                    <a:pt x="0" y="675"/>
                  </a:lnTo>
                  <a:lnTo>
                    <a:pt x="803" y="881"/>
                  </a:lnTo>
                  <a:lnTo>
                    <a:pt x="803" y="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57"/>
            <p:cNvSpPr/>
            <p:nvPr/>
          </p:nvSpPr>
          <p:spPr>
            <a:xfrm>
              <a:off x="3618448" y="3608388"/>
              <a:ext cx="89395" cy="104020"/>
            </a:xfrm>
            <a:custGeom>
              <a:avLst/>
              <a:gdLst/>
              <a:ahLst/>
              <a:cxnLst/>
              <a:rect l="l" t="t" r="r" b="b"/>
              <a:pathLst>
                <a:path w="923" h="1074" extrusionOk="0">
                  <a:moveTo>
                    <a:pt x="86" y="0"/>
                  </a:moveTo>
                  <a:lnTo>
                    <a:pt x="1" y="1039"/>
                  </a:lnTo>
                  <a:lnTo>
                    <a:pt x="61" y="1050"/>
                  </a:lnTo>
                  <a:lnTo>
                    <a:pt x="922" y="1073"/>
                  </a:lnTo>
                  <a:lnTo>
                    <a:pt x="922" y="36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57"/>
            <p:cNvSpPr/>
            <p:nvPr/>
          </p:nvSpPr>
          <p:spPr>
            <a:xfrm>
              <a:off x="2183088" y="2148528"/>
              <a:ext cx="142567" cy="29443"/>
            </a:xfrm>
            <a:custGeom>
              <a:avLst/>
              <a:gdLst/>
              <a:ahLst/>
              <a:cxnLst/>
              <a:rect l="l" t="t" r="r" b="b"/>
              <a:pathLst>
                <a:path w="1472" h="304" extrusionOk="0">
                  <a:moveTo>
                    <a:pt x="349" y="0"/>
                  </a:moveTo>
                  <a:cubicBezTo>
                    <a:pt x="150" y="0"/>
                    <a:pt x="14" y="24"/>
                    <a:pt x="11" y="67"/>
                  </a:cubicBezTo>
                  <a:cubicBezTo>
                    <a:pt x="1" y="138"/>
                    <a:pt x="321" y="233"/>
                    <a:pt x="723" y="280"/>
                  </a:cubicBezTo>
                  <a:cubicBezTo>
                    <a:pt x="871" y="297"/>
                    <a:pt x="1010" y="304"/>
                    <a:pt x="1125" y="304"/>
                  </a:cubicBezTo>
                  <a:cubicBezTo>
                    <a:pt x="1324" y="304"/>
                    <a:pt x="1458" y="280"/>
                    <a:pt x="1466" y="236"/>
                  </a:cubicBezTo>
                  <a:cubicBezTo>
                    <a:pt x="1472" y="165"/>
                    <a:pt x="1155" y="71"/>
                    <a:pt x="754" y="27"/>
                  </a:cubicBezTo>
                  <a:cubicBezTo>
                    <a:pt x="605" y="10"/>
                    <a:pt x="466" y="0"/>
                    <a:pt x="349" y="0"/>
                  </a:cubicBezTo>
                  <a:close/>
                </a:path>
              </a:pathLst>
            </a:custGeom>
            <a:solidFill>
              <a:srgbClr val="E49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57"/>
            <p:cNvSpPr/>
            <p:nvPr/>
          </p:nvSpPr>
          <p:spPr>
            <a:xfrm>
              <a:off x="2599168" y="2045187"/>
              <a:ext cx="127555" cy="72058"/>
            </a:xfrm>
            <a:custGeom>
              <a:avLst/>
              <a:gdLst/>
              <a:ahLst/>
              <a:cxnLst/>
              <a:rect l="l" t="t" r="r" b="b"/>
              <a:pathLst>
                <a:path w="1317" h="744" extrusionOk="0">
                  <a:moveTo>
                    <a:pt x="1303" y="1"/>
                  </a:moveTo>
                  <a:lnTo>
                    <a:pt x="1303" y="1"/>
                  </a:lnTo>
                  <a:cubicBezTo>
                    <a:pt x="1245" y="38"/>
                    <a:pt x="1181" y="71"/>
                    <a:pt x="1107" y="102"/>
                  </a:cubicBezTo>
                  <a:cubicBezTo>
                    <a:pt x="932" y="176"/>
                    <a:pt x="733" y="240"/>
                    <a:pt x="530" y="294"/>
                  </a:cubicBezTo>
                  <a:cubicBezTo>
                    <a:pt x="216" y="480"/>
                    <a:pt x="1" y="669"/>
                    <a:pt x="31" y="726"/>
                  </a:cubicBezTo>
                  <a:cubicBezTo>
                    <a:pt x="37" y="736"/>
                    <a:pt x="54" y="743"/>
                    <a:pt x="78" y="743"/>
                  </a:cubicBezTo>
                  <a:cubicBezTo>
                    <a:pt x="183" y="743"/>
                    <a:pt x="442" y="635"/>
                    <a:pt x="730" y="470"/>
                  </a:cubicBezTo>
                  <a:cubicBezTo>
                    <a:pt x="1066" y="274"/>
                    <a:pt x="1317" y="71"/>
                    <a:pt x="1303" y="1"/>
                  </a:cubicBezTo>
                  <a:close/>
                </a:path>
              </a:pathLst>
            </a:custGeom>
            <a:solidFill>
              <a:srgbClr val="E49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57"/>
            <p:cNvSpPr/>
            <p:nvPr/>
          </p:nvSpPr>
          <p:spPr>
            <a:xfrm>
              <a:off x="2650500" y="2042959"/>
              <a:ext cx="74867" cy="30702"/>
            </a:xfrm>
            <a:custGeom>
              <a:avLst/>
              <a:gdLst/>
              <a:ahLst/>
              <a:cxnLst/>
              <a:rect l="l" t="t" r="r" b="b"/>
              <a:pathLst>
                <a:path w="773" h="317" extrusionOk="0">
                  <a:moveTo>
                    <a:pt x="726" y="0"/>
                  </a:moveTo>
                  <a:cubicBezTo>
                    <a:pt x="617" y="0"/>
                    <a:pt x="358" y="108"/>
                    <a:pt x="71" y="273"/>
                  </a:cubicBezTo>
                  <a:cubicBezTo>
                    <a:pt x="47" y="287"/>
                    <a:pt x="24" y="301"/>
                    <a:pt x="0" y="317"/>
                  </a:cubicBezTo>
                  <a:cubicBezTo>
                    <a:pt x="203" y="263"/>
                    <a:pt x="402" y="199"/>
                    <a:pt x="577" y="125"/>
                  </a:cubicBezTo>
                  <a:cubicBezTo>
                    <a:pt x="651" y="94"/>
                    <a:pt x="715" y="61"/>
                    <a:pt x="773" y="24"/>
                  </a:cubicBezTo>
                  <a:cubicBezTo>
                    <a:pt x="773" y="20"/>
                    <a:pt x="770" y="20"/>
                    <a:pt x="770" y="17"/>
                  </a:cubicBezTo>
                  <a:cubicBezTo>
                    <a:pt x="762" y="7"/>
                    <a:pt x="746" y="0"/>
                    <a:pt x="726" y="0"/>
                  </a:cubicBezTo>
                  <a:close/>
                </a:path>
              </a:pathLst>
            </a:custGeom>
            <a:solidFill>
              <a:srgbClr val="D3B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57"/>
            <p:cNvSpPr/>
            <p:nvPr/>
          </p:nvSpPr>
          <p:spPr>
            <a:xfrm>
              <a:off x="2654084" y="2194921"/>
              <a:ext cx="201066" cy="48426"/>
            </a:xfrm>
            <a:custGeom>
              <a:avLst/>
              <a:gdLst/>
              <a:ahLst/>
              <a:cxnLst/>
              <a:rect l="l" t="t" r="r" b="b"/>
              <a:pathLst>
                <a:path w="2076" h="500" extrusionOk="0">
                  <a:moveTo>
                    <a:pt x="1470" y="1"/>
                  </a:moveTo>
                  <a:cubicBezTo>
                    <a:pt x="1028" y="1"/>
                    <a:pt x="432" y="91"/>
                    <a:pt x="1" y="500"/>
                  </a:cubicBezTo>
                  <a:cubicBezTo>
                    <a:pt x="1" y="500"/>
                    <a:pt x="1026" y="42"/>
                    <a:pt x="1834" y="42"/>
                  </a:cubicBezTo>
                  <a:cubicBezTo>
                    <a:pt x="1917" y="42"/>
                    <a:pt x="1998" y="47"/>
                    <a:pt x="2075" y="57"/>
                  </a:cubicBezTo>
                  <a:cubicBezTo>
                    <a:pt x="2075" y="57"/>
                    <a:pt x="1821" y="1"/>
                    <a:pt x="1470" y="1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57"/>
            <p:cNvSpPr/>
            <p:nvPr/>
          </p:nvSpPr>
          <p:spPr>
            <a:xfrm>
              <a:off x="2147543" y="2252064"/>
              <a:ext cx="172882" cy="19080"/>
            </a:xfrm>
            <a:custGeom>
              <a:avLst/>
              <a:gdLst/>
              <a:ahLst/>
              <a:cxnLst/>
              <a:rect l="l" t="t" r="r" b="b"/>
              <a:pathLst>
                <a:path w="1785" h="197" extrusionOk="0">
                  <a:moveTo>
                    <a:pt x="78" y="0"/>
                  </a:moveTo>
                  <a:cubicBezTo>
                    <a:pt x="1" y="0"/>
                    <a:pt x="802" y="197"/>
                    <a:pt x="1405" y="197"/>
                  </a:cubicBezTo>
                  <a:cubicBezTo>
                    <a:pt x="1547" y="197"/>
                    <a:pt x="1679" y="186"/>
                    <a:pt x="1785" y="159"/>
                  </a:cubicBezTo>
                  <a:cubicBezTo>
                    <a:pt x="1785" y="159"/>
                    <a:pt x="172" y="0"/>
                    <a:pt x="78" y="0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57"/>
            <p:cNvSpPr/>
            <p:nvPr/>
          </p:nvSpPr>
          <p:spPr>
            <a:xfrm>
              <a:off x="2891954" y="1587655"/>
              <a:ext cx="282519" cy="324940"/>
            </a:xfrm>
            <a:custGeom>
              <a:avLst/>
              <a:gdLst/>
              <a:ahLst/>
              <a:cxnLst/>
              <a:rect l="l" t="t" r="r" b="b"/>
              <a:pathLst>
                <a:path w="2917" h="3355" extrusionOk="0">
                  <a:moveTo>
                    <a:pt x="11" y="1"/>
                  </a:moveTo>
                  <a:cubicBezTo>
                    <a:pt x="11" y="1"/>
                    <a:pt x="1" y="1398"/>
                    <a:pt x="935" y="2093"/>
                  </a:cubicBezTo>
                  <a:cubicBezTo>
                    <a:pt x="1867" y="2791"/>
                    <a:pt x="2916" y="3354"/>
                    <a:pt x="2916" y="3354"/>
                  </a:cubicBezTo>
                  <a:lnTo>
                    <a:pt x="1833" y="78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0" name="Google Shape;2760;p57"/>
          <p:cNvGrpSpPr/>
          <p:nvPr/>
        </p:nvGrpSpPr>
        <p:grpSpPr>
          <a:xfrm>
            <a:off x="4550645" y="480346"/>
            <a:ext cx="2291728" cy="976673"/>
            <a:chOff x="4474445" y="404146"/>
            <a:chExt cx="2291728" cy="976673"/>
          </a:xfrm>
        </p:grpSpPr>
        <p:grpSp>
          <p:nvGrpSpPr>
            <p:cNvPr id="2761" name="Google Shape;2761;p57"/>
            <p:cNvGrpSpPr/>
            <p:nvPr/>
          </p:nvGrpSpPr>
          <p:grpSpPr>
            <a:xfrm>
              <a:off x="4474445" y="404146"/>
              <a:ext cx="2249891" cy="976673"/>
              <a:chOff x="5085720" y="658171"/>
              <a:chExt cx="2249891" cy="976673"/>
            </a:xfrm>
          </p:grpSpPr>
          <p:sp>
            <p:nvSpPr>
              <p:cNvPr id="2762" name="Google Shape;2762;p57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57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57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57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57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57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57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57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57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1" name="Google Shape;2771;p57"/>
            <p:cNvGrpSpPr/>
            <p:nvPr/>
          </p:nvGrpSpPr>
          <p:grpSpPr>
            <a:xfrm rot="-917822" flipH="1">
              <a:off x="6074252" y="657744"/>
              <a:ext cx="632005" cy="539218"/>
              <a:chOff x="5910119" y="363003"/>
              <a:chExt cx="1647605" cy="1405361"/>
            </a:xfrm>
          </p:grpSpPr>
          <p:sp>
            <p:nvSpPr>
              <p:cNvPr id="2772" name="Google Shape;2772;p57"/>
              <p:cNvSpPr/>
              <p:nvPr/>
            </p:nvSpPr>
            <p:spPr>
              <a:xfrm>
                <a:off x="5910119" y="1111947"/>
                <a:ext cx="803906" cy="656416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7655" extrusionOk="0">
                    <a:moveTo>
                      <a:pt x="746" y="1374"/>
                    </a:moveTo>
                    <a:cubicBezTo>
                      <a:pt x="1132" y="1374"/>
                      <a:pt x="1571" y="1565"/>
                      <a:pt x="1860" y="1693"/>
                    </a:cubicBezTo>
                    <a:cubicBezTo>
                      <a:pt x="2372" y="1919"/>
                      <a:pt x="2872" y="2176"/>
                      <a:pt x="3347" y="2473"/>
                    </a:cubicBezTo>
                    <a:cubicBezTo>
                      <a:pt x="2905" y="2392"/>
                      <a:pt x="2460" y="2361"/>
                      <a:pt x="2011" y="2297"/>
                    </a:cubicBezTo>
                    <a:cubicBezTo>
                      <a:pt x="1640" y="2247"/>
                      <a:pt x="1252" y="2190"/>
                      <a:pt x="908" y="2020"/>
                    </a:cubicBezTo>
                    <a:cubicBezTo>
                      <a:pt x="880" y="2011"/>
                      <a:pt x="105" y="1623"/>
                      <a:pt x="307" y="1491"/>
                    </a:cubicBezTo>
                    <a:cubicBezTo>
                      <a:pt x="435" y="1407"/>
                      <a:pt x="586" y="1374"/>
                      <a:pt x="746" y="1374"/>
                    </a:cubicBezTo>
                    <a:close/>
                    <a:moveTo>
                      <a:pt x="3987" y="179"/>
                    </a:moveTo>
                    <a:cubicBezTo>
                      <a:pt x="4018" y="179"/>
                      <a:pt x="4051" y="182"/>
                      <a:pt x="4087" y="189"/>
                    </a:cubicBezTo>
                    <a:cubicBezTo>
                      <a:pt x="4619" y="287"/>
                      <a:pt x="4585" y="1450"/>
                      <a:pt x="4599" y="1842"/>
                    </a:cubicBezTo>
                    <a:cubicBezTo>
                      <a:pt x="4609" y="2196"/>
                      <a:pt x="4573" y="2591"/>
                      <a:pt x="4609" y="2956"/>
                    </a:cubicBezTo>
                    <a:cubicBezTo>
                      <a:pt x="4333" y="2587"/>
                      <a:pt x="4120" y="2149"/>
                      <a:pt x="3945" y="1731"/>
                    </a:cubicBezTo>
                    <a:cubicBezTo>
                      <a:pt x="3841" y="1483"/>
                      <a:pt x="3358" y="179"/>
                      <a:pt x="3987" y="179"/>
                    </a:cubicBezTo>
                    <a:close/>
                    <a:moveTo>
                      <a:pt x="7198" y="980"/>
                    </a:moveTo>
                    <a:cubicBezTo>
                      <a:pt x="8064" y="980"/>
                      <a:pt x="7251" y="2523"/>
                      <a:pt x="7076" y="2824"/>
                    </a:cubicBezTo>
                    <a:cubicBezTo>
                      <a:pt x="6856" y="3202"/>
                      <a:pt x="6560" y="3583"/>
                      <a:pt x="6327" y="3984"/>
                    </a:cubicBezTo>
                    <a:cubicBezTo>
                      <a:pt x="6344" y="3566"/>
                      <a:pt x="6387" y="3145"/>
                      <a:pt x="6445" y="2736"/>
                    </a:cubicBezTo>
                    <a:cubicBezTo>
                      <a:pt x="6496" y="2375"/>
                      <a:pt x="6610" y="1015"/>
                      <a:pt x="7147" y="981"/>
                    </a:cubicBezTo>
                    <a:cubicBezTo>
                      <a:pt x="7165" y="980"/>
                      <a:pt x="7182" y="980"/>
                      <a:pt x="7198" y="980"/>
                    </a:cubicBezTo>
                    <a:close/>
                    <a:moveTo>
                      <a:pt x="2547" y="3240"/>
                    </a:moveTo>
                    <a:cubicBezTo>
                      <a:pt x="2759" y="3240"/>
                      <a:pt x="2969" y="3253"/>
                      <a:pt x="3168" y="3269"/>
                    </a:cubicBezTo>
                    <a:cubicBezTo>
                      <a:pt x="3576" y="3300"/>
                      <a:pt x="3995" y="3347"/>
                      <a:pt x="4394" y="3445"/>
                    </a:cubicBezTo>
                    <a:cubicBezTo>
                      <a:pt x="3702" y="3766"/>
                      <a:pt x="3003" y="4238"/>
                      <a:pt x="2247" y="4302"/>
                    </a:cubicBezTo>
                    <a:cubicBezTo>
                      <a:pt x="2158" y="4309"/>
                      <a:pt x="2067" y="4314"/>
                      <a:pt x="1975" y="4314"/>
                    </a:cubicBezTo>
                    <a:cubicBezTo>
                      <a:pt x="1771" y="4314"/>
                      <a:pt x="1565" y="4291"/>
                      <a:pt x="1377" y="4221"/>
                    </a:cubicBezTo>
                    <a:cubicBezTo>
                      <a:pt x="1228" y="4163"/>
                      <a:pt x="928" y="4045"/>
                      <a:pt x="1050" y="3806"/>
                    </a:cubicBezTo>
                    <a:cubicBezTo>
                      <a:pt x="1120" y="3664"/>
                      <a:pt x="1218" y="3536"/>
                      <a:pt x="1363" y="3465"/>
                    </a:cubicBezTo>
                    <a:cubicBezTo>
                      <a:pt x="1719" y="3290"/>
                      <a:pt x="2136" y="3240"/>
                      <a:pt x="2547" y="3240"/>
                    </a:cubicBezTo>
                    <a:close/>
                    <a:moveTo>
                      <a:pt x="5519" y="4645"/>
                    </a:moveTo>
                    <a:cubicBezTo>
                      <a:pt x="5669" y="4645"/>
                      <a:pt x="5819" y="4657"/>
                      <a:pt x="5965" y="4683"/>
                    </a:cubicBezTo>
                    <a:cubicBezTo>
                      <a:pt x="5446" y="4963"/>
                      <a:pt x="4933" y="5385"/>
                      <a:pt x="4343" y="5456"/>
                    </a:cubicBezTo>
                    <a:cubicBezTo>
                      <a:pt x="4325" y="5458"/>
                      <a:pt x="4309" y="5459"/>
                      <a:pt x="4294" y="5459"/>
                    </a:cubicBezTo>
                    <a:cubicBezTo>
                      <a:pt x="4101" y="5459"/>
                      <a:pt x="4030" y="5309"/>
                      <a:pt x="4137" y="5112"/>
                    </a:cubicBezTo>
                    <a:cubicBezTo>
                      <a:pt x="4269" y="4859"/>
                      <a:pt x="4582" y="4758"/>
                      <a:pt x="4845" y="4710"/>
                    </a:cubicBezTo>
                    <a:cubicBezTo>
                      <a:pt x="5061" y="4671"/>
                      <a:pt x="5290" y="4645"/>
                      <a:pt x="5519" y="4645"/>
                    </a:cubicBezTo>
                    <a:close/>
                    <a:moveTo>
                      <a:pt x="8066" y="3232"/>
                    </a:moveTo>
                    <a:cubicBezTo>
                      <a:pt x="8092" y="3232"/>
                      <a:pt x="8120" y="3235"/>
                      <a:pt x="8149" y="3243"/>
                    </a:cubicBezTo>
                    <a:cubicBezTo>
                      <a:pt x="8797" y="3404"/>
                      <a:pt x="8152" y="4855"/>
                      <a:pt x="7893" y="5635"/>
                    </a:cubicBezTo>
                    <a:cubicBezTo>
                      <a:pt x="7731" y="4861"/>
                      <a:pt x="7515" y="3232"/>
                      <a:pt x="8066" y="3232"/>
                    </a:cubicBezTo>
                    <a:close/>
                    <a:moveTo>
                      <a:pt x="6959" y="5918"/>
                    </a:moveTo>
                    <a:cubicBezTo>
                      <a:pt x="7173" y="5918"/>
                      <a:pt x="7398" y="5937"/>
                      <a:pt x="7596" y="5999"/>
                    </a:cubicBezTo>
                    <a:cubicBezTo>
                      <a:pt x="7083" y="6144"/>
                      <a:pt x="6577" y="6350"/>
                      <a:pt x="6040" y="6377"/>
                    </a:cubicBezTo>
                    <a:cubicBezTo>
                      <a:pt x="6027" y="6378"/>
                      <a:pt x="6015" y="6379"/>
                      <a:pt x="6003" y="6379"/>
                    </a:cubicBezTo>
                    <a:cubicBezTo>
                      <a:pt x="5809" y="6379"/>
                      <a:pt x="5674" y="6282"/>
                      <a:pt x="5922" y="6124"/>
                    </a:cubicBezTo>
                    <a:cubicBezTo>
                      <a:pt x="6114" y="5999"/>
                      <a:pt x="6347" y="5952"/>
                      <a:pt x="6573" y="5935"/>
                    </a:cubicBezTo>
                    <a:cubicBezTo>
                      <a:pt x="6691" y="5926"/>
                      <a:pt x="6823" y="5918"/>
                      <a:pt x="6959" y="5918"/>
                    </a:cubicBezTo>
                    <a:close/>
                    <a:moveTo>
                      <a:pt x="4071" y="1"/>
                    </a:moveTo>
                    <a:cubicBezTo>
                      <a:pt x="4014" y="1"/>
                      <a:pt x="3953" y="9"/>
                      <a:pt x="3887" y="27"/>
                    </a:cubicBezTo>
                    <a:cubicBezTo>
                      <a:pt x="2858" y="304"/>
                      <a:pt x="3853" y="2186"/>
                      <a:pt x="4394" y="2976"/>
                    </a:cubicBezTo>
                    <a:cubicBezTo>
                      <a:pt x="3674" y="2436"/>
                      <a:pt x="2922" y="1950"/>
                      <a:pt x="2089" y="1582"/>
                    </a:cubicBezTo>
                    <a:cubicBezTo>
                      <a:pt x="1687" y="1405"/>
                      <a:pt x="1223" y="1193"/>
                      <a:pt x="767" y="1193"/>
                    </a:cubicBezTo>
                    <a:cubicBezTo>
                      <a:pt x="675" y="1193"/>
                      <a:pt x="583" y="1202"/>
                      <a:pt x="493" y="1221"/>
                    </a:cubicBezTo>
                    <a:cubicBezTo>
                      <a:pt x="314" y="1258"/>
                      <a:pt x="0" y="1377"/>
                      <a:pt x="94" y="1623"/>
                    </a:cubicBezTo>
                    <a:cubicBezTo>
                      <a:pt x="260" y="2051"/>
                      <a:pt x="938" y="2277"/>
                      <a:pt x="1329" y="2369"/>
                    </a:cubicBezTo>
                    <a:cubicBezTo>
                      <a:pt x="2136" y="2561"/>
                      <a:pt x="2976" y="2527"/>
                      <a:pt x="3769" y="2774"/>
                    </a:cubicBezTo>
                    <a:lnTo>
                      <a:pt x="3799" y="2774"/>
                    </a:lnTo>
                    <a:cubicBezTo>
                      <a:pt x="4026" y="2932"/>
                      <a:pt x="4249" y="3098"/>
                      <a:pt x="4471" y="3266"/>
                    </a:cubicBezTo>
                    <a:cubicBezTo>
                      <a:pt x="3904" y="3116"/>
                      <a:pt x="3297" y="3056"/>
                      <a:pt x="2717" y="3056"/>
                    </a:cubicBezTo>
                    <a:cubicBezTo>
                      <a:pt x="2683" y="3056"/>
                      <a:pt x="2649" y="3057"/>
                      <a:pt x="2615" y="3057"/>
                    </a:cubicBezTo>
                    <a:cubicBezTo>
                      <a:pt x="2068" y="3060"/>
                      <a:pt x="1208" y="3073"/>
                      <a:pt x="914" y="3647"/>
                    </a:cubicBezTo>
                    <a:cubicBezTo>
                      <a:pt x="600" y="4261"/>
                      <a:pt x="1407" y="4487"/>
                      <a:pt x="1876" y="4504"/>
                    </a:cubicBezTo>
                    <a:cubicBezTo>
                      <a:pt x="1904" y="4505"/>
                      <a:pt x="1932" y="4506"/>
                      <a:pt x="1961" y="4506"/>
                    </a:cubicBezTo>
                    <a:cubicBezTo>
                      <a:pt x="2964" y="4506"/>
                      <a:pt x="3818" y="3873"/>
                      <a:pt x="4717" y="3515"/>
                    </a:cubicBezTo>
                    <a:cubicBezTo>
                      <a:pt x="4734" y="3509"/>
                      <a:pt x="4747" y="3498"/>
                      <a:pt x="4755" y="3489"/>
                    </a:cubicBezTo>
                    <a:cubicBezTo>
                      <a:pt x="5166" y="3813"/>
                      <a:pt x="5565" y="4150"/>
                      <a:pt x="5962" y="4487"/>
                    </a:cubicBezTo>
                    <a:cubicBezTo>
                      <a:pt x="5801" y="4460"/>
                      <a:pt x="5631" y="4447"/>
                      <a:pt x="5461" y="4447"/>
                    </a:cubicBezTo>
                    <a:cubicBezTo>
                      <a:pt x="5138" y="4447"/>
                      <a:pt x="4812" y="4496"/>
                      <a:pt x="4535" y="4596"/>
                    </a:cubicBezTo>
                    <a:cubicBezTo>
                      <a:pt x="4215" y="4710"/>
                      <a:pt x="3688" y="5098"/>
                      <a:pt x="3948" y="5510"/>
                    </a:cubicBezTo>
                    <a:cubicBezTo>
                      <a:pt x="4026" y="5632"/>
                      <a:pt x="4149" y="5682"/>
                      <a:pt x="4300" y="5682"/>
                    </a:cubicBezTo>
                    <a:cubicBezTo>
                      <a:pt x="4888" y="5682"/>
                      <a:pt x="5889" y="4925"/>
                      <a:pt x="6205" y="4774"/>
                    </a:cubicBezTo>
                    <a:cubicBezTo>
                      <a:pt x="6229" y="4764"/>
                      <a:pt x="6242" y="4747"/>
                      <a:pt x="6253" y="4730"/>
                    </a:cubicBezTo>
                    <a:cubicBezTo>
                      <a:pt x="6334" y="4801"/>
                      <a:pt x="6418" y="4872"/>
                      <a:pt x="6502" y="4943"/>
                    </a:cubicBezTo>
                    <a:cubicBezTo>
                      <a:pt x="6823" y="5213"/>
                      <a:pt x="7144" y="5487"/>
                      <a:pt x="7454" y="5766"/>
                    </a:cubicBezTo>
                    <a:cubicBezTo>
                      <a:pt x="7282" y="5731"/>
                      <a:pt x="7100" y="5715"/>
                      <a:pt x="6922" y="5715"/>
                    </a:cubicBezTo>
                    <a:cubicBezTo>
                      <a:pt x="6726" y="5715"/>
                      <a:pt x="6534" y="5734"/>
                      <a:pt x="6364" y="5766"/>
                    </a:cubicBezTo>
                    <a:cubicBezTo>
                      <a:pt x="6141" y="5811"/>
                      <a:pt x="5416" y="6026"/>
                      <a:pt x="5595" y="6411"/>
                    </a:cubicBezTo>
                    <a:cubicBezTo>
                      <a:pt x="5659" y="6545"/>
                      <a:pt x="5807" y="6586"/>
                      <a:pt x="5973" y="6586"/>
                    </a:cubicBezTo>
                    <a:cubicBezTo>
                      <a:pt x="6182" y="6586"/>
                      <a:pt x="6420" y="6520"/>
                      <a:pt x="6549" y="6492"/>
                    </a:cubicBezTo>
                    <a:cubicBezTo>
                      <a:pt x="6988" y="6390"/>
                      <a:pt x="7413" y="6232"/>
                      <a:pt x="7848" y="6130"/>
                    </a:cubicBezTo>
                    <a:cubicBezTo>
                      <a:pt x="8328" y="6590"/>
                      <a:pt x="8776" y="7076"/>
                      <a:pt x="9168" y="7616"/>
                    </a:cubicBezTo>
                    <a:cubicBezTo>
                      <a:pt x="9188" y="7643"/>
                      <a:pt x="9214" y="7654"/>
                      <a:pt x="9239" y="7654"/>
                    </a:cubicBezTo>
                    <a:cubicBezTo>
                      <a:pt x="9308" y="7654"/>
                      <a:pt x="9374" y="7571"/>
                      <a:pt x="9320" y="7497"/>
                    </a:cubicBezTo>
                    <a:cubicBezTo>
                      <a:pt x="8925" y="6954"/>
                      <a:pt x="8473" y="6462"/>
                      <a:pt x="7990" y="5999"/>
                    </a:cubicBezTo>
                    <a:cubicBezTo>
                      <a:pt x="8078" y="5519"/>
                      <a:pt x="9173" y="3033"/>
                      <a:pt x="8164" y="3033"/>
                    </a:cubicBezTo>
                    <a:cubicBezTo>
                      <a:pt x="8122" y="3033"/>
                      <a:pt x="8077" y="3038"/>
                      <a:pt x="8027" y="3047"/>
                    </a:cubicBezTo>
                    <a:cubicBezTo>
                      <a:pt x="7515" y="3134"/>
                      <a:pt x="7504" y="3836"/>
                      <a:pt x="7518" y="4238"/>
                    </a:cubicBezTo>
                    <a:cubicBezTo>
                      <a:pt x="7532" y="4730"/>
                      <a:pt x="7585" y="5250"/>
                      <a:pt x="7707" y="5736"/>
                    </a:cubicBezTo>
                    <a:cubicBezTo>
                      <a:pt x="7258" y="5325"/>
                      <a:pt x="6792" y="4933"/>
                      <a:pt x="6323" y="4545"/>
                    </a:cubicBezTo>
                    <a:cubicBezTo>
                      <a:pt x="6323" y="4501"/>
                      <a:pt x="6320" y="4457"/>
                      <a:pt x="6320" y="4410"/>
                    </a:cubicBezTo>
                    <a:cubicBezTo>
                      <a:pt x="6654" y="3634"/>
                      <a:pt x="7302" y="2972"/>
                      <a:pt x="7613" y="2182"/>
                    </a:cubicBezTo>
                    <a:cubicBezTo>
                      <a:pt x="7777" y="1768"/>
                      <a:pt x="7935" y="788"/>
                      <a:pt x="7219" y="788"/>
                    </a:cubicBezTo>
                    <a:cubicBezTo>
                      <a:pt x="7201" y="788"/>
                      <a:pt x="7183" y="788"/>
                      <a:pt x="7164" y="790"/>
                    </a:cubicBezTo>
                    <a:cubicBezTo>
                      <a:pt x="6540" y="826"/>
                      <a:pt x="6387" y="1883"/>
                      <a:pt x="6310" y="2341"/>
                    </a:cubicBezTo>
                    <a:cubicBezTo>
                      <a:pt x="6199" y="3006"/>
                      <a:pt x="6127" y="3694"/>
                      <a:pt x="6131" y="4376"/>
                    </a:cubicBezTo>
                    <a:cubicBezTo>
                      <a:pt x="6127" y="4376"/>
                      <a:pt x="6127" y="4380"/>
                      <a:pt x="6127" y="4383"/>
                    </a:cubicBezTo>
                    <a:cubicBezTo>
                      <a:pt x="6091" y="4349"/>
                      <a:pt x="6050" y="4319"/>
                      <a:pt x="6013" y="4288"/>
                    </a:cubicBezTo>
                    <a:cubicBezTo>
                      <a:pt x="5618" y="3958"/>
                      <a:pt x="5227" y="3627"/>
                      <a:pt x="4822" y="3310"/>
                    </a:cubicBezTo>
                    <a:cubicBezTo>
                      <a:pt x="4845" y="3293"/>
                      <a:pt x="4859" y="3266"/>
                      <a:pt x="4849" y="3229"/>
                    </a:cubicBezTo>
                    <a:cubicBezTo>
                      <a:pt x="4708" y="2664"/>
                      <a:pt x="5085" y="1"/>
                      <a:pt x="40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57"/>
              <p:cNvSpPr/>
              <p:nvPr/>
            </p:nvSpPr>
            <p:spPr>
              <a:xfrm rot="-3131212">
                <a:off x="6445550" y="621862"/>
                <a:ext cx="1017136" cy="738733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39" name="Picture 13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8" y="4607278"/>
            <a:ext cx="428122" cy="428122"/>
          </a:xfrm>
          <a:prstGeom prst="rect">
            <a:avLst/>
          </a:prstGeom>
        </p:spPr>
      </p:pic>
      <p:pic>
        <p:nvPicPr>
          <p:cNvPr id="140" name="Picture 139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88" y="4482508"/>
            <a:ext cx="677662" cy="677662"/>
          </a:xfrm>
          <a:prstGeom prst="rect">
            <a:avLst/>
          </a:prstGeom>
        </p:spPr>
      </p:pic>
      <p:pic>
        <p:nvPicPr>
          <p:cNvPr id="141" name="Picture 14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142" name="Picture 14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9838" y="4607278"/>
            <a:ext cx="428122" cy="428122"/>
          </a:xfrm>
          <a:prstGeom prst="rect">
            <a:avLst/>
          </a:prstGeom>
        </p:spPr>
      </p:pic>
      <p:sp>
        <p:nvSpPr>
          <p:cNvPr id="145" name="Google Shape;1198;p40"/>
          <p:cNvSpPr txBox="1">
            <a:spLocks noGrp="1"/>
          </p:cNvSpPr>
          <p:nvPr>
            <p:ph type="title"/>
          </p:nvPr>
        </p:nvSpPr>
        <p:spPr>
          <a:xfrm>
            <a:off x="4379989" y="1041286"/>
            <a:ext cx="4040903" cy="114426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5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الوحدة الرابعة</a:t>
            </a:r>
            <a:endParaRPr sz="54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46" name="Google Shape;1198;p40"/>
          <p:cNvSpPr txBox="1">
            <a:spLocks/>
          </p:cNvSpPr>
          <p:nvPr/>
        </p:nvSpPr>
        <p:spPr>
          <a:xfrm>
            <a:off x="4953366" y="1916164"/>
            <a:ext cx="4139179" cy="1813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pPr algn="ctr" rtl="1"/>
            <a:r>
              <a:rPr lang="ar-EG" sz="4000" b="1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الاول</a:t>
            </a:r>
          </a:p>
          <a:p>
            <a:pPr algn="ctr" rtl="1"/>
            <a:r>
              <a:rPr lang="ar-EG" sz="36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النشاط الزراعي في مصر</a:t>
            </a:r>
          </a:p>
        </p:txBody>
      </p:sp>
    </p:spTree>
    <p:extLst>
      <p:ext uri="{BB962C8B-B14F-4D97-AF65-F5344CB8AC3E}">
        <p14:creationId xmlns:p14="http://schemas.microsoft.com/office/powerpoint/2010/main" val="1002463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3283996" y="96699"/>
            <a:ext cx="3281083" cy="87106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العوامل الطبيعية المؤثرة في النشاط الزراعي</a:t>
            </a:r>
            <a:endParaRPr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107391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857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21265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45" y="1"/>
                </a:lnTo>
                <a:lnTo>
                  <a:pt x="1" y="1"/>
                </a:lnTo>
                <a:close/>
              </a:path>
            </a:pathLst>
          </a:custGeom>
          <a:solidFill>
            <a:srgbClr val="D8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rot="4373153" flipH="1">
            <a:off x="-307593" y="3595641"/>
            <a:ext cx="2132330" cy="1941172"/>
            <a:chOff x="5400719" y="1493275"/>
            <a:chExt cx="3101802" cy="2754756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3732106">
            <a:off x="1330" y="3570894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09011368"/>
              </p:ext>
            </p:extLst>
          </p:nvPr>
        </p:nvGraphicFramePr>
        <p:xfrm>
          <a:off x="961889" y="1176331"/>
          <a:ext cx="8057338" cy="3277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3196754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41"/>
          <p:cNvSpPr txBox="1">
            <a:spLocks noGrp="1"/>
          </p:cNvSpPr>
          <p:nvPr>
            <p:ph type="title"/>
          </p:nvPr>
        </p:nvSpPr>
        <p:spPr>
          <a:xfrm>
            <a:off x="2104323" y="262332"/>
            <a:ext cx="6085238" cy="54624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ar-EG" sz="32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العوامل المؤثرة في الزراعة</a:t>
            </a:r>
            <a:endParaRPr sz="28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78" y="4556732"/>
            <a:ext cx="428122" cy="428122"/>
          </a:xfrm>
          <a:prstGeom prst="rect">
            <a:avLst/>
          </a:prstGeom>
        </p:spPr>
      </p:pic>
      <p:pic>
        <p:nvPicPr>
          <p:cNvPr id="26" name="Picture 25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88" y="4431962"/>
            <a:ext cx="677662" cy="677662"/>
          </a:xfrm>
          <a:prstGeom prst="rect">
            <a:avLst/>
          </a:prstGeom>
        </p:spPr>
      </p:pic>
      <p:pic>
        <p:nvPicPr>
          <p:cNvPr id="27" name="Picture 2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105" y="81142"/>
            <a:ext cx="534895" cy="527715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238" y="4556732"/>
            <a:ext cx="428122" cy="428122"/>
          </a:xfrm>
          <a:prstGeom prst="rect">
            <a:avLst/>
          </a:prstGeom>
        </p:spPr>
      </p:pic>
      <p:grpSp>
        <p:nvGrpSpPr>
          <p:cNvPr id="29" name="Google Shape;1059;p37"/>
          <p:cNvGrpSpPr/>
          <p:nvPr/>
        </p:nvGrpSpPr>
        <p:grpSpPr>
          <a:xfrm rot="9212037" flipH="1">
            <a:off x="-444144" y="-213078"/>
            <a:ext cx="2248048" cy="1996524"/>
            <a:chOff x="5400719" y="1493275"/>
            <a:chExt cx="3101802" cy="2754756"/>
          </a:xfrm>
        </p:grpSpPr>
        <p:sp>
          <p:nvSpPr>
            <p:cNvPr id="30" name="Google Shape;1060;p37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61;p37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1062;p37"/>
          <p:cNvGrpSpPr/>
          <p:nvPr/>
        </p:nvGrpSpPr>
        <p:grpSpPr>
          <a:xfrm rot="5400000" flipH="1">
            <a:off x="362726" y="540974"/>
            <a:ext cx="1637189" cy="704651"/>
            <a:chOff x="5085720" y="658171"/>
            <a:chExt cx="2249891" cy="976673"/>
          </a:xfrm>
        </p:grpSpPr>
        <p:sp>
          <p:nvSpPr>
            <p:cNvPr id="33" name="Google Shape;1063;p37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64;p37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65;p37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66;p37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67;p37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68;p37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69;p37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70;p37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71;p37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3433;p58"/>
          <p:cNvGrpSpPr/>
          <p:nvPr/>
        </p:nvGrpSpPr>
        <p:grpSpPr>
          <a:xfrm>
            <a:off x="7739424" y="3493589"/>
            <a:ext cx="1404576" cy="1649911"/>
            <a:chOff x="1721175" y="3532050"/>
            <a:chExt cx="1373059" cy="1612890"/>
          </a:xfrm>
        </p:grpSpPr>
        <p:sp>
          <p:nvSpPr>
            <p:cNvPr id="56" name="Google Shape;3434;p58"/>
            <p:cNvSpPr/>
            <p:nvPr/>
          </p:nvSpPr>
          <p:spPr>
            <a:xfrm>
              <a:off x="2491461" y="4430360"/>
              <a:ext cx="136341" cy="298816"/>
            </a:xfrm>
            <a:custGeom>
              <a:avLst/>
              <a:gdLst/>
              <a:ahLst/>
              <a:cxnLst/>
              <a:rect l="l" t="t" r="r" b="b"/>
              <a:pathLst>
                <a:path w="3605" h="7901" extrusionOk="0">
                  <a:moveTo>
                    <a:pt x="1" y="1"/>
                  </a:moveTo>
                  <a:lnTo>
                    <a:pt x="1" y="7900"/>
                  </a:lnTo>
                  <a:lnTo>
                    <a:pt x="3605" y="7290"/>
                  </a:lnTo>
                  <a:lnTo>
                    <a:pt x="2825" y="12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35;p58"/>
            <p:cNvSpPr/>
            <p:nvPr/>
          </p:nvSpPr>
          <p:spPr>
            <a:xfrm>
              <a:off x="2891940" y="3784463"/>
              <a:ext cx="176506" cy="245338"/>
            </a:xfrm>
            <a:custGeom>
              <a:avLst/>
              <a:gdLst/>
              <a:ahLst/>
              <a:cxnLst/>
              <a:rect l="l" t="t" r="r" b="b"/>
              <a:pathLst>
                <a:path w="4667" h="6487" extrusionOk="0">
                  <a:moveTo>
                    <a:pt x="2410" y="1"/>
                  </a:moveTo>
                  <a:cubicBezTo>
                    <a:pt x="2400" y="1"/>
                    <a:pt x="2389" y="1"/>
                    <a:pt x="2379" y="1"/>
                  </a:cubicBezTo>
                  <a:cubicBezTo>
                    <a:pt x="422" y="49"/>
                    <a:pt x="314" y="1773"/>
                    <a:pt x="314" y="1773"/>
                  </a:cubicBezTo>
                  <a:cubicBezTo>
                    <a:pt x="0" y="3227"/>
                    <a:pt x="1232" y="6487"/>
                    <a:pt x="1232" y="6487"/>
                  </a:cubicBezTo>
                  <a:cubicBezTo>
                    <a:pt x="1232" y="6487"/>
                    <a:pt x="3220" y="6375"/>
                    <a:pt x="3945" y="5488"/>
                  </a:cubicBezTo>
                  <a:cubicBezTo>
                    <a:pt x="4666" y="4609"/>
                    <a:pt x="4343" y="1"/>
                    <a:pt x="2410" y="1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436;p58"/>
            <p:cNvSpPr/>
            <p:nvPr/>
          </p:nvSpPr>
          <p:spPr>
            <a:xfrm>
              <a:off x="2957672" y="3826331"/>
              <a:ext cx="38047" cy="158428"/>
            </a:xfrm>
            <a:custGeom>
              <a:avLst/>
              <a:gdLst/>
              <a:ahLst/>
              <a:cxnLst/>
              <a:rect l="l" t="t" r="r" b="b"/>
              <a:pathLst>
                <a:path w="1006" h="4189" extrusionOk="0">
                  <a:moveTo>
                    <a:pt x="1005" y="1"/>
                  </a:moveTo>
                  <a:cubicBezTo>
                    <a:pt x="1005" y="1"/>
                    <a:pt x="409" y="517"/>
                    <a:pt x="203" y="1675"/>
                  </a:cubicBezTo>
                  <a:cubicBezTo>
                    <a:pt x="0" y="2829"/>
                    <a:pt x="192" y="4189"/>
                    <a:pt x="192" y="4189"/>
                  </a:cubicBezTo>
                  <a:cubicBezTo>
                    <a:pt x="192" y="4189"/>
                    <a:pt x="543" y="949"/>
                    <a:pt x="1005" y="1"/>
                  </a:cubicBezTo>
                  <a:close/>
                </a:path>
              </a:pathLst>
            </a:custGeom>
            <a:solidFill>
              <a:srgbClr val="7C33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437;p58"/>
            <p:cNvSpPr/>
            <p:nvPr/>
          </p:nvSpPr>
          <p:spPr>
            <a:xfrm>
              <a:off x="1836527" y="3581444"/>
              <a:ext cx="1196209" cy="977836"/>
            </a:xfrm>
            <a:custGeom>
              <a:avLst/>
              <a:gdLst/>
              <a:ahLst/>
              <a:cxnLst/>
              <a:rect l="l" t="t" r="r" b="b"/>
              <a:pathLst>
                <a:path w="31629" h="25855" extrusionOk="0">
                  <a:moveTo>
                    <a:pt x="15388" y="1"/>
                  </a:moveTo>
                  <a:cubicBezTo>
                    <a:pt x="11839" y="1"/>
                    <a:pt x="8963" y="716"/>
                    <a:pt x="8963" y="716"/>
                  </a:cubicBezTo>
                  <a:cubicBezTo>
                    <a:pt x="8963" y="716"/>
                    <a:pt x="6429" y="1755"/>
                    <a:pt x="3378" y="6236"/>
                  </a:cubicBezTo>
                  <a:cubicBezTo>
                    <a:pt x="324" y="10717"/>
                    <a:pt x="0" y="18448"/>
                    <a:pt x="5001" y="22538"/>
                  </a:cubicBezTo>
                  <a:cubicBezTo>
                    <a:pt x="7593" y="24659"/>
                    <a:pt x="11335" y="25855"/>
                    <a:pt x="15199" y="25855"/>
                  </a:cubicBezTo>
                  <a:cubicBezTo>
                    <a:pt x="18790" y="25855"/>
                    <a:pt x="22485" y="24821"/>
                    <a:pt x="25457" y="22538"/>
                  </a:cubicBezTo>
                  <a:cubicBezTo>
                    <a:pt x="31628" y="17797"/>
                    <a:pt x="30977" y="8379"/>
                    <a:pt x="25457" y="3186"/>
                  </a:cubicBezTo>
                  <a:cubicBezTo>
                    <a:pt x="22763" y="650"/>
                    <a:pt x="18770" y="1"/>
                    <a:pt x="15388" y="1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38;p58"/>
            <p:cNvSpPr/>
            <p:nvPr/>
          </p:nvSpPr>
          <p:spPr>
            <a:xfrm>
              <a:off x="2406857" y="3948831"/>
              <a:ext cx="71555" cy="51284"/>
            </a:xfrm>
            <a:custGeom>
              <a:avLst/>
              <a:gdLst/>
              <a:ahLst/>
              <a:cxnLst/>
              <a:rect l="l" t="t" r="r" b="b"/>
              <a:pathLst>
                <a:path w="1892" h="1356" extrusionOk="0">
                  <a:moveTo>
                    <a:pt x="1086" y="1"/>
                  </a:moveTo>
                  <a:cubicBezTo>
                    <a:pt x="956" y="1"/>
                    <a:pt x="803" y="53"/>
                    <a:pt x="628" y="197"/>
                  </a:cubicBezTo>
                  <a:cubicBezTo>
                    <a:pt x="0" y="713"/>
                    <a:pt x="591" y="1138"/>
                    <a:pt x="925" y="1324"/>
                  </a:cubicBezTo>
                  <a:cubicBezTo>
                    <a:pt x="964" y="1346"/>
                    <a:pt x="1007" y="1356"/>
                    <a:pt x="1053" y="1356"/>
                  </a:cubicBezTo>
                  <a:cubicBezTo>
                    <a:pt x="1400" y="1356"/>
                    <a:pt x="1891" y="787"/>
                    <a:pt x="1593" y="346"/>
                  </a:cubicBezTo>
                  <a:cubicBezTo>
                    <a:pt x="1593" y="346"/>
                    <a:pt x="1418" y="1"/>
                    <a:pt x="10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439;p58"/>
            <p:cNvSpPr/>
            <p:nvPr/>
          </p:nvSpPr>
          <p:spPr>
            <a:xfrm>
              <a:off x="2285605" y="3981961"/>
              <a:ext cx="68719" cy="47578"/>
            </a:xfrm>
            <a:custGeom>
              <a:avLst/>
              <a:gdLst/>
              <a:ahLst/>
              <a:cxnLst/>
              <a:rect l="l" t="t" r="r" b="b"/>
              <a:pathLst>
                <a:path w="1817" h="1258" extrusionOk="0">
                  <a:moveTo>
                    <a:pt x="985" y="0"/>
                  </a:moveTo>
                  <a:cubicBezTo>
                    <a:pt x="963" y="0"/>
                    <a:pt x="939" y="1"/>
                    <a:pt x="915" y="2"/>
                  </a:cubicBezTo>
                  <a:cubicBezTo>
                    <a:pt x="1" y="57"/>
                    <a:pt x="244" y="1150"/>
                    <a:pt x="777" y="1245"/>
                  </a:cubicBezTo>
                  <a:cubicBezTo>
                    <a:pt x="826" y="1254"/>
                    <a:pt x="874" y="1258"/>
                    <a:pt x="920" y="1258"/>
                  </a:cubicBezTo>
                  <a:cubicBezTo>
                    <a:pt x="1365" y="1258"/>
                    <a:pt x="1634" y="873"/>
                    <a:pt x="1634" y="873"/>
                  </a:cubicBezTo>
                  <a:cubicBezTo>
                    <a:pt x="1634" y="873"/>
                    <a:pt x="1816" y="0"/>
                    <a:pt x="9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440;p58"/>
            <p:cNvSpPr/>
            <p:nvPr/>
          </p:nvSpPr>
          <p:spPr>
            <a:xfrm>
              <a:off x="2377319" y="3863621"/>
              <a:ext cx="91865" cy="254188"/>
            </a:xfrm>
            <a:custGeom>
              <a:avLst/>
              <a:gdLst/>
              <a:ahLst/>
              <a:cxnLst/>
              <a:rect l="l" t="t" r="r" b="b"/>
              <a:pathLst>
                <a:path w="2429" h="6721" extrusionOk="0">
                  <a:moveTo>
                    <a:pt x="268" y="1"/>
                  </a:moveTo>
                  <a:cubicBezTo>
                    <a:pt x="183" y="1"/>
                    <a:pt x="49" y="390"/>
                    <a:pt x="49" y="490"/>
                  </a:cubicBezTo>
                  <a:cubicBezTo>
                    <a:pt x="49" y="594"/>
                    <a:pt x="22" y="3854"/>
                    <a:pt x="49" y="4319"/>
                  </a:cubicBezTo>
                  <a:cubicBezTo>
                    <a:pt x="75" y="4768"/>
                    <a:pt x="1" y="6721"/>
                    <a:pt x="1011" y="6721"/>
                  </a:cubicBezTo>
                  <a:cubicBezTo>
                    <a:pt x="1050" y="6721"/>
                    <a:pt x="1090" y="6718"/>
                    <a:pt x="1133" y="6712"/>
                  </a:cubicBezTo>
                  <a:cubicBezTo>
                    <a:pt x="2270" y="6553"/>
                    <a:pt x="2428" y="4424"/>
                    <a:pt x="2374" y="4238"/>
                  </a:cubicBezTo>
                  <a:cubicBezTo>
                    <a:pt x="2370" y="4223"/>
                    <a:pt x="2355" y="4216"/>
                    <a:pt x="2333" y="4216"/>
                  </a:cubicBezTo>
                  <a:cubicBezTo>
                    <a:pt x="2088" y="4216"/>
                    <a:pt x="859" y="5078"/>
                    <a:pt x="859" y="5078"/>
                  </a:cubicBezTo>
                  <a:cubicBezTo>
                    <a:pt x="275" y="4839"/>
                    <a:pt x="289" y="10"/>
                    <a:pt x="289" y="10"/>
                  </a:cubicBezTo>
                  <a:cubicBezTo>
                    <a:pt x="282" y="4"/>
                    <a:pt x="275" y="1"/>
                    <a:pt x="2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441;p58"/>
            <p:cNvSpPr/>
            <p:nvPr/>
          </p:nvSpPr>
          <p:spPr>
            <a:xfrm>
              <a:off x="2229329" y="4034759"/>
              <a:ext cx="111040" cy="27646"/>
            </a:xfrm>
            <a:custGeom>
              <a:avLst/>
              <a:gdLst/>
              <a:ahLst/>
              <a:cxnLst/>
              <a:rect l="l" t="t" r="r" b="b"/>
              <a:pathLst>
                <a:path w="2936" h="731" extrusionOk="0">
                  <a:moveTo>
                    <a:pt x="1158" y="0"/>
                  </a:moveTo>
                  <a:cubicBezTo>
                    <a:pt x="0" y="0"/>
                    <a:pt x="1043" y="480"/>
                    <a:pt x="1721" y="608"/>
                  </a:cubicBezTo>
                  <a:cubicBezTo>
                    <a:pt x="2140" y="689"/>
                    <a:pt x="2476" y="730"/>
                    <a:pt x="2690" y="730"/>
                  </a:cubicBezTo>
                  <a:cubicBezTo>
                    <a:pt x="2822" y="730"/>
                    <a:pt x="2908" y="714"/>
                    <a:pt x="2936" y="682"/>
                  </a:cubicBezTo>
                  <a:cubicBezTo>
                    <a:pt x="2936" y="682"/>
                    <a:pt x="2316" y="0"/>
                    <a:pt x="1158" y="0"/>
                  </a:cubicBezTo>
                  <a:close/>
                </a:path>
              </a:pathLst>
            </a:custGeom>
            <a:solidFill>
              <a:srgbClr val="C67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442;p58"/>
            <p:cNvSpPr/>
            <p:nvPr/>
          </p:nvSpPr>
          <p:spPr>
            <a:xfrm>
              <a:off x="2470660" y="3974511"/>
              <a:ext cx="62327" cy="31391"/>
            </a:xfrm>
            <a:custGeom>
              <a:avLst/>
              <a:gdLst/>
              <a:ahLst/>
              <a:cxnLst/>
              <a:rect l="l" t="t" r="r" b="b"/>
              <a:pathLst>
                <a:path w="1648" h="830" extrusionOk="0">
                  <a:moveTo>
                    <a:pt x="1647" y="0"/>
                  </a:moveTo>
                  <a:lnTo>
                    <a:pt x="1647" y="0"/>
                  </a:lnTo>
                  <a:cubicBezTo>
                    <a:pt x="1647" y="0"/>
                    <a:pt x="756" y="65"/>
                    <a:pt x="1" y="827"/>
                  </a:cubicBezTo>
                  <a:cubicBezTo>
                    <a:pt x="1" y="827"/>
                    <a:pt x="26" y="829"/>
                    <a:pt x="71" y="829"/>
                  </a:cubicBezTo>
                  <a:cubicBezTo>
                    <a:pt x="315" y="829"/>
                    <a:pt x="1135" y="769"/>
                    <a:pt x="1647" y="0"/>
                  </a:cubicBezTo>
                  <a:close/>
                </a:path>
              </a:pathLst>
            </a:custGeom>
            <a:solidFill>
              <a:srgbClr val="C67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443;p58"/>
            <p:cNvSpPr/>
            <p:nvPr/>
          </p:nvSpPr>
          <p:spPr>
            <a:xfrm>
              <a:off x="2215032" y="3740062"/>
              <a:ext cx="133013" cy="56843"/>
            </a:xfrm>
            <a:custGeom>
              <a:avLst/>
              <a:gdLst/>
              <a:ahLst/>
              <a:cxnLst/>
              <a:rect l="l" t="t" r="r" b="b"/>
              <a:pathLst>
                <a:path w="3517" h="1503" extrusionOk="0">
                  <a:moveTo>
                    <a:pt x="3116" y="1"/>
                  </a:moveTo>
                  <a:cubicBezTo>
                    <a:pt x="1124" y="1"/>
                    <a:pt x="1" y="1502"/>
                    <a:pt x="1" y="1502"/>
                  </a:cubicBezTo>
                  <a:cubicBezTo>
                    <a:pt x="1502" y="810"/>
                    <a:pt x="3516" y="287"/>
                    <a:pt x="3516" y="287"/>
                  </a:cubicBezTo>
                  <a:cubicBezTo>
                    <a:pt x="3399" y="1"/>
                    <a:pt x="3116" y="1"/>
                    <a:pt x="31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444;p58"/>
            <p:cNvSpPr/>
            <p:nvPr/>
          </p:nvSpPr>
          <p:spPr>
            <a:xfrm>
              <a:off x="2398310" y="3732839"/>
              <a:ext cx="98294" cy="35589"/>
            </a:xfrm>
            <a:custGeom>
              <a:avLst/>
              <a:gdLst/>
              <a:ahLst/>
              <a:cxnLst/>
              <a:rect l="l" t="t" r="r" b="b"/>
              <a:pathLst>
                <a:path w="2599" h="941" extrusionOk="0">
                  <a:moveTo>
                    <a:pt x="372" y="1"/>
                  </a:moveTo>
                  <a:cubicBezTo>
                    <a:pt x="253" y="1"/>
                    <a:pt x="129" y="7"/>
                    <a:pt x="0" y="20"/>
                  </a:cubicBezTo>
                  <a:lnTo>
                    <a:pt x="0" y="597"/>
                  </a:lnTo>
                  <a:cubicBezTo>
                    <a:pt x="0" y="597"/>
                    <a:pt x="83" y="594"/>
                    <a:pt x="223" y="594"/>
                  </a:cubicBezTo>
                  <a:cubicBezTo>
                    <a:pt x="709" y="594"/>
                    <a:pt x="1882" y="628"/>
                    <a:pt x="2598" y="941"/>
                  </a:cubicBezTo>
                  <a:cubicBezTo>
                    <a:pt x="2598" y="941"/>
                    <a:pt x="1858" y="1"/>
                    <a:pt x="3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445;p58"/>
            <p:cNvSpPr/>
            <p:nvPr/>
          </p:nvSpPr>
          <p:spPr>
            <a:xfrm>
              <a:off x="1885164" y="3661963"/>
              <a:ext cx="276048" cy="367573"/>
            </a:xfrm>
            <a:custGeom>
              <a:avLst/>
              <a:gdLst/>
              <a:ahLst/>
              <a:cxnLst/>
              <a:rect l="l" t="t" r="r" b="b"/>
              <a:pathLst>
                <a:path w="7299" h="9719" extrusionOk="0">
                  <a:moveTo>
                    <a:pt x="5632" y="1"/>
                  </a:moveTo>
                  <a:lnTo>
                    <a:pt x="5632" y="1"/>
                  </a:lnTo>
                  <a:cubicBezTo>
                    <a:pt x="250" y="3625"/>
                    <a:pt x="0" y="9719"/>
                    <a:pt x="0" y="9719"/>
                  </a:cubicBezTo>
                  <a:cubicBezTo>
                    <a:pt x="7298" y="9172"/>
                    <a:pt x="5632" y="1"/>
                    <a:pt x="5632" y="1"/>
                  </a:cubicBezTo>
                  <a:close/>
                </a:path>
              </a:pathLst>
            </a:custGeom>
            <a:solidFill>
              <a:srgbClr val="301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446;p58"/>
            <p:cNvSpPr/>
            <p:nvPr/>
          </p:nvSpPr>
          <p:spPr>
            <a:xfrm>
              <a:off x="2098130" y="3661963"/>
              <a:ext cx="115578" cy="276578"/>
            </a:xfrm>
            <a:custGeom>
              <a:avLst/>
              <a:gdLst/>
              <a:ahLst/>
              <a:cxnLst/>
              <a:rect l="l" t="t" r="r" b="b"/>
              <a:pathLst>
                <a:path w="3056" h="7313" extrusionOk="0">
                  <a:moveTo>
                    <a:pt x="1" y="1"/>
                  </a:moveTo>
                  <a:lnTo>
                    <a:pt x="1" y="1"/>
                  </a:lnTo>
                  <a:cubicBezTo>
                    <a:pt x="1700" y="5898"/>
                    <a:pt x="177" y="7186"/>
                    <a:pt x="14" y="7303"/>
                  </a:cubicBezTo>
                  <a:lnTo>
                    <a:pt x="14" y="7303"/>
                  </a:lnTo>
                  <a:cubicBezTo>
                    <a:pt x="3055" y="5212"/>
                    <a:pt x="1" y="1"/>
                    <a:pt x="1" y="1"/>
                  </a:cubicBezTo>
                  <a:close/>
                  <a:moveTo>
                    <a:pt x="14" y="7303"/>
                  </a:moveTo>
                  <a:cubicBezTo>
                    <a:pt x="10" y="7306"/>
                    <a:pt x="5" y="7310"/>
                    <a:pt x="1" y="7313"/>
                  </a:cubicBezTo>
                  <a:cubicBezTo>
                    <a:pt x="1" y="7313"/>
                    <a:pt x="6" y="7310"/>
                    <a:pt x="14" y="7303"/>
                  </a:cubicBezTo>
                  <a:close/>
                </a:path>
              </a:pathLst>
            </a:custGeom>
            <a:solidFill>
              <a:srgbClr val="301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447;p58"/>
            <p:cNvSpPr/>
            <p:nvPr/>
          </p:nvSpPr>
          <p:spPr>
            <a:xfrm>
              <a:off x="2098130" y="3532050"/>
              <a:ext cx="587080" cy="129950"/>
            </a:xfrm>
            <a:custGeom>
              <a:avLst/>
              <a:gdLst/>
              <a:ahLst/>
              <a:cxnLst/>
              <a:rect l="l" t="t" r="r" b="b"/>
              <a:pathLst>
                <a:path w="15523" h="3436" extrusionOk="0">
                  <a:moveTo>
                    <a:pt x="7955" y="1"/>
                  </a:moveTo>
                  <a:cubicBezTo>
                    <a:pt x="2945" y="1"/>
                    <a:pt x="1" y="3436"/>
                    <a:pt x="1" y="3436"/>
                  </a:cubicBezTo>
                  <a:cubicBezTo>
                    <a:pt x="4004" y="2171"/>
                    <a:pt x="7344" y="1800"/>
                    <a:pt x="9888" y="1800"/>
                  </a:cubicBezTo>
                  <a:cubicBezTo>
                    <a:pt x="13515" y="1800"/>
                    <a:pt x="15523" y="2555"/>
                    <a:pt x="15523" y="2555"/>
                  </a:cubicBezTo>
                  <a:cubicBezTo>
                    <a:pt x="15523" y="2555"/>
                    <a:pt x="14416" y="490"/>
                    <a:pt x="8859" y="37"/>
                  </a:cubicBezTo>
                  <a:cubicBezTo>
                    <a:pt x="8551" y="12"/>
                    <a:pt x="8250" y="1"/>
                    <a:pt x="7955" y="1"/>
                  </a:cubicBezTo>
                  <a:close/>
                </a:path>
              </a:pathLst>
            </a:custGeom>
            <a:solidFill>
              <a:srgbClr val="301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448;p58"/>
            <p:cNvSpPr/>
            <p:nvPr/>
          </p:nvSpPr>
          <p:spPr>
            <a:xfrm>
              <a:off x="1721175" y="3979692"/>
              <a:ext cx="188003" cy="234597"/>
            </a:xfrm>
            <a:custGeom>
              <a:avLst/>
              <a:gdLst/>
              <a:ahLst/>
              <a:cxnLst/>
              <a:rect l="l" t="t" r="r" b="b"/>
              <a:pathLst>
                <a:path w="4971" h="6203" extrusionOk="0">
                  <a:moveTo>
                    <a:pt x="2490" y="1"/>
                  </a:moveTo>
                  <a:cubicBezTo>
                    <a:pt x="2316" y="1"/>
                    <a:pt x="2126" y="20"/>
                    <a:pt x="1920" y="62"/>
                  </a:cubicBezTo>
                  <a:cubicBezTo>
                    <a:pt x="0" y="458"/>
                    <a:pt x="732" y="5066"/>
                    <a:pt x="1640" y="5762"/>
                  </a:cubicBezTo>
                  <a:cubicBezTo>
                    <a:pt x="2099" y="6115"/>
                    <a:pt x="2828" y="6203"/>
                    <a:pt x="3436" y="6203"/>
                  </a:cubicBezTo>
                  <a:cubicBezTo>
                    <a:pt x="4029" y="6203"/>
                    <a:pt x="4508" y="6119"/>
                    <a:pt x="4508" y="6119"/>
                  </a:cubicBezTo>
                  <a:cubicBezTo>
                    <a:pt x="4508" y="6119"/>
                    <a:pt x="4970" y="2664"/>
                    <a:pt x="4336" y="1318"/>
                  </a:cubicBezTo>
                  <a:cubicBezTo>
                    <a:pt x="4336" y="1318"/>
                    <a:pt x="3941" y="1"/>
                    <a:pt x="2490" y="1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449;p58"/>
            <p:cNvSpPr/>
            <p:nvPr/>
          </p:nvSpPr>
          <p:spPr>
            <a:xfrm>
              <a:off x="2281558" y="3982037"/>
              <a:ext cx="266971" cy="197383"/>
            </a:xfrm>
            <a:custGeom>
              <a:avLst/>
              <a:gdLst/>
              <a:ahLst/>
              <a:cxnLst/>
              <a:rect l="l" t="t" r="r" b="b"/>
              <a:pathLst>
                <a:path w="7059" h="5219" extrusionOk="0">
                  <a:moveTo>
                    <a:pt x="7059" y="0"/>
                  </a:moveTo>
                  <a:cubicBezTo>
                    <a:pt x="7058" y="1"/>
                    <a:pt x="5948" y="4141"/>
                    <a:pt x="4157" y="4766"/>
                  </a:cubicBezTo>
                  <a:cubicBezTo>
                    <a:pt x="3965" y="4832"/>
                    <a:pt x="3766" y="4862"/>
                    <a:pt x="3564" y="4862"/>
                  </a:cubicBezTo>
                  <a:cubicBezTo>
                    <a:pt x="1887" y="4862"/>
                    <a:pt x="0" y="2812"/>
                    <a:pt x="0" y="2811"/>
                  </a:cubicBezTo>
                  <a:lnTo>
                    <a:pt x="0" y="2811"/>
                  </a:lnTo>
                  <a:cubicBezTo>
                    <a:pt x="0" y="2812"/>
                    <a:pt x="1583" y="5218"/>
                    <a:pt x="3557" y="5218"/>
                  </a:cubicBezTo>
                  <a:cubicBezTo>
                    <a:pt x="3810" y="5218"/>
                    <a:pt x="4069" y="5179"/>
                    <a:pt x="4333" y="5090"/>
                  </a:cubicBezTo>
                  <a:cubicBezTo>
                    <a:pt x="6647" y="4303"/>
                    <a:pt x="7059" y="1"/>
                    <a:pt x="70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50;p58"/>
            <p:cNvSpPr/>
            <p:nvPr/>
          </p:nvSpPr>
          <p:spPr>
            <a:xfrm>
              <a:off x="2262232" y="4087329"/>
              <a:ext cx="34643" cy="6051"/>
            </a:xfrm>
            <a:custGeom>
              <a:avLst/>
              <a:gdLst/>
              <a:ahLst/>
              <a:cxnLst/>
              <a:rect l="l" t="t" r="r" b="b"/>
              <a:pathLst>
                <a:path w="916" h="160" extrusionOk="0">
                  <a:moveTo>
                    <a:pt x="460" y="0"/>
                  </a:moveTo>
                  <a:cubicBezTo>
                    <a:pt x="188" y="0"/>
                    <a:pt x="1" y="159"/>
                    <a:pt x="1" y="159"/>
                  </a:cubicBezTo>
                  <a:lnTo>
                    <a:pt x="916" y="159"/>
                  </a:lnTo>
                  <a:cubicBezTo>
                    <a:pt x="752" y="40"/>
                    <a:pt x="595" y="0"/>
                    <a:pt x="460" y="0"/>
                  </a:cubicBezTo>
                  <a:close/>
                </a:path>
              </a:pathLst>
            </a:custGeom>
            <a:solidFill>
              <a:srgbClr val="301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51;p58"/>
            <p:cNvSpPr/>
            <p:nvPr/>
          </p:nvSpPr>
          <p:spPr>
            <a:xfrm>
              <a:off x="2541989" y="3978671"/>
              <a:ext cx="21368" cy="16036"/>
            </a:xfrm>
            <a:custGeom>
              <a:avLst/>
              <a:gdLst/>
              <a:ahLst/>
              <a:cxnLst/>
              <a:rect l="l" t="t" r="r" b="b"/>
              <a:pathLst>
                <a:path w="565" h="424" extrusionOk="0">
                  <a:moveTo>
                    <a:pt x="141" y="0"/>
                  </a:moveTo>
                  <a:cubicBezTo>
                    <a:pt x="60" y="0"/>
                    <a:pt x="1" y="22"/>
                    <a:pt x="1" y="22"/>
                  </a:cubicBezTo>
                  <a:lnTo>
                    <a:pt x="517" y="424"/>
                  </a:lnTo>
                  <a:cubicBezTo>
                    <a:pt x="517" y="424"/>
                    <a:pt x="565" y="238"/>
                    <a:pt x="392" y="89"/>
                  </a:cubicBezTo>
                  <a:cubicBezTo>
                    <a:pt x="308" y="19"/>
                    <a:pt x="215" y="0"/>
                    <a:pt x="141" y="0"/>
                  </a:cubicBezTo>
                  <a:close/>
                </a:path>
              </a:pathLst>
            </a:custGeom>
            <a:solidFill>
              <a:srgbClr val="301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52;p58"/>
            <p:cNvSpPr/>
            <p:nvPr/>
          </p:nvSpPr>
          <p:spPr>
            <a:xfrm>
              <a:off x="1789819" y="4025947"/>
              <a:ext cx="65882" cy="147309"/>
            </a:xfrm>
            <a:custGeom>
              <a:avLst/>
              <a:gdLst/>
              <a:ahLst/>
              <a:cxnLst/>
              <a:rect l="l" t="t" r="r" b="b"/>
              <a:pathLst>
                <a:path w="1742" h="3895" extrusionOk="0">
                  <a:moveTo>
                    <a:pt x="0" y="1"/>
                  </a:moveTo>
                  <a:cubicBezTo>
                    <a:pt x="665" y="820"/>
                    <a:pt x="1741" y="3894"/>
                    <a:pt x="1741" y="3894"/>
                  </a:cubicBezTo>
                  <a:cubicBezTo>
                    <a:pt x="1741" y="3894"/>
                    <a:pt x="1624" y="2527"/>
                    <a:pt x="1161" y="1448"/>
                  </a:cubicBezTo>
                  <a:cubicBezTo>
                    <a:pt x="702" y="36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C33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53;p58"/>
            <p:cNvSpPr/>
            <p:nvPr/>
          </p:nvSpPr>
          <p:spPr>
            <a:xfrm>
              <a:off x="2215032" y="4700404"/>
              <a:ext cx="879202" cy="444536"/>
            </a:xfrm>
            <a:custGeom>
              <a:avLst/>
              <a:gdLst/>
              <a:ahLst/>
              <a:cxnLst/>
              <a:rect l="l" t="t" r="r" b="b"/>
              <a:pathLst>
                <a:path w="23247" h="11754" extrusionOk="0">
                  <a:moveTo>
                    <a:pt x="10914" y="1"/>
                  </a:moveTo>
                  <a:lnTo>
                    <a:pt x="7310" y="611"/>
                  </a:lnTo>
                  <a:cubicBezTo>
                    <a:pt x="7310" y="611"/>
                    <a:pt x="7296" y="610"/>
                    <a:pt x="7268" y="610"/>
                  </a:cubicBezTo>
                  <a:cubicBezTo>
                    <a:pt x="7000" y="610"/>
                    <a:pt x="5471" y="694"/>
                    <a:pt x="3567" y="2484"/>
                  </a:cubicBezTo>
                  <a:cubicBezTo>
                    <a:pt x="1468" y="4461"/>
                    <a:pt x="1" y="11753"/>
                    <a:pt x="1" y="11753"/>
                  </a:cubicBezTo>
                  <a:lnTo>
                    <a:pt x="23247" y="11753"/>
                  </a:lnTo>
                  <a:cubicBezTo>
                    <a:pt x="23247" y="11753"/>
                    <a:pt x="20571" y="4204"/>
                    <a:pt x="17834" y="2167"/>
                  </a:cubicBezTo>
                  <a:cubicBezTo>
                    <a:pt x="15094" y="129"/>
                    <a:pt x="10914" y="1"/>
                    <a:pt x="10914" y="1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54;p58"/>
            <p:cNvSpPr/>
            <p:nvPr/>
          </p:nvSpPr>
          <p:spPr>
            <a:xfrm>
              <a:off x="2215032" y="4719276"/>
              <a:ext cx="879202" cy="425664"/>
            </a:xfrm>
            <a:custGeom>
              <a:avLst/>
              <a:gdLst/>
              <a:ahLst/>
              <a:cxnLst/>
              <a:rect l="l" t="t" r="r" b="b"/>
              <a:pathLst>
                <a:path w="23247" h="11255" extrusionOk="0">
                  <a:moveTo>
                    <a:pt x="14125" y="0"/>
                  </a:moveTo>
                  <a:cubicBezTo>
                    <a:pt x="14125" y="0"/>
                    <a:pt x="14085" y="679"/>
                    <a:pt x="10914" y="1998"/>
                  </a:cubicBezTo>
                  <a:cubicBezTo>
                    <a:pt x="10320" y="2246"/>
                    <a:pt x="9771" y="2347"/>
                    <a:pt x="9271" y="2347"/>
                  </a:cubicBezTo>
                  <a:cubicBezTo>
                    <a:pt x="7099" y="2347"/>
                    <a:pt x="5849" y="450"/>
                    <a:pt x="5849" y="450"/>
                  </a:cubicBezTo>
                  <a:cubicBezTo>
                    <a:pt x="1087" y="1637"/>
                    <a:pt x="1" y="11254"/>
                    <a:pt x="1" y="11254"/>
                  </a:cubicBezTo>
                  <a:lnTo>
                    <a:pt x="23247" y="11254"/>
                  </a:lnTo>
                  <a:cubicBezTo>
                    <a:pt x="23247" y="11254"/>
                    <a:pt x="21671" y="6250"/>
                    <a:pt x="19984" y="3456"/>
                  </a:cubicBezTo>
                  <a:cubicBezTo>
                    <a:pt x="18300" y="659"/>
                    <a:pt x="14125" y="0"/>
                    <a:pt x="14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55;p58"/>
            <p:cNvSpPr/>
            <p:nvPr/>
          </p:nvSpPr>
          <p:spPr>
            <a:xfrm>
              <a:off x="2407349" y="4715835"/>
              <a:ext cx="381263" cy="144170"/>
            </a:xfrm>
            <a:custGeom>
              <a:avLst/>
              <a:gdLst/>
              <a:ahLst/>
              <a:cxnLst/>
              <a:rect l="l" t="t" r="r" b="b"/>
              <a:pathLst>
                <a:path w="10081" h="3812" extrusionOk="0">
                  <a:moveTo>
                    <a:pt x="8666" y="1"/>
                  </a:moveTo>
                  <a:cubicBezTo>
                    <a:pt x="8666" y="1"/>
                    <a:pt x="7003" y="1563"/>
                    <a:pt x="4617" y="1914"/>
                  </a:cubicBezTo>
                  <a:cubicBezTo>
                    <a:pt x="4413" y="1944"/>
                    <a:pt x="4220" y="1957"/>
                    <a:pt x="4035" y="1957"/>
                  </a:cubicBezTo>
                  <a:cubicBezTo>
                    <a:pt x="2062" y="1957"/>
                    <a:pt x="1195" y="382"/>
                    <a:pt x="1195" y="382"/>
                  </a:cubicBezTo>
                  <a:lnTo>
                    <a:pt x="1" y="814"/>
                  </a:lnTo>
                  <a:cubicBezTo>
                    <a:pt x="1" y="814"/>
                    <a:pt x="241" y="3362"/>
                    <a:pt x="4027" y="3776"/>
                  </a:cubicBezTo>
                  <a:cubicBezTo>
                    <a:pt x="4243" y="3800"/>
                    <a:pt x="4454" y="3811"/>
                    <a:pt x="4659" y="3811"/>
                  </a:cubicBezTo>
                  <a:cubicBezTo>
                    <a:pt x="8267" y="3811"/>
                    <a:pt x="10080" y="328"/>
                    <a:pt x="10080" y="328"/>
                  </a:cubicBezTo>
                  <a:lnTo>
                    <a:pt x="8666" y="1"/>
                  </a:lnTo>
                  <a:close/>
                </a:path>
              </a:pathLst>
            </a:custGeom>
            <a:solidFill>
              <a:srgbClr val="343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56;p58"/>
            <p:cNvSpPr/>
            <p:nvPr/>
          </p:nvSpPr>
          <p:spPr>
            <a:xfrm>
              <a:off x="2491461" y="4523398"/>
              <a:ext cx="119852" cy="110283"/>
            </a:xfrm>
            <a:custGeom>
              <a:avLst/>
              <a:gdLst/>
              <a:ahLst/>
              <a:cxnLst/>
              <a:rect l="l" t="t" r="r" b="b"/>
              <a:pathLst>
                <a:path w="3169" h="2916" extrusionOk="0">
                  <a:moveTo>
                    <a:pt x="3169" y="0"/>
                  </a:moveTo>
                  <a:lnTo>
                    <a:pt x="1" y="827"/>
                  </a:lnTo>
                  <a:lnTo>
                    <a:pt x="1" y="2916"/>
                  </a:lnTo>
                  <a:lnTo>
                    <a:pt x="3169" y="827"/>
                  </a:lnTo>
                  <a:lnTo>
                    <a:pt x="3169" y="0"/>
                  </a:lnTo>
                  <a:close/>
                </a:path>
              </a:pathLst>
            </a:custGeom>
            <a:solidFill>
              <a:srgbClr val="7C33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40894504"/>
              </p:ext>
            </p:extLst>
          </p:nvPr>
        </p:nvGraphicFramePr>
        <p:xfrm>
          <a:off x="1523289" y="79312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33270467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2132735" y="310247"/>
            <a:ext cx="4587799" cy="67766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0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التربة</a:t>
            </a:r>
            <a:endParaRPr sz="36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107391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857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21265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45" y="1"/>
                </a:lnTo>
                <a:lnTo>
                  <a:pt x="1" y="1"/>
                </a:lnTo>
                <a:close/>
              </a:path>
            </a:pathLst>
          </a:custGeom>
          <a:solidFill>
            <a:srgbClr val="D8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rot="2586949" flipH="1">
            <a:off x="6451599" y="224471"/>
            <a:ext cx="2132330" cy="1941172"/>
            <a:chOff x="5400719" y="1493275"/>
            <a:chExt cx="3101802" cy="2754756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1945902">
            <a:off x="6450471" y="223041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  <p:grpSp>
        <p:nvGrpSpPr>
          <p:cNvPr id="24" name="Google Shape;3185;p58"/>
          <p:cNvGrpSpPr/>
          <p:nvPr/>
        </p:nvGrpSpPr>
        <p:grpSpPr>
          <a:xfrm>
            <a:off x="6888944" y="1842767"/>
            <a:ext cx="1447800" cy="4747843"/>
            <a:chOff x="5757125" y="503925"/>
            <a:chExt cx="541350" cy="1775275"/>
          </a:xfrm>
        </p:grpSpPr>
        <p:sp>
          <p:nvSpPr>
            <p:cNvPr id="25" name="Google Shape;3186;p58"/>
            <p:cNvSpPr/>
            <p:nvPr/>
          </p:nvSpPr>
          <p:spPr>
            <a:xfrm>
              <a:off x="5844050" y="954825"/>
              <a:ext cx="454425" cy="565750"/>
            </a:xfrm>
            <a:custGeom>
              <a:avLst/>
              <a:gdLst/>
              <a:ahLst/>
              <a:cxnLst/>
              <a:rect l="l" t="t" r="r" b="b"/>
              <a:pathLst>
                <a:path w="18177" h="22630" extrusionOk="0">
                  <a:moveTo>
                    <a:pt x="4214" y="0"/>
                  </a:moveTo>
                  <a:cubicBezTo>
                    <a:pt x="2506" y="0"/>
                    <a:pt x="811" y="134"/>
                    <a:pt x="549" y="646"/>
                  </a:cubicBezTo>
                  <a:cubicBezTo>
                    <a:pt x="0" y="1722"/>
                    <a:pt x="3883" y="20004"/>
                    <a:pt x="3883" y="20004"/>
                  </a:cubicBezTo>
                  <a:lnTo>
                    <a:pt x="9685" y="22630"/>
                  </a:lnTo>
                  <a:cubicBezTo>
                    <a:pt x="9685" y="22630"/>
                    <a:pt x="17247" y="9322"/>
                    <a:pt x="17714" y="6846"/>
                  </a:cubicBezTo>
                  <a:cubicBezTo>
                    <a:pt x="18177" y="4366"/>
                    <a:pt x="17714" y="2768"/>
                    <a:pt x="17146" y="2440"/>
                  </a:cubicBezTo>
                  <a:cubicBezTo>
                    <a:pt x="16577" y="2117"/>
                    <a:pt x="10907" y="1662"/>
                    <a:pt x="10907" y="1662"/>
                  </a:cubicBezTo>
                  <a:lnTo>
                    <a:pt x="7999" y="164"/>
                  </a:lnTo>
                  <a:cubicBezTo>
                    <a:pt x="7999" y="164"/>
                    <a:pt x="6099" y="0"/>
                    <a:pt x="4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87;p58"/>
            <p:cNvSpPr/>
            <p:nvPr/>
          </p:nvSpPr>
          <p:spPr>
            <a:xfrm>
              <a:off x="6044000" y="810000"/>
              <a:ext cx="92875" cy="272050"/>
            </a:xfrm>
            <a:custGeom>
              <a:avLst/>
              <a:gdLst/>
              <a:ahLst/>
              <a:cxnLst/>
              <a:rect l="l" t="t" r="r" b="b"/>
              <a:pathLst>
                <a:path w="3715" h="10882" extrusionOk="0">
                  <a:moveTo>
                    <a:pt x="3715" y="1"/>
                  </a:moveTo>
                  <a:lnTo>
                    <a:pt x="1235" y="1931"/>
                  </a:lnTo>
                  <a:lnTo>
                    <a:pt x="1" y="5957"/>
                  </a:lnTo>
                  <a:lnTo>
                    <a:pt x="777" y="10882"/>
                  </a:lnTo>
                  <a:lnTo>
                    <a:pt x="2909" y="7455"/>
                  </a:lnTo>
                  <a:lnTo>
                    <a:pt x="3715" y="1"/>
                  </a:lnTo>
                  <a:close/>
                </a:path>
              </a:pathLst>
            </a:custGeom>
            <a:solidFill>
              <a:srgbClr val="B19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88;p58"/>
            <p:cNvSpPr/>
            <p:nvPr/>
          </p:nvSpPr>
          <p:spPr>
            <a:xfrm>
              <a:off x="5904725" y="562800"/>
              <a:ext cx="253675" cy="295450"/>
            </a:xfrm>
            <a:custGeom>
              <a:avLst/>
              <a:gdLst/>
              <a:ahLst/>
              <a:cxnLst/>
              <a:rect l="l" t="t" r="r" b="b"/>
              <a:pathLst>
                <a:path w="10147" h="11818" extrusionOk="0">
                  <a:moveTo>
                    <a:pt x="5832" y="1"/>
                  </a:moveTo>
                  <a:lnTo>
                    <a:pt x="72" y="4595"/>
                  </a:lnTo>
                  <a:cubicBezTo>
                    <a:pt x="72" y="4595"/>
                    <a:pt x="0" y="9536"/>
                    <a:pt x="3913" y="11206"/>
                  </a:cubicBezTo>
                  <a:cubicBezTo>
                    <a:pt x="4868" y="11615"/>
                    <a:pt x="5732" y="11818"/>
                    <a:pt x="6489" y="11818"/>
                  </a:cubicBezTo>
                  <a:cubicBezTo>
                    <a:pt x="8830" y="11818"/>
                    <a:pt x="10146" y="9876"/>
                    <a:pt x="9956" y="6089"/>
                  </a:cubicBezTo>
                  <a:cubicBezTo>
                    <a:pt x="9708" y="1074"/>
                    <a:pt x="5832" y="1"/>
                    <a:pt x="5832" y="1"/>
                  </a:cubicBez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89;p58"/>
            <p:cNvSpPr/>
            <p:nvPr/>
          </p:nvSpPr>
          <p:spPr>
            <a:xfrm>
              <a:off x="6036775" y="610850"/>
              <a:ext cx="57300" cy="99675"/>
            </a:xfrm>
            <a:custGeom>
              <a:avLst/>
              <a:gdLst/>
              <a:ahLst/>
              <a:cxnLst/>
              <a:rect l="l" t="t" r="r" b="b"/>
              <a:pathLst>
                <a:path w="2292" h="3987" extrusionOk="0">
                  <a:moveTo>
                    <a:pt x="1360" y="0"/>
                  </a:moveTo>
                  <a:cubicBezTo>
                    <a:pt x="701" y="0"/>
                    <a:pt x="531" y="596"/>
                    <a:pt x="531" y="596"/>
                  </a:cubicBezTo>
                  <a:cubicBezTo>
                    <a:pt x="1" y="2380"/>
                    <a:pt x="870" y="3986"/>
                    <a:pt x="870" y="3986"/>
                  </a:cubicBezTo>
                  <a:lnTo>
                    <a:pt x="2292" y="296"/>
                  </a:lnTo>
                  <a:cubicBezTo>
                    <a:pt x="1906" y="80"/>
                    <a:pt x="1600" y="0"/>
                    <a:pt x="1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90;p58"/>
            <p:cNvSpPr/>
            <p:nvPr/>
          </p:nvSpPr>
          <p:spPr>
            <a:xfrm>
              <a:off x="6026150" y="608150"/>
              <a:ext cx="43750" cy="98325"/>
            </a:xfrm>
            <a:custGeom>
              <a:avLst/>
              <a:gdLst/>
              <a:ahLst/>
              <a:cxnLst/>
              <a:rect l="l" t="t" r="r" b="b"/>
              <a:pathLst>
                <a:path w="1750" h="3933" extrusionOk="0">
                  <a:moveTo>
                    <a:pt x="1750" y="1"/>
                  </a:moveTo>
                  <a:lnTo>
                    <a:pt x="1750" y="1"/>
                  </a:lnTo>
                  <a:cubicBezTo>
                    <a:pt x="1" y="208"/>
                    <a:pt x="997" y="3933"/>
                    <a:pt x="997" y="3933"/>
                  </a:cubicBezTo>
                  <a:cubicBezTo>
                    <a:pt x="508" y="715"/>
                    <a:pt x="1750" y="1"/>
                    <a:pt x="1750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91;p58"/>
            <p:cNvSpPr/>
            <p:nvPr/>
          </p:nvSpPr>
          <p:spPr>
            <a:xfrm>
              <a:off x="6047125" y="672175"/>
              <a:ext cx="13925" cy="38425"/>
            </a:xfrm>
            <a:custGeom>
              <a:avLst/>
              <a:gdLst/>
              <a:ahLst/>
              <a:cxnLst/>
              <a:rect l="l" t="t" r="r" b="b"/>
              <a:pathLst>
                <a:path w="557" h="1537" extrusionOk="0">
                  <a:moveTo>
                    <a:pt x="315" y="1"/>
                  </a:moveTo>
                  <a:cubicBezTo>
                    <a:pt x="310" y="1"/>
                    <a:pt x="306" y="1"/>
                    <a:pt x="301" y="2"/>
                  </a:cubicBezTo>
                  <a:cubicBezTo>
                    <a:pt x="0" y="51"/>
                    <a:pt x="61" y="465"/>
                    <a:pt x="61" y="465"/>
                  </a:cubicBezTo>
                  <a:cubicBezTo>
                    <a:pt x="72" y="1243"/>
                    <a:pt x="177" y="1447"/>
                    <a:pt x="395" y="1533"/>
                  </a:cubicBezTo>
                  <a:cubicBezTo>
                    <a:pt x="401" y="1536"/>
                    <a:pt x="406" y="1537"/>
                    <a:pt x="411" y="1537"/>
                  </a:cubicBezTo>
                  <a:cubicBezTo>
                    <a:pt x="510" y="1537"/>
                    <a:pt x="557" y="1151"/>
                    <a:pt x="542" y="769"/>
                  </a:cubicBezTo>
                  <a:cubicBezTo>
                    <a:pt x="527" y="384"/>
                    <a:pt x="453" y="1"/>
                    <a:pt x="315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92;p58"/>
            <p:cNvSpPr/>
            <p:nvPr/>
          </p:nvSpPr>
          <p:spPr>
            <a:xfrm>
              <a:off x="6015425" y="682375"/>
              <a:ext cx="24475" cy="105750"/>
            </a:xfrm>
            <a:custGeom>
              <a:avLst/>
              <a:gdLst/>
              <a:ahLst/>
              <a:cxnLst/>
              <a:rect l="l" t="t" r="r" b="b"/>
              <a:pathLst>
                <a:path w="979" h="4230" extrusionOk="0">
                  <a:moveTo>
                    <a:pt x="1" y="0"/>
                  </a:moveTo>
                  <a:lnTo>
                    <a:pt x="24" y="72"/>
                  </a:lnTo>
                  <a:lnTo>
                    <a:pt x="24" y="72"/>
                  </a:lnTo>
                  <a:cubicBezTo>
                    <a:pt x="14" y="31"/>
                    <a:pt x="6" y="6"/>
                    <a:pt x="1" y="0"/>
                  </a:cubicBezTo>
                  <a:close/>
                  <a:moveTo>
                    <a:pt x="24" y="72"/>
                  </a:moveTo>
                  <a:cubicBezTo>
                    <a:pt x="161" y="636"/>
                    <a:pt x="723" y="4230"/>
                    <a:pt x="723" y="4230"/>
                  </a:cubicBezTo>
                  <a:lnTo>
                    <a:pt x="979" y="3086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DE7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93;p58"/>
            <p:cNvSpPr/>
            <p:nvPr/>
          </p:nvSpPr>
          <p:spPr>
            <a:xfrm>
              <a:off x="5994650" y="744750"/>
              <a:ext cx="103000" cy="65250"/>
            </a:xfrm>
            <a:custGeom>
              <a:avLst/>
              <a:gdLst/>
              <a:ahLst/>
              <a:cxnLst/>
              <a:rect l="l" t="t" r="r" b="b"/>
              <a:pathLst>
                <a:path w="4120" h="2610" extrusionOk="0">
                  <a:moveTo>
                    <a:pt x="4119" y="0"/>
                  </a:moveTo>
                  <a:lnTo>
                    <a:pt x="4119" y="0"/>
                  </a:lnTo>
                  <a:cubicBezTo>
                    <a:pt x="4119" y="0"/>
                    <a:pt x="4090" y="105"/>
                    <a:pt x="4033" y="271"/>
                  </a:cubicBezTo>
                  <a:lnTo>
                    <a:pt x="4033" y="271"/>
                  </a:lnTo>
                  <a:cubicBezTo>
                    <a:pt x="4093" y="105"/>
                    <a:pt x="4119" y="0"/>
                    <a:pt x="4119" y="0"/>
                  </a:cubicBezTo>
                  <a:close/>
                  <a:moveTo>
                    <a:pt x="0" y="1735"/>
                  </a:moveTo>
                  <a:cubicBezTo>
                    <a:pt x="0" y="1735"/>
                    <a:pt x="79" y="1823"/>
                    <a:pt x="219" y="1940"/>
                  </a:cubicBezTo>
                  <a:lnTo>
                    <a:pt x="219" y="1940"/>
                  </a:lnTo>
                  <a:cubicBezTo>
                    <a:pt x="149" y="1876"/>
                    <a:pt x="76" y="1808"/>
                    <a:pt x="0" y="1735"/>
                  </a:cubicBezTo>
                  <a:close/>
                  <a:moveTo>
                    <a:pt x="4033" y="271"/>
                  </a:moveTo>
                  <a:cubicBezTo>
                    <a:pt x="3855" y="762"/>
                    <a:pt x="3381" y="1794"/>
                    <a:pt x="2400" y="2291"/>
                  </a:cubicBezTo>
                  <a:cubicBezTo>
                    <a:pt x="2119" y="2433"/>
                    <a:pt x="1848" y="2488"/>
                    <a:pt x="1596" y="2488"/>
                  </a:cubicBezTo>
                  <a:cubicBezTo>
                    <a:pt x="987" y="2488"/>
                    <a:pt x="489" y="2163"/>
                    <a:pt x="219" y="1940"/>
                  </a:cubicBezTo>
                  <a:lnTo>
                    <a:pt x="219" y="1940"/>
                  </a:lnTo>
                  <a:cubicBezTo>
                    <a:pt x="731" y="2403"/>
                    <a:pt x="1093" y="2610"/>
                    <a:pt x="1598" y="2610"/>
                  </a:cubicBezTo>
                  <a:cubicBezTo>
                    <a:pt x="1827" y="2610"/>
                    <a:pt x="2085" y="2567"/>
                    <a:pt x="2400" y="2487"/>
                  </a:cubicBezTo>
                  <a:cubicBezTo>
                    <a:pt x="3263" y="2266"/>
                    <a:pt x="3828" y="869"/>
                    <a:pt x="4033" y="27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94;p58"/>
            <p:cNvSpPr/>
            <p:nvPr/>
          </p:nvSpPr>
          <p:spPr>
            <a:xfrm>
              <a:off x="5914775" y="695175"/>
              <a:ext cx="88350" cy="43750"/>
            </a:xfrm>
            <a:custGeom>
              <a:avLst/>
              <a:gdLst/>
              <a:ahLst/>
              <a:cxnLst/>
              <a:rect l="l" t="t" r="r" b="b"/>
              <a:pathLst>
                <a:path w="3534" h="1750" extrusionOk="0">
                  <a:moveTo>
                    <a:pt x="999" y="1"/>
                  </a:moveTo>
                  <a:cubicBezTo>
                    <a:pt x="139" y="1"/>
                    <a:pt x="0" y="372"/>
                    <a:pt x="0" y="372"/>
                  </a:cubicBezTo>
                  <a:lnTo>
                    <a:pt x="3534" y="1749"/>
                  </a:lnTo>
                  <a:cubicBezTo>
                    <a:pt x="3282" y="1099"/>
                    <a:pt x="2344" y="90"/>
                    <a:pt x="1257" y="11"/>
                  </a:cubicBezTo>
                  <a:cubicBezTo>
                    <a:pt x="1165" y="4"/>
                    <a:pt x="1079" y="1"/>
                    <a:pt x="9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95;p58"/>
            <p:cNvSpPr/>
            <p:nvPr/>
          </p:nvSpPr>
          <p:spPr>
            <a:xfrm>
              <a:off x="5914775" y="692600"/>
              <a:ext cx="88350" cy="46325"/>
            </a:xfrm>
            <a:custGeom>
              <a:avLst/>
              <a:gdLst/>
              <a:ahLst/>
              <a:cxnLst/>
              <a:rect l="l" t="t" r="r" b="b"/>
              <a:pathLst>
                <a:path w="3534" h="1853" extrusionOk="0">
                  <a:moveTo>
                    <a:pt x="962" y="1"/>
                  </a:moveTo>
                  <a:cubicBezTo>
                    <a:pt x="360" y="1"/>
                    <a:pt x="0" y="235"/>
                    <a:pt x="0" y="235"/>
                  </a:cubicBezTo>
                  <a:cubicBezTo>
                    <a:pt x="0" y="235"/>
                    <a:pt x="168" y="218"/>
                    <a:pt x="452" y="218"/>
                  </a:cubicBezTo>
                  <a:cubicBezTo>
                    <a:pt x="770" y="218"/>
                    <a:pt x="1233" y="239"/>
                    <a:pt x="1769" y="329"/>
                  </a:cubicBezTo>
                  <a:cubicBezTo>
                    <a:pt x="2785" y="498"/>
                    <a:pt x="3534" y="1852"/>
                    <a:pt x="3534" y="1852"/>
                  </a:cubicBezTo>
                  <a:cubicBezTo>
                    <a:pt x="3534" y="1852"/>
                    <a:pt x="3256" y="761"/>
                    <a:pt x="2032" y="235"/>
                  </a:cubicBezTo>
                  <a:cubicBezTo>
                    <a:pt x="1624" y="59"/>
                    <a:pt x="1263" y="1"/>
                    <a:pt x="962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196;p58"/>
            <p:cNvSpPr/>
            <p:nvPr/>
          </p:nvSpPr>
          <p:spPr>
            <a:xfrm>
              <a:off x="5962075" y="704500"/>
              <a:ext cx="39700" cy="31625"/>
            </a:xfrm>
            <a:custGeom>
              <a:avLst/>
              <a:gdLst/>
              <a:ahLst/>
              <a:cxnLst/>
              <a:rect l="l" t="t" r="r" b="b"/>
              <a:pathLst>
                <a:path w="1588" h="1265" extrusionOk="0">
                  <a:moveTo>
                    <a:pt x="375" y="0"/>
                  </a:moveTo>
                  <a:cubicBezTo>
                    <a:pt x="316" y="0"/>
                    <a:pt x="260" y="22"/>
                    <a:pt x="212" y="79"/>
                  </a:cubicBezTo>
                  <a:cubicBezTo>
                    <a:pt x="1" y="323"/>
                    <a:pt x="652" y="1091"/>
                    <a:pt x="1017" y="1215"/>
                  </a:cubicBezTo>
                  <a:cubicBezTo>
                    <a:pt x="1117" y="1249"/>
                    <a:pt x="1209" y="1265"/>
                    <a:pt x="1286" y="1265"/>
                  </a:cubicBezTo>
                  <a:cubicBezTo>
                    <a:pt x="1491" y="1265"/>
                    <a:pt x="1588" y="1148"/>
                    <a:pt x="1454" y="940"/>
                  </a:cubicBezTo>
                  <a:cubicBezTo>
                    <a:pt x="1273" y="654"/>
                    <a:pt x="784" y="240"/>
                    <a:pt x="784" y="240"/>
                  </a:cubicBezTo>
                  <a:cubicBezTo>
                    <a:pt x="784" y="240"/>
                    <a:pt x="568" y="0"/>
                    <a:pt x="375" y="0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197;p58"/>
            <p:cNvSpPr/>
            <p:nvPr/>
          </p:nvSpPr>
          <p:spPr>
            <a:xfrm>
              <a:off x="5810000" y="503925"/>
              <a:ext cx="276175" cy="429150"/>
            </a:xfrm>
            <a:custGeom>
              <a:avLst/>
              <a:gdLst/>
              <a:ahLst/>
              <a:cxnLst/>
              <a:rect l="l" t="t" r="r" b="b"/>
              <a:pathLst>
                <a:path w="11047" h="17166" extrusionOk="0">
                  <a:moveTo>
                    <a:pt x="9358" y="0"/>
                  </a:moveTo>
                  <a:cubicBezTo>
                    <a:pt x="9082" y="0"/>
                    <a:pt x="8769" y="14"/>
                    <a:pt x="8417" y="50"/>
                  </a:cubicBezTo>
                  <a:cubicBezTo>
                    <a:pt x="6573" y="238"/>
                    <a:pt x="3146" y="916"/>
                    <a:pt x="1573" y="3571"/>
                  </a:cubicBezTo>
                  <a:cubicBezTo>
                    <a:pt x="0" y="6224"/>
                    <a:pt x="862" y="12978"/>
                    <a:pt x="1347" y="13933"/>
                  </a:cubicBezTo>
                  <a:cubicBezTo>
                    <a:pt x="1833" y="14889"/>
                    <a:pt x="2585" y="15634"/>
                    <a:pt x="2585" y="15634"/>
                  </a:cubicBezTo>
                  <a:lnTo>
                    <a:pt x="2585" y="13738"/>
                  </a:lnTo>
                  <a:lnTo>
                    <a:pt x="2920" y="15822"/>
                  </a:lnTo>
                  <a:cubicBezTo>
                    <a:pt x="4233" y="16571"/>
                    <a:pt x="5960" y="17165"/>
                    <a:pt x="5960" y="17165"/>
                  </a:cubicBezTo>
                  <a:lnTo>
                    <a:pt x="3939" y="7970"/>
                  </a:lnTo>
                  <a:cubicBezTo>
                    <a:pt x="5370" y="7082"/>
                    <a:pt x="9621" y="2356"/>
                    <a:pt x="9621" y="2356"/>
                  </a:cubicBezTo>
                  <a:lnTo>
                    <a:pt x="11047" y="256"/>
                  </a:lnTo>
                  <a:cubicBezTo>
                    <a:pt x="11047" y="256"/>
                    <a:pt x="10532" y="0"/>
                    <a:pt x="9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198;p58"/>
            <p:cNvSpPr/>
            <p:nvPr/>
          </p:nvSpPr>
          <p:spPr>
            <a:xfrm>
              <a:off x="6045825" y="510325"/>
              <a:ext cx="185125" cy="380225"/>
            </a:xfrm>
            <a:custGeom>
              <a:avLst/>
              <a:gdLst/>
              <a:ahLst/>
              <a:cxnLst/>
              <a:rect l="l" t="t" r="r" b="b"/>
              <a:pathLst>
                <a:path w="7405" h="15209" extrusionOk="0">
                  <a:moveTo>
                    <a:pt x="1614" y="0"/>
                  </a:moveTo>
                  <a:lnTo>
                    <a:pt x="0" y="2100"/>
                  </a:lnTo>
                  <a:cubicBezTo>
                    <a:pt x="0" y="2100"/>
                    <a:pt x="2148" y="2586"/>
                    <a:pt x="3435" y="4700"/>
                  </a:cubicBezTo>
                  <a:cubicBezTo>
                    <a:pt x="4718" y="6814"/>
                    <a:pt x="4632" y="15209"/>
                    <a:pt x="4632" y="15209"/>
                  </a:cubicBezTo>
                  <a:cubicBezTo>
                    <a:pt x="4632" y="15209"/>
                    <a:pt x="7405" y="13098"/>
                    <a:pt x="7280" y="7846"/>
                  </a:cubicBezTo>
                  <a:cubicBezTo>
                    <a:pt x="7156" y="2593"/>
                    <a:pt x="1614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199;p58"/>
            <p:cNvSpPr/>
            <p:nvPr/>
          </p:nvSpPr>
          <p:spPr>
            <a:xfrm>
              <a:off x="6088325" y="582550"/>
              <a:ext cx="53550" cy="71700"/>
            </a:xfrm>
            <a:custGeom>
              <a:avLst/>
              <a:gdLst/>
              <a:ahLst/>
              <a:cxnLst/>
              <a:rect l="l" t="t" r="r" b="b"/>
              <a:pathLst>
                <a:path w="2142" h="2868" extrusionOk="0">
                  <a:moveTo>
                    <a:pt x="0" y="1"/>
                  </a:moveTo>
                  <a:lnTo>
                    <a:pt x="0" y="1"/>
                  </a:lnTo>
                  <a:cubicBezTo>
                    <a:pt x="252" y="190"/>
                    <a:pt x="520" y="412"/>
                    <a:pt x="779" y="683"/>
                  </a:cubicBezTo>
                  <a:cubicBezTo>
                    <a:pt x="787" y="671"/>
                    <a:pt x="794" y="660"/>
                    <a:pt x="801" y="652"/>
                  </a:cubicBezTo>
                  <a:cubicBezTo>
                    <a:pt x="535" y="393"/>
                    <a:pt x="264" y="182"/>
                    <a:pt x="0" y="1"/>
                  </a:cubicBezTo>
                  <a:close/>
                  <a:moveTo>
                    <a:pt x="2138" y="2819"/>
                  </a:moveTo>
                  <a:lnTo>
                    <a:pt x="2138" y="2868"/>
                  </a:lnTo>
                  <a:cubicBezTo>
                    <a:pt x="2138" y="2854"/>
                    <a:pt x="2138" y="2838"/>
                    <a:pt x="2141" y="2819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00;p58"/>
            <p:cNvSpPr/>
            <p:nvPr/>
          </p:nvSpPr>
          <p:spPr>
            <a:xfrm>
              <a:off x="6009775" y="576925"/>
              <a:ext cx="98025" cy="141800"/>
            </a:xfrm>
            <a:custGeom>
              <a:avLst/>
              <a:gdLst/>
              <a:ahLst/>
              <a:cxnLst/>
              <a:rect l="l" t="t" r="r" b="b"/>
              <a:pathLst>
                <a:path w="3921" h="5672" extrusionOk="0">
                  <a:moveTo>
                    <a:pt x="2778" y="0"/>
                  </a:moveTo>
                  <a:cubicBezTo>
                    <a:pt x="2379" y="87"/>
                    <a:pt x="1931" y="302"/>
                    <a:pt x="1457" y="705"/>
                  </a:cubicBezTo>
                  <a:cubicBezTo>
                    <a:pt x="1" y="1938"/>
                    <a:pt x="715" y="4730"/>
                    <a:pt x="715" y="4730"/>
                  </a:cubicBezTo>
                  <a:lnTo>
                    <a:pt x="821" y="4730"/>
                  </a:lnTo>
                  <a:lnTo>
                    <a:pt x="629" y="4786"/>
                  </a:lnTo>
                  <a:cubicBezTo>
                    <a:pt x="749" y="5031"/>
                    <a:pt x="1066" y="5479"/>
                    <a:pt x="1829" y="5671"/>
                  </a:cubicBezTo>
                  <a:cubicBezTo>
                    <a:pt x="1626" y="5392"/>
                    <a:pt x="1532" y="5008"/>
                    <a:pt x="1528" y="4606"/>
                  </a:cubicBezTo>
                  <a:cubicBezTo>
                    <a:pt x="1329" y="3553"/>
                    <a:pt x="1092" y="1408"/>
                    <a:pt x="2405" y="1250"/>
                  </a:cubicBezTo>
                  <a:lnTo>
                    <a:pt x="2405" y="1250"/>
                  </a:lnTo>
                  <a:cubicBezTo>
                    <a:pt x="2405" y="1250"/>
                    <a:pt x="2345" y="1283"/>
                    <a:pt x="2258" y="1374"/>
                  </a:cubicBezTo>
                  <a:cubicBezTo>
                    <a:pt x="2314" y="1363"/>
                    <a:pt x="2375" y="1355"/>
                    <a:pt x="2443" y="1355"/>
                  </a:cubicBezTo>
                  <a:cubicBezTo>
                    <a:pt x="2676" y="1355"/>
                    <a:pt x="2969" y="1431"/>
                    <a:pt x="3338" y="1630"/>
                  </a:cubicBezTo>
                  <a:cubicBezTo>
                    <a:pt x="3542" y="1393"/>
                    <a:pt x="3737" y="1152"/>
                    <a:pt x="3921" y="908"/>
                  </a:cubicBezTo>
                  <a:cubicBezTo>
                    <a:pt x="3662" y="637"/>
                    <a:pt x="3394" y="415"/>
                    <a:pt x="3142" y="226"/>
                  </a:cubicBezTo>
                  <a:cubicBezTo>
                    <a:pt x="3018" y="144"/>
                    <a:pt x="2898" y="68"/>
                    <a:pt x="2778" y="0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01;p58"/>
            <p:cNvSpPr/>
            <p:nvPr/>
          </p:nvSpPr>
          <p:spPr>
            <a:xfrm>
              <a:off x="6046275" y="610775"/>
              <a:ext cx="46975" cy="70575"/>
            </a:xfrm>
            <a:custGeom>
              <a:avLst/>
              <a:gdLst/>
              <a:ahLst/>
              <a:cxnLst/>
              <a:rect l="l" t="t" r="r" b="b"/>
              <a:pathLst>
                <a:path w="1879" h="2823" extrusionOk="0">
                  <a:moveTo>
                    <a:pt x="983" y="1"/>
                  </a:moveTo>
                  <a:cubicBezTo>
                    <a:pt x="915" y="1"/>
                    <a:pt x="854" y="9"/>
                    <a:pt x="798" y="20"/>
                  </a:cubicBezTo>
                  <a:cubicBezTo>
                    <a:pt x="531" y="287"/>
                    <a:pt x="0" y="1044"/>
                    <a:pt x="90" y="2819"/>
                  </a:cubicBezTo>
                  <a:lnTo>
                    <a:pt x="90" y="2823"/>
                  </a:lnTo>
                  <a:cubicBezTo>
                    <a:pt x="90" y="2774"/>
                    <a:pt x="99" y="2710"/>
                    <a:pt x="118" y="2650"/>
                  </a:cubicBezTo>
                  <a:cubicBezTo>
                    <a:pt x="147" y="2496"/>
                    <a:pt x="185" y="2345"/>
                    <a:pt x="230" y="2202"/>
                  </a:cubicBezTo>
                  <a:cubicBezTo>
                    <a:pt x="753" y="1532"/>
                    <a:pt x="1340" y="908"/>
                    <a:pt x="1878" y="276"/>
                  </a:cubicBezTo>
                  <a:cubicBezTo>
                    <a:pt x="1509" y="77"/>
                    <a:pt x="1216" y="1"/>
                    <a:pt x="983" y="1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02;p58"/>
            <p:cNvSpPr/>
            <p:nvPr/>
          </p:nvSpPr>
          <p:spPr>
            <a:xfrm>
              <a:off x="6037050" y="608150"/>
              <a:ext cx="32850" cy="83925"/>
            </a:xfrm>
            <a:custGeom>
              <a:avLst/>
              <a:gdLst/>
              <a:ahLst/>
              <a:cxnLst/>
              <a:rect l="l" t="t" r="r" b="b"/>
              <a:pathLst>
                <a:path w="1314" h="3357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" y="159"/>
                    <a:pt x="238" y="2304"/>
                    <a:pt x="437" y="3357"/>
                  </a:cubicBezTo>
                  <a:cubicBezTo>
                    <a:pt x="433" y="3221"/>
                    <a:pt x="441" y="3078"/>
                    <a:pt x="459" y="2939"/>
                  </a:cubicBezTo>
                  <a:lnTo>
                    <a:pt x="459" y="2936"/>
                  </a:lnTo>
                  <a:lnTo>
                    <a:pt x="459" y="2924"/>
                  </a:lnTo>
                  <a:cubicBezTo>
                    <a:pt x="369" y="1149"/>
                    <a:pt x="900" y="392"/>
                    <a:pt x="1167" y="125"/>
                  </a:cubicBezTo>
                  <a:cubicBezTo>
                    <a:pt x="1254" y="34"/>
                    <a:pt x="1314" y="1"/>
                    <a:pt x="1314" y="1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03;p58"/>
            <p:cNvSpPr/>
            <p:nvPr/>
          </p:nvSpPr>
          <p:spPr>
            <a:xfrm>
              <a:off x="6048525" y="677025"/>
              <a:ext cx="700" cy="4625"/>
            </a:xfrm>
            <a:custGeom>
              <a:avLst/>
              <a:gdLst/>
              <a:ahLst/>
              <a:cxnLst/>
              <a:rect l="l" t="t" r="r" b="b"/>
              <a:pathLst>
                <a:path w="28" h="185" extrusionOk="0">
                  <a:moveTo>
                    <a:pt x="28" y="0"/>
                  </a:moveTo>
                  <a:cubicBezTo>
                    <a:pt x="9" y="60"/>
                    <a:pt x="0" y="124"/>
                    <a:pt x="0" y="173"/>
                  </a:cubicBezTo>
                  <a:lnTo>
                    <a:pt x="0" y="181"/>
                  </a:lnTo>
                  <a:lnTo>
                    <a:pt x="0" y="184"/>
                  </a:lnTo>
                  <a:cubicBezTo>
                    <a:pt x="9" y="124"/>
                    <a:pt x="16" y="60"/>
                    <a:pt x="28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04;p58"/>
            <p:cNvSpPr/>
            <p:nvPr/>
          </p:nvSpPr>
          <p:spPr>
            <a:xfrm>
              <a:off x="6025300" y="584450"/>
              <a:ext cx="30025" cy="34925"/>
            </a:xfrm>
            <a:custGeom>
              <a:avLst/>
              <a:gdLst/>
              <a:ahLst/>
              <a:cxnLst/>
              <a:rect l="l" t="t" r="r" b="b"/>
              <a:pathLst>
                <a:path w="1201" h="1397" extrusionOk="0">
                  <a:moveTo>
                    <a:pt x="1200" y="1"/>
                  </a:moveTo>
                  <a:cubicBezTo>
                    <a:pt x="1196" y="3"/>
                    <a:pt x="1192" y="6"/>
                    <a:pt x="1188" y="8"/>
                  </a:cubicBezTo>
                  <a:lnTo>
                    <a:pt x="1188" y="8"/>
                  </a:lnTo>
                  <a:cubicBezTo>
                    <a:pt x="1192" y="6"/>
                    <a:pt x="1196" y="4"/>
                    <a:pt x="1200" y="1"/>
                  </a:cubicBezTo>
                  <a:close/>
                  <a:moveTo>
                    <a:pt x="1188" y="8"/>
                  </a:moveTo>
                  <a:lnTo>
                    <a:pt x="1188" y="8"/>
                  </a:lnTo>
                  <a:cubicBezTo>
                    <a:pt x="1183" y="11"/>
                    <a:pt x="1179" y="13"/>
                    <a:pt x="1174" y="15"/>
                  </a:cubicBezTo>
                  <a:cubicBezTo>
                    <a:pt x="1111" y="56"/>
                    <a:pt x="1050" y="98"/>
                    <a:pt x="992" y="141"/>
                  </a:cubicBezTo>
                  <a:lnTo>
                    <a:pt x="992" y="141"/>
                  </a:lnTo>
                  <a:cubicBezTo>
                    <a:pt x="1055" y="94"/>
                    <a:pt x="1121" y="50"/>
                    <a:pt x="1188" y="8"/>
                  </a:cubicBezTo>
                  <a:close/>
                  <a:moveTo>
                    <a:pt x="992" y="141"/>
                  </a:moveTo>
                  <a:cubicBezTo>
                    <a:pt x="588" y="434"/>
                    <a:pt x="265" y="809"/>
                    <a:pt x="94" y="1167"/>
                  </a:cubicBezTo>
                  <a:cubicBezTo>
                    <a:pt x="61" y="1239"/>
                    <a:pt x="31" y="1317"/>
                    <a:pt x="0" y="1397"/>
                  </a:cubicBezTo>
                  <a:cubicBezTo>
                    <a:pt x="189" y="948"/>
                    <a:pt x="495" y="507"/>
                    <a:pt x="992" y="141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05;p58"/>
            <p:cNvSpPr/>
            <p:nvPr/>
          </p:nvSpPr>
          <p:spPr>
            <a:xfrm>
              <a:off x="6079200" y="575800"/>
              <a:ext cx="37850" cy="23075"/>
            </a:xfrm>
            <a:custGeom>
              <a:avLst/>
              <a:gdLst/>
              <a:ahLst/>
              <a:cxnLst/>
              <a:rect l="l" t="t" r="r" b="b"/>
              <a:pathLst>
                <a:path w="1514" h="923" extrusionOk="0">
                  <a:moveTo>
                    <a:pt x="421" y="0"/>
                  </a:moveTo>
                  <a:cubicBezTo>
                    <a:pt x="286" y="0"/>
                    <a:pt x="147" y="15"/>
                    <a:pt x="1" y="45"/>
                  </a:cubicBezTo>
                  <a:cubicBezTo>
                    <a:pt x="121" y="113"/>
                    <a:pt x="241" y="189"/>
                    <a:pt x="365" y="271"/>
                  </a:cubicBezTo>
                  <a:cubicBezTo>
                    <a:pt x="629" y="452"/>
                    <a:pt x="900" y="663"/>
                    <a:pt x="1166" y="922"/>
                  </a:cubicBezTo>
                  <a:cubicBezTo>
                    <a:pt x="1291" y="757"/>
                    <a:pt x="1407" y="587"/>
                    <a:pt x="1513" y="418"/>
                  </a:cubicBezTo>
                  <a:cubicBezTo>
                    <a:pt x="1426" y="335"/>
                    <a:pt x="1336" y="267"/>
                    <a:pt x="1242" y="208"/>
                  </a:cubicBezTo>
                  <a:cubicBezTo>
                    <a:pt x="1020" y="83"/>
                    <a:pt x="742" y="0"/>
                    <a:pt x="421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06;p58"/>
            <p:cNvSpPr/>
            <p:nvPr/>
          </p:nvSpPr>
          <p:spPr>
            <a:xfrm>
              <a:off x="5916925" y="741725"/>
              <a:ext cx="2300" cy="6900"/>
            </a:xfrm>
            <a:custGeom>
              <a:avLst/>
              <a:gdLst/>
              <a:ahLst/>
              <a:cxnLst/>
              <a:rect l="l" t="t" r="r" b="b"/>
              <a:pathLst>
                <a:path w="92" h="276" extrusionOk="0">
                  <a:moveTo>
                    <a:pt x="1" y="0"/>
                  </a:moveTo>
                  <a:lnTo>
                    <a:pt x="54" y="248"/>
                  </a:lnTo>
                  <a:cubicBezTo>
                    <a:pt x="69" y="257"/>
                    <a:pt x="80" y="267"/>
                    <a:pt x="91" y="276"/>
                  </a:cubicBezTo>
                  <a:cubicBezTo>
                    <a:pt x="58" y="185"/>
                    <a:pt x="32" y="90"/>
                    <a:pt x="1" y="0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07;p58"/>
            <p:cNvSpPr/>
            <p:nvPr/>
          </p:nvSpPr>
          <p:spPr>
            <a:xfrm>
              <a:off x="5908475" y="658575"/>
              <a:ext cx="98425" cy="105950"/>
            </a:xfrm>
            <a:custGeom>
              <a:avLst/>
              <a:gdLst/>
              <a:ahLst/>
              <a:cxnLst/>
              <a:rect l="l" t="t" r="r" b="b"/>
              <a:pathLst>
                <a:path w="3937" h="4238" extrusionOk="0">
                  <a:moveTo>
                    <a:pt x="2040" y="0"/>
                  </a:moveTo>
                  <a:cubicBezTo>
                    <a:pt x="1393" y="640"/>
                    <a:pt x="776" y="1209"/>
                    <a:pt x="320" y="1558"/>
                  </a:cubicBezTo>
                  <a:cubicBezTo>
                    <a:pt x="452" y="1490"/>
                    <a:pt x="764" y="1362"/>
                    <a:pt x="1212" y="1362"/>
                  </a:cubicBezTo>
                  <a:cubicBezTo>
                    <a:pt x="1513" y="1362"/>
                    <a:pt x="1874" y="1419"/>
                    <a:pt x="2284" y="1596"/>
                  </a:cubicBezTo>
                  <a:cubicBezTo>
                    <a:pt x="3006" y="1908"/>
                    <a:pt x="3398" y="2416"/>
                    <a:pt x="3601" y="2781"/>
                  </a:cubicBezTo>
                  <a:cubicBezTo>
                    <a:pt x="3616" y="2803"/>
                    <a:pt x="3628" y="2826"/>
                    <a:pt x="3638" y="2848"/>
                  </a:cubicBezTo>
                  <a:cubicBezTo>
                    <a:pt x="3748" y="3063"/>
                    <a:pt x="3786" y="3213"/>
                    <a:pt x="3786" y="3213"/>
                  </a:cubicBezTo>
                  <a:lnTo>
                    <a:pt x="3489" y="3097"/>
                  </a:lnTo>
                  <a:cubicBezTo>
                    <a:pt x="3470" y="3100"/>
                    <a:pt x="3451" y="3100"/>
                    <a:pt x="3428" y="3100"/>
                  </a:cubicBezTo>
                  <a:cubicBezTo>
                    <a:pt x="3353" y="3100"/>
                    <a:pt x="3263" y="3086"/>
                    <a:pt x="3161" y="3052"/>
                  </a:cubicBezTo>
                  <a:cubicBezTo>
                    <a:pt x="3067" y="3018"/>
                    <a:pt x="2950" y="2942"/>
                    <a:pt x="2837" y="2845"/>
                  </a:cubicBezTo>
                  <a:lnTo>
                    <a:pt x="252" y="1836"/>
                  </a:lnTo>
                  <a:cubicBezTo>
                    <a:pt x="252" y="1836"/>
                    <a:pt x="309" y="1690"/>
                    <a:pt x="565" y="1581"/>
                  </a:cubicBezTo>
                  <a:lnTo>
                    <a:pt x="565" y="1581"/>
                  </a:lnTo>
                  <a:cubicBezTo>
                    <a:pt x="415" y="1584"/>
                    <a:pt x="313" y="1592"/>
                    <a:pt x="271" y="1596"/>
                  </a:cubicBezTo>
                  <a:cubicBezTo>
                    <a:pt x="174" y="1667"/>
                    <a:pt x="83" y="1731"/>
                    <a:pt x="0" y="1784"/>
                  </a:cubicBezTo>
                  <a:lnTo>
                    <a:pt x="339" y="3326"/>
                  </a:lnTo>
                  <a:cubicBezTo>
                    <a:pt x="370" y="3416"/>
                    <a:pt x="396" y="3511"/>
                    <a:pt x="429" y="3602"/>
                  </a:cubicBezTo>
                  <a:cubicBezTo>
                    <a:pt x="903" y="3963"/>
                    <a:pt x="1502" y="4237"/>
                    <a:pt x="2074" y="4237"/>
                  </a:cubicBezTo>
                  <a:cubicBezTo>
                    <a:pt x="2224" y="4237"/>
                    <a:pt x="2374" y="4218"/>
                    <a:pt x="2518" y="4177"/>
                  </a:cubicBezTo>
                  <a:cubicBezTo>
                    <a:pt x="3842" y="3797"/>
                    <a:pt x="3936" y="3067"/>
                    <a:pt x="3936" y="3067"/>
                  </a:cubicBezTo>
                  <a:cubicBezTo>
                    <a:pt x="3936" y="3067"/>
                    <a:pt x="3454" y="403"/>
                    <a:pt x="2040" y="0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08;p58"/>
            <p:cNvSpPr/>
            <p:nvPr/>
          </p:nvSpPr>
          <p:spPr>
            <a:xfrm>
              <a:off x="5914775" y="698075"/>
              <a:ext cx="88350" cy="40850"/>
            </a:xfrm>
            <a:custGeom>
              <a:avLst/>
              <a:gdLst/>
              <a:ahLst/>
              <a:cxnLst/>
              <a:rect l="l" t="t" r="r" b="b"/>
              <a:pathLst>
                <a:path w="3534" h="1634" extrusionOk="0">
                  <a:moveTo>
                    <a:pt x="313" y="1"/>
                  </a:moveTo>
                  <a:cubicBezTo>
                    <a:pt x="57" y="110"/>
                    <a:pt x="0" y="256"/>
                    <a:pt x="0" y="256"/>
                  </a:cubicBezTo>
                  <a:lnTo>
                    <a:pt x="2585" y="1265"/>
                  </a:lnTo>
                  <a:cubicBezTo>
                    <a:pt x="2262" y="983"/>
                    <a:pt x="1950" y="516"/>
                    <a:pt x="2104" y="336"/>
                  </a:cubicBezTo>
                  <a:cubicBezTo>
                    <a:pt x="2138" y="294"/>
                    <a:pt x="2176" y="272"/>
                    <a:pt x="2217" y="264"/>
                  </a:cubicBezTo>
                  <a:cubicBezTo>
                    <a:pt x="2073" y="188"/>
                    <a:pt x="1924" y="136"/>
                    <a:pt x="1769" y="110"/>
                  </a:cubicBezTo>
                  <a:cubicBezTo>
                    <a:pt x="1231" y="20"/>
                    <a:pt x="764" y="1"/>
                    <a:pt x="448" y="1"/>
                  </a:cubicBezTo>
                  <a:close/>
                  <a:moveTo>
                    <a:pt x="3398" y="1416"/>
                  </a:moveTo>
                  <a:cubicBezTo>
                    <a:pt x="3379" y="1472"/>
                    <a:pt x="3319" y="1506"/>
                    <a:pt x="3237" y="1517"/>
                  </a:cubicBezTo>
                  <a:lnTo>
                    <a:pt x="3534" y="1633"/>
                  </a:lnTo>
                  <a:cubicBezTo>
                    <a:pt x="3534" y="1633"/>
                    <a:pt x="3488" y="1547"/>
                    <a:pt x="3398" y="1416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09;p58"/>
            <p:cNvSpPr/>
            <p:nvPr/>
          </p:nvSpPr>
          <p:spPr>
            <a:xfrm>
              <a:off x="5915250" y="692625"/>
              <a:ext cx="87875" cy="46300"/>
            </a:xfrm>
            <a:custGeom>
              <a:avLst/>
              <a:gdLst/>
              <a:ahLst/>
              <a:cxnLst/>
              <a:rect l="l" t="t" r="r" b="b"/>
              <a:pathLst>
                <a:path w="3515" h="1852" extrusionOk="0">
                  <a:moveTo>
                    <a:pt x="941" y="0"/>
                  </a:moveTo>
                  <a:cubicBezTo>
                    <a:pt x="493" y="0"/>
                    <a:pt x="181" y="128"/>
                    <a:pt x="49" y="196"/>
                  </a:cubicBezTo>
                  <a:cubicBezTo>
                    <a:pt x="34" y="208"/>
                    <a:pt x="16" y="219"/>
                    <a:pt x="0" y="234"/>
                  </a:cubicBezTo>
                  <a:cubicBezTo>
                    <a:pt x="42" y="230"/>
                    <a:pt x="144" y="222"/>
                    <a:pt x="294" y="219"/>
                  </a:cubicBezTo>
                  <a:lnTo>
                    <a:pt x="429" y="219"/>
                  </a:lnTo>
                  <a:cubicBezTo>
                    <a:pt x="745" y="219"/>
                    <a:pt x="1212" y="238"/>
                    <a:pt x="1750" y="328"/>
                  </a:cubicBezTo>
                  <a:cubicBezTo>
                    <a:pt x="1905" y="354"/>
                    <a:pt x="2054" y="406"/>
                    <a:pt x="2198" y="482"/>
                  </a:cubicBezTo>
                  <a:cubicBezTo>
                    <a:pt x="2213" y="479"/>
                    <a:pt x="2231" y="474"/>
                    <a:pt x="2247" y="474"/>
                  </a:cubicBezTo>
                  <a:cubicBezTo>
                    <a:pt x="2442" y="474"/>
                    <a:pt x="2657" y="715"/>
                    <a:pt x="2657" y="715"/>
                  </a:cubicBezTo>
                  <a:cubicBezTo>
                    <a:pt x="2657" y="715"/>
                    <a:pt x="3146" y="1129"/>
                    <a:pt x="3327" y="1415"/>
                  </a:cubicBezTo>
                  <a:cubicBezTo>
                    <a:pt x="3327" y="1415"/>
                    <a:pt x="3328" y="1415"/>
                    <a:pt x="3328" y="1415"/>
                  </a:cubicBezTo>
                  <a:lnTo>
                    <a:pt x="3328" y="1415"/>
                  </a:lnTo>
                  <a:cubicBezTo>
                    <a:pt x="3125" y="1051"/>
                    <a:pt x="2733" y="545"/>
                    <a:pt x="2013" y="234"/>
                  </a:cubicBezTo>
                  <a:cubicBezTo>
                    <a:pt x="1603" y="57"/>
                    <a:pt x="1242" y="0"/>
                    <a:pt x="941" y="0"/>
                  </a:cubicBezTo>
                  <a:close/>
                  <a:moveTo>
                    <a:pt x="3328" y="1415"/>
                  </a:moveTo>
                  <a:lnTo>
                    <a:pt x="3328" y="1415"/>
                  </a:lnTo>
                  <a:cubicBezTo>
                    <a:pt x="3329" y="1416"/>
                    <a:pt x="3330" y="1418"/>
                    <a:pt x="3330" y="1419"/>
                  </a:cubicBezTo>
                  <a:cubicBezTo>
                    <a:pt x="3330" y="1416"/>
                    <a:pt x="3330" y="1415"/>
                    <a:pt x="3328" y="1415"/>
                  </a:cubicBezTo>
                  <a:close/>
                  <a:moveTo>
                    <a:pt x="3367" y="1486"/>
                  </a:moveTo>
                  <a:lnTo>
                    <a:pt x="3367" y="1486"/>
                  </a:lnTo>
                  <a:cubicBezTo>
                    <a:pt x="3390" y="1543"/>
                    <a:pt x="3395" y="1596"/>
                    <a:pt x="3379" y="1634"/>
                  </a:cubicBezTo>
                  <a:cubicBezTo>
                    <a:pt x="3469" y="1765"/>
                    <a:pt x="3515" y="1851"/>
                    <a:pt x="3515" y="1851"/>
                  </a:cubicBezTo>
                  <a:cubicBezTo>
                    <a:pt x="3515" y="1851"/>
                    <a:pt x="3477" y="1701"/>
                    <a:pt x="3367" y="1486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10;p58"/>
            <p:cNvSpPr/>
            <p:nvPr/>
          </p:nvSpPr>
          <p:spPr>
            <a:xfrm>
              <a:off x="5963500" y="704475"/>
              <a:ext cx="36625" cy="31625"/>
            </a:xfrm>
            <a:custGeom>
              <a:avLst/>
              <a:gdLst/>
              <a:ahLst/>
              <a:cxnLst/>
              <a:rect l="l" t="t" r="r" b="b"/>
              <a:pathLst>
                <a:path w="1465" h="1265" extrusionOk="0">
                  <a:moveTo>
                    <a:pt x="317" y="0"/>
                  </a:moveTo>
                  <a:cubicBezTo>
                    <a:pt x="301" y="0"/>
                    <a:pt x="283" y="5"/>
                    <a:pt x="268" y="8"/>
                  </a:cubicBezTo>
                  <a:cubicBezTo>
                    <a:pt x="227" y="16"/>
                    <a:pt x="189" y="38"/>
                    <a:pt x="155" y="80"/>
                  </a:cubicBezTo>
                  <a:cubicBezTo>
                    <a:pt x="1" y="260"/>
                    <a:pt x="313" y="727"/>
                    <a:pt x="636" y="1009"/>
                  </a:cubicBezTo>
                  <a:cubicBezTo>
                    <a:pt x="749" y="1106"/>
                    <a:pt x="866" y="1182"/>
                    <a:pt x="960" y="1216"/>
                  </a:cubicBezTo>
                  <a:cubicBezTo>
                    <a:pt x="1062" y="1250"/>
                    <a:pt x="1152" y="1264"/>
                    <a:pt x="1227" y="1264"/>
                  </a:cubicBezTo>
                  <a:cubicBezTo>
                    <a:pt x="1250" y="1264"/>
                    <a:pt x="1269" y="1264"/>
                    <a:pt x="1288" y="1261"/>
                  </a:cubicBezTo>
                  <a:cubicBezTo>
                    <a:pt x="1370" y="1250"/>
                    <a:pt x="1430" y="1216"/>
                    <a:pt x="1449" y="1160"/>
                  </a:cubicBezTo>
                  <a:cubicBezTo>
                    <a:pt x="1465" y="1122"/>
                    <a:pt x="1460" y="1069"/>
                    <a:pt x="1437" y="1012"/>
                  </a:cubicBezTo>
                  <a:cubicBezTo>
                    <a:pt x="1427" y="990"/>
                    <a:pt x="1415" y="967"/>
                    <a:pt x="1400" y="945"/>
                  </a:cubicBezTo>
                  <a:cubicBezTo>
                    <a:pt x="1400" y="941"/>
                    <a:pt x="1400" y="941"/>
                    <a:pt x="1397" y="941"/>
                  </a:cubicBezTo>
                  <a:cubicBezTo>
                    <a:pt x="1216" y="655"/>
                    <a:pt x="727" y="241"/>
                    <a:pt x="727" y="241"/>
                  </a:cubicBezTo>
                  <a:cubicBezTo>
                    <a:pt x="727" y="241"/>
                    <a:pt x="512" y="0"/>
                    <a:pt x="317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11;p58"/>
            <p:cNvSpPr/>
            <p:nvPr/>
          </p:nvSpPr>
          <p:spPr>
            <a:xfrm>
              <a:off x="5896050" y="657350"/>
              <a:ext cx="63450" cy="90600"/>
            </a:xfrm>
            <a:custGeom>
              <a:avLst/>
              <a:gdLst/>
              <a:ahLst/>
              <a:cxnLst/>
              <a:rect l="l" t="t" r="r" b="b"/>
              <a:pathLst>
                <a:path w="2538" h="3624" extrusionOk="0">
                  <a:moveTo>
                    <a:pt x="2164" y="1"/>
                  </a:moveTo>
                  <a:cubicBezTo>
                    <a:pt x="464" y="8"/>
                    <a:pt x="31" y="1565"/>
                    <a:pt x="9" y="2337"/>
                  </a:cubicBezTo>
                  <a:cubicBezTo>
                    <a:pt x="1" y="2694"/>
                    <a:pt x="365" y="3210"/>
                    <a:pt x="889" y="3623"/>
                  </a:cubicBezTo>
                  <a:lnTo>
                    <a:pt x="836" y="3375"/>
                  </a:lnTo>
                  <a:lnTo>
                    <a:pt x="497" y="1833"/>
                  </a:lnTo>
                  <a:cubicBezTo>
                    <a:pt x="580" y="1780"/>
                    <a:pt x="671" y="1716"/>
                    <a:pt x="768" y="1645"/>
                  </a:cubicBezTo>
                  <a:cubicBezTo>
                    <a:pt x="784" y="1630"/>
                    <a:pt x="802" y="1619"/>
                    <a:pt x="817" y="1607"/>
                  </a:cubicBezTo>
                  <a:cubicBezTo>
                    <a:pt x="1273" y="1258"/>
                    <a:pt x="1890" y="689"/>
                    <a:pt x="2537" y="49"/>
                  </a:cubicBezTo>
                  <a:cubicBezTo>
                    <a:pt x="2424" y="16"/>
                    <a:pt x="2300" y="1"/>
                    <a:pt x="2171" y="1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12;p58"/>
            <p:cNvSpPr/>
            <p:nvPr/>
          </p:nvSpPr>
          <p:spPr>
            <a:xfrm>
              <a:off x="6000000" y="692625"/>
              <a:ext cx="27675" cy="21000"/>
            </a:xfrm>
            <a:custGeom>
              <a:avLst/>
              <a:gdLst/>
              <a:ahLst/>
              <a:cxnLst/>
              <a:rect l="l" t="t" r="r" b="b"/>
              <a:pathLst>
                <a:path w="1107" h="840" extrusionOk="0">
                  <a:moveTo>
                    <a:pt x="956" y="0"/>
                  </a:moveTo>
                  <a:lnTo>
                    <a:pt x="0" y="554"/>
                  </a:lnTo>
                  <a:lnTo>
                    <a:pt x="50" y="840"/>
                  </a:lnTo>
                  <a:lnTo>
                    <a:pt x="1106" y="22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13;p58"/>
            <p:cNvSpPr/>
            <p:nvPr/>
          </p:nvSpPr>
          <p:spPr>
            <a:xfrm>
              <a:off x="6009775" y="572850"/>
              <a:ext cx="121950" cy="125250"/>
            </a:xfrm>
            <a:custGeom>
              <a:avLst/>
              <a:gdLst/>
              <a:ahLst/>
              <a:cxnLst/>
              <a:rect l="l" t="t" r="r" b="b"/>
              <a:pathLst>
                <a:path w="4878" h="5010" extrusionOk="0">
                  <a:moveTo>
                    <a:pt x="3306" y="1"/>
                  </a:moveTo>
                  <a:cubicBezTo>
                    <a:pt x="2882" y="1"/>
                    <a:pt x="2367" y="116"/>
                    <a:pt x="1795" y="479"/>
                  </a:cubicBezTo>
                  <a:cubicBezTo>
                    <a:pt x="237" y="1473"/>
                    <a:pt x="324" y="3162"/>
                    <a:pt x="340" y="3971"/>
                  </a:cubicBezTo>
                  <a:cubicBezTo>
                    <a:pt x="354" y="4784"/>
                    <a:pt x="426" y="5010"/>
                    <a:pt x="426" y="5010"/>
                  </a:cubicBezTo>
                  <a:lnTo>
                    <a:pt x="821" y="4893"/>
                  </a:lnTo>
                  <a:lnTo>
                    <a:pt x="715" y="4893"/>
                  </a:lnTo>
                  <a:cubicBezTo>
                    <a:pt x="715" y="4893"/>
                    <a:pt x="1" y="2101"/>
                    <a:pt x="1457" y="868"/>
                  </a:cubicBezTo>
                  <a:cubicBezTo>
                    <a:pt x="2102" y="317"/>
                    <a:pt x="2700" y="119"/>
                    <a:pt x="3197" y="119"/>
                  </a:cubicBezTo>
                  <a:cubicBezTo>
                    <a:pt x="3818" y="119"/>
                    <a:pt x="4283" y="429"/>
                    <a:pt x="4490" y="750"/>
                  </a:cubicBezTo>
                  <a:lnTo>
                    <a:pt x="4877" y="299"/>
                  </a:lnTo>
                  <a:lnTo>
                    <a:pt x="4572" y="118"/>
                  </a:lnTo>
                  <a:lnTo>
                    <a:pt x="4490" y="340"/>
                  </a:lnTo>
                  <a:cubicBezTo>
                    <a:pt x="4490" y="340"/>
                    <a:pt x="4034" y="1"/>
                    <a:pt x="3306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14;p58"/>
            <p:cNvSpPr/>
            <p:nvPr/>
          </p:nvSpPr>
          <p:spPr>
            <a:xfrm>
              <a:off x="5887975" y="654050"/>
              <a:ext cx="115425" cy="61725"/>
            </a:xfrm>
            <a:custGeom>
              <a:avLst/>
              <a:gdLst/>
              <a:ahLst/>
              <a:cxnLst/>
              <a:rect l="l" t="t" r="r" b="b"/>
              <a:pathLst>
                <a:path w="4617" h="2469" extrusionOk="0">
                  <a:moveTo>
                    <a:pt x="2152" y="0"/>
                  </a:moveTo>
                  <a:cubicBezTo>
                    <a:pt x="1937" y="0"/>
                    <a:pt x="1721" y="41"/>
                    <a:pt x="1509" y="133"/>
                  </a:cubicBezTo>
                  <a:cubicBezTo>
                    <a:pt x="403" y="607"/>
                    <a:pt x="332" y="2258"/>
                    <a:pt x="332" y="2258"/>
                  </a:cubicBezTo>
                  <a:lnTo>
                    <a:pt x="0" y="2274"/>
                  </a:lnTo>
                  <a:lnTo>
                    <a:pt x="0" y="2469"/>
                  </a:lnTo>
                  <a:lnTo>
                    <a:pt x="403" y="2469"/>
                  </a:lnTo>
                  <a:cubicBezTo>
                    <a:pt x="448" y="1295"/>
                    <a:pt x="1212" y="133"/>
                    <a:pt x="2419" y="133"/>
                  </a:cubicBezTo>
                  <a:cubicBezTo>
                    <a:pt x="2420" y="133"/>
                    <a:pt x="2421" y="133"/>
                    <a:pt x="2422" y="133"/>
                  </a:cubicBezTo>
                  <a:cubicBezTo>
                    <a:pt x="3633" y="133"/>
                    <a:pt x="4531" y="2383"/>
                    <a:pt x="4531" y="2383"/>
                  </a:cubicBezTo>
                  <a:lnTo>
                    <a:pt x="4606" y="2338"/>
                  </a:lnTo>
                  <a:cubicBezTo>
                    <a:pt x="4606" y="2338"/>
                    <a:pt x="4608" y="2340"/>
                    <a:pt x="4609" y="2340"/>
                  </a:cubicBezTo>
                  <a:cubicBezTo>
                    <a:pt x="4616" y="2340"/>
                    <a:pt x="4609" y="2275"/>
                    <a:pt x="4267" y="1494"/>
                  </a:cubicBezTo>
                  <a:cubicBezTo>
                    <a:pt x="3938" y="734"/>
                    <a:pt x="3061" y="0"/>
                    <a:pt x="2152" y="0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15;p58"/>
            <p:cNvSpPr/>
            <p:nvPr/>
          </p:nvSpPr>
          <p:spPr>
            <a:xfrm>
              <a:off x="6037450" y="984950"/>
              <a:ext cx="122100" cy="143375"/>
            </a:xfrm>
            <a:custGeom>
              <a:avLst/>
              <a:gdLst/>
              <a:ahLst/>
              <a:cxnLst/>
              <a:rect l="l" t="t" r="r" b="b"/>
              <a:pathLst>
                <a:path w="4884" h="5735" extrusionOk="0">
                  <a:moveTo>
                    <a:pt x="3220" y="1"/>
                  </a:moveTo>
                  <a:lnTo>
                    <a:pt x="0" y="5735"/>
                  </a:lnTo>
                  <a:lnTo>
                    <a:pt x="4883" y="607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16;p58"/>
            <p:cNvSpPr/>
            <p:nvPr/>
          </p:nvSpPr>
          <p:spPr>
            <a:xfrm>
              <a:off x="6008825" y="954775"/>
              <a:ext cx="57225" cy="143550"/>
            </a:xfrm>
            <a:custGeom>
              <a:avLst/>
              <a:gdLst/>
              <a:ahLst/>
              <a:cxnLst/>
              <a:rect l="l" t="t" r="r" b="b"/>
              <a:pathLst>
                <a:path w="2289" h="5742" extrusionOk="0">
                  <a:moveTo>
                    <a:pt x="1" y="1"/>
                  </a:moveTo>
                  <a:lnTo>
                    <a:pt x="2288" y="5742"/>
                  </a:lnTo>
                  <a:lnTo>
                    <a:pt x="1408" y="1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17;p58"/>
            <p:cNvSpPr/>
            <p:nvPr/>
          </p:nvSpPr>
          <p:spPr>
            <a:xfrm>
              <a:off x="5896250" y="1000100"/>
              <a:ext cx="263300" cy="276475"/>
            </a:xfrm>
            <a:custGeom>
              <a:avLst/>
              <a:gdLst/>
              <a:ahLst/>
              <a:cxnLst/>
              <a:rect l="l" t="t" r="r" b="b"/>
              <a:pathLst>
                <a:path w="10532" h="11059" extrusionOk="0">
                  <a:moveTo>
                    <a:pt x="10531" y="1"/>
                  </a:moveTo>
                  <a:lnTo>
                    <a:pt x="1" y="11059"/>
                  </a:lnTo>
                  <a:cubicBezTo>
                    <a:pt x="1" y="11059"/>
                    <a:pt x="6701" y="8275"/>
                    <a:pt x="8168" y="6450"/>
                  </a:cubicBezTo>
                  <a:cubicBezTo>
                    <a:pt x="9640" y="4629"/>
                    <a:pt x="10531" y="1"/>
                    <a:pt x="105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18;p58"/>
            <p:cNvSpPr/>
            <p:nvPr/>
          </p:nvSpPr>
          <p:spPr>
            <a:xfrm>
              <a:off x="5906500" y="1010425"/>
              <a:ext cx="391500" cy="416475"/>
            </a:xfrm>
            <a:custGeom>
              <a:avLst/>
              <a:gdLst/>
              <a:ahLst/>
              <a:cxnLst/>
              <a:rect l="l" t="t" r="r" b="b"/>
              <a:pathLst>
                <a:path w="15660" h="16659" extrusionOk="0">
                  <a:moveTo>
                    <a:pt x="13824" y="0"/>
                  </a:moveTo>
                  <a:cubicBezTo>
                    <a:pt x="13600" y="0"/>
                    <a:pt x="13356" y="64"/>
                    <a:pt x="13094" y="216"/>
                  </a:cubicBezTo>
                  <a:cubicBezTo>
                    <a:pt x="11434" y="1180"/>
                    <a:pt x="8297" y="12084"/>
                    <a:pt x="8297" y="12084"/>
                  </a:cubicBezTo>
                  <a:lnTo>
                    <a:pt x="2243" y="7041"/>
                  </a:lnTo>
                  <a:lnTo>
                    <a:pt x="1" y="7579"/>
                  </a:lnTo>
                  <a:lnTo>
                    <a:pt x="9609" y="16658"/>
                  </a:lnTo>
                  <a:cubicBezTo>
                    <a:pt x="9609" y="16658"/>
                    <a:pt x="15148" y="6718"/>
                    <a:pt x="15404" y="4261"/>
                  </a:cubicBezTo>
                  <a:lnTo>
                    <a:pt x="15660" y="1804"/>
                  </a:lnTo>
                  <a:cubicBezTo>
                    <a:pt x="15660" y="1804"/>
                    <a:pt x="15015" y="0"/>
                    <a:pt x="138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19;p58"/>
            <p:cNvSpPr/>
            <p:nvPr/>
          </p:nvSpPr>
          <p:spPr>
            <a:xfrm>
              <a:off x="5757875" y="965400"/>
              <a:ext cx="363200" cy="378500"/>
            </a:xfrm>
            <a:custGeom>
              <a:avLst/>
              <a:gdLst/>
              <a:ahLst/>
              <a:cxnLst/>
              <a:rect l="l" t="t" r="r" b="b"/>
              <a:pathLst>
                <a:path w="14528" h="15140" extrusionOk="0">
                  <a:moveTo>
                    <a:pt x="4230" y="1"/>
                  </a:moveTo>
                  <a:cubicBezTo>
                    <a:pt x="4230" y="1"/>
                    <a:pt x="4143" y="76"/>
                    <a:pt x="4001" y="227"/>
                  </a:cubicBezTo>
                  <a:cubicBezTo>
                    <a:pt x="3564" y="697"/>
                    <a:pt x="2612" y="1894"/>
                    <a:pt x="2235" y="3759"/>
                  </a:cubicBezTo>
                  <a:cubicBezTo>
                    <a:pt x="1735" y="6220"/>
                    <a:pt x="0" y="15017"/>
                    <a:pt x="1656" y="15137"/>
                  </a:cubicBezTo>
                  <a:cubicBezTo>
                    <a:pt x="1677" y="15139"/>
                    <a:pt x="1699" y="15139"/>
                    <a:pt x="1723" y="15139"/>
                  </a:cubicBezTo>
                  <a:cubicBezTo>
                    <a:pt x="3586" y="15139"/>
                    <a:pt x="14528" y="10472"/>
                    <a:pt x="14528" y="10472"/>
                  </a:cubicBezTo>
                  <a:lnTo>
                    <a:pt x="13703" y="10028"/>
                  </a:lnTo>
                  <a:lnTo>
                    <a:pt x="5287" y="9809"/>
                  </a:lnTo>
                  <a:lnTo>
                    <a:pt x="42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220;p58"/>
            <p:cNvSpPr/>
            <p:nvPr/>
          </p:nvSpPr>
          <p:spPr>
            <a:xfrm>
              <a:off x="6100450" y="1208750"/>
              <a:ext cx="45850" cy="24100"/>
            </a:xfrm>
            <a:custGeom>
              <a:avLst/>
              <a:gdLst/>
              <a:ahLst/>
              <a:cxnLst/>
              <a:rect l="l" t="t" r="r" b="b"/>
              <a:pathLst>
                <a:path w="1834" h="964" extrusionOk="0">
                  <a:moveTo>
                    <a:pt x="1833" y="0"/>
                  </a:moveTo>
                  <a:lnTo>
                    <a:pt x="0" y="294"/>
                  </a:lnTo>
                  <a:lnTo>
                    <a:pt x="825" y="738"/>
                  </a:lnTo>
                  <a:lnTo>
                    <a:pt x="1517" y="964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21;p58"/>
            <p:cNvSpPr/>
            <p:nvPr/>
          </p:nvSpPr>
          <p:spPr>
            <a:xfrm>
              <a:off x="5884300" y="1161425"/>
              <a:ext cx="67075" cy="38800"/>
            </a:xfrm>
            <a:custGeom>
              <a:avLst/>
              <a:gdLst/>
              <a:ahLst/>
              <a:cxnLst/>
              <a:rect l="l" t="t" r="r" b="b"/>
              <a:pathLst>
                <a:path w="2683" h="1552" extrusionOk="0">
                  <a:moveTo>
                    <a:pt x="202" y="0"/>
                  </a:moveTo>
                  <a:cubicBezTo>
                    <a:pt x="187" y="0"/>
                    <a:pt x="176" y="3"/>
                    <a:pt x="170" y="8"/>
                  </a:cubicBezTo>
                  <a:cubicBezTo>
                    <a:pt x="0" y="148"/>
                    <a:pt x="170" y="1551"/>
                    <a:pt x="170" y="1551"/>
                  </a:cubicBezTo>
                  <a:lnTo>
                    <a:pt x="1389" y="1419"/>
                  </a:lnTo>
                  <a:lnTo>
                    <a:pt x="2683" y="1110"/>
                  </a:lnTo>
                  <a:cubicBezTo>
                    <a:pt x="2683" y="1110"/>
                    <a:pt x="517" y="0"/>
                    <a:pt x="202" y="0"/>
                  </a:cubicBez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22;p58"/>
            <p:cNvSpPr/>
            <p:nvPr/>
          </p:nvSpPr>
          <p:spPr>
            <a:xfrm>
              <a:off x="5980150" y="954775"/>
              <a:ext cx="83275" cy="127275"/>
            </a:xfrm>
            <a:custGeom>
              <a:avLst/>
              <a:gdLst/>
              <a:ahLst/>
              <a:cxnLst/>
              <a:rect l="l" t="t" r="r" b="b"/>
              <a:pathLst>
                <a:path w="3331" h="5091" extrusionOk="0">
                  <a:moveTo>
                    <a:pt x="1148" y="1"/>
                  </a:moveTo>
                  <a:cubicBezTo>
                    <a:pt x="1148" y="1"/>
                    <a:pt x="0" y="824"/>
                    <a:pt x="320" y="2228"/>
                  </a:cubicBezTo>
                  <a:cubicBezTo>
                    <a:pt x="636" y="3632"/>
                    <a:pt x="3331" y="5091"/>
                    <a:pt x="3331" y="5091"/>
                  </a:cubicBezTo>
                  <a:lnTo>
                    <a:pt x="11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223;p58"/>
            <p:cNvSpPr/>
            <p:nvPr/>
          </p:nvSpPr>
          <p:spPr>
            <a:xfrm>
              <a:off x="5878750" y="1440325"/>
              <a:ext cx="337625" cy="289075"/>
            </a:xfrm>
            <a:custGeom>
              <a:avLst/>
              <a:gdLst/>
              <a:ahLst/>
              <a:cxnLst/>
              <a:rect l="l" t="t" r="r" b="b"/>
              <a:pathLst>
                <a:path w="13505" h="11563" extrusionOk="0">
                  <a:moveTo>
                    <a:pt x="2371" y="0"/>
                  </a:moveTo>
                  <a:lnTo>
                    <a:pt x="1" y="11562"/>
                  </a:lnTo>
                  <a:lnTo>
                    <a:pt x="13504" y="11562"/>
                  </a:lnTo>
                  <a:cubicBezTo>
                    <a:pt x="13000" y="6596"/>
                    <a:pt x="8297" y="3210"/>
                    <a:pt x="8297" y="3210"/>
                  </a:cubicBezTo>
                  <a:lnTo>
                    <a:pt x="9531" y="1016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224;p58"/>
            <p:cNvSpPr/>
            <p:nvPr/>
          </p:nvSpPr>
          <p:spPr>
            <a:xfrm>
              <a:off x="6052200" y="1000100"/>
              <a:ext cx="197750" cy="312425"/>
            </a:xfrm>
            <a:custGeom>
              <a:avLst/>
              <a:gdLst/>
              <a:ahLst/>
              <a:cxnLst/>
              <a:rect l="l" t="t" r="r" b="b"/>
              <a:pathLst>
                <a:path w="7910" h="12497" extrusionOk="0">
                  <a:moveTo>
                    <a:pt x="4293" y="1"/>
                  </a:moveTo>
                  <a:cubicBezTo>
                    <a:pt x="4293" y="1"/>
                    <a:pt x="3402" y="4629"/>
                    <a:pt x="1930" y="6450"/>
                  </a:cubicBezTo>
                  <a:cubicBezTo>
                    <a:pt x="1633" y="6822"/>
                    <a:pt x="1118" y="7233"/>
                    <a:pt x="486" y="7654"/>
                  </a:cubicBezTo>
                  <a:cubicBezTo>
                    <a:pt x="418" y="7966"/>
                    <a:pt x="355" y="8282"/>
                    <a:pt x="294" y="8598"/>
                  </a:cubicBezTo>
                  <a:lnTo>
                    <a:pt x="1930" y="8640"/>
                  </a:lnTo>
                  <a:lnTo>
                    <a:pt x="3763" y="8346"/>
                  </a:lnTo>
                  <a:cubicBezTo>
                    <a:pt x="4820" y="5156"/>
                    <a:pt x="6295" y="1194"/>
                    <a:pt x="7266" y="629"/>
                  </a:cubicBezTo>
                  <a:cubicBezTo>
                    <a:pt x="7496" y="497"/>
                    <a:pt x="7710" y="433"/>
                    <a:pt x="7909" y="419"/>
                  </a:cubicBezTo>
                  <a:cubicBezTo>
                    <a:pt x="6954" y="265"/>
                    <a:pt x="5460" y="110"/>
                    <a:pt x="4293" y="1"/>
                  </a:cubicBezTo>
                  <a:close/>
                  <a:moveTo>
                    <a:pt x="2755" y="9084"/>
                  </a:moveTo>
                  <a:cubicBezTo>
                    <a:pt x="2755" y="9084"/>
                    <a:pt x="1626" y="9565"/>
                    <a:pt x="30" y="10220"/>
                  </a:cubicBezTo>
                  <a:cubicBezTo>
                    <a:pt x="20" y="10291"/>
                    <a:pt x="8" y="10366"/>
                    <a:pt x="1" y="10442"/>
                  </a:cubicBezTo>
                  <a:lnTo>
                    <a:pt x="2469" y="12497"/>
                  </a:lnTo>
                  <a:cubicBezTo>
                    <a:pt x="2469" y="12497"/>
                    <a:pt x="2864" y="11123"/>
                    <a:pt x="3447" y="9310"/>
                  </a:cubicBezTo>
                  <a:lnTo>
                    <a:pt x="2755" y="9084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225;p58"/>
            <p:cNvSpPr/>
            <p:nvPr/>
          </p:nvSpPr>
          <p:spPr>
            <a:xfrm>
              <a:off x="6272225" y="1015650"/>
              <a:ext cx="1325" cy="750"/>
            </a:xfrm>
            <a:custGeom>
              <a:avLst/>
              <a:gdLst/>
              <a:ahLst/>
              <a:cxnLst/>
              <a:rect l="l" t="t" r="r" b="b"/>
              <a:pathLst>
                <a:path w="53" h="30" extrusionOk="0">
                  <a:moveTo>
                    <a:pt x="53" y="30"/>
                  </a:moveTo>
                  <a:lnTo>
                    <a:pt x="53" y="30"/>
                  </a:lnTo>
                  <a:lnTo>
                    <a:pt x="53" y="30"/>
                  </a:lnTo>
                  <a:close/>
                  <a:moveTo>
                    <a:pt x="0" y="0"/>
                  </a:moveTo>
                  <a:cubicBezTo>
                    <a:pt x="7" y="4"/>
                    <a:pt x="11" y="7"/>
                    <a:pt x="19" y="7"/>
                  </a:cubicBezTo>
                  <a:cubicBezTo>
                    <a:pt x="30" y="15"/>
                    <a:pt x="42" y="23"/>
                    <a:pt x="53" y="30"/>
                  </a:cubicBezTo>
                  <a:cubicBezTo>
                    <a:pt x="42" y="23"/>
                    <a:pt x="30" y="15"/>
                    <a:pt x="19" y="7"/>
                  </a:cubicBezTo>
                  <a:cubicBezTo>
                    <a:pt x="11" y="7"/>
                    <a:pt x="7" y="4"/>
                    <a:pt x="0" y="0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226;p58"/>
            <p:cNvSpPr/>
            <p:nvPr/>
          </p:nvSpPr>
          <p:spPr>
            <a:xfrm>
              <a:off x="6035100" y="1013375"/>
              <a:ext cx="247675" cy="452375"/>
            </a:xfrm>
            <a:custGeom>
              <a:avLst/>
              <a:gdLst/>
              <a:ahLst/>
              <a:cxnLst/>
              <a:rect l="l" t="t" r="r" b="b"/>
              <a:pathLst>
                <a:path w="9907" h="18095" extrusionOk="0">
                  <a:moveTo>
                    <a:pt x="9192" y="1"/>
                  </a:moveTo>
                  <a:lnTo>
                    <a:pt x="9192" y="1"/>
                  </a:lnTo>
                  <a:cubicBezTo>
                    <a:pt x="9474" y="128"/>
                    <a:pt x="9711" y="354"/>
                    <a:pt x="9906" y="595"/>
                  </a:cubicBezTo>
                  <a:cubicBezTo>
                    <a:pt x="9798" y="373"/>
                    <a:pt x="9669" y="211"/>
                    <a:pt x="9538" y="121"/>
                  </a:cubicBezTo>
                  <a:cubicBezTo>
                    <a:pt x="9527" y="114"/>
                    <a:pt x="9515" y="106"/>
                    <a:pt x="9504" y="98"/>
                  </a:cubicBezTo>
                  <a:cubicBezTo>
                    <a:pt x="9496" y="98"/>
                    <a:pt x="9492" y="95"/>
                    <a:pt x="9485" y="91"/>
                  </a:cubicBezTo>
                  <a:cubicBezTo>
                    <a:pt x="9425" y="60"/>
                    <a:pt x="9324" y="31"/>
                    <a:pt x="9192" y="1"/>
                  </a:cubicBezTo>
                  <a:close/>
                  <a:moveTo>
                    <a:pt x="376" y="12676"/>
                  </a:moveTo>
                  <a:cubicBezTo>
                    <a:pt x="230" y="14310"/>
                    <a:pt x="127" y="15958"/>
                    <a:pt x="0" y="17628"/>
                  </a:cubicBezTo>
                  <a:lnTo>
                    <a:pt x="3277" y="18094"/>
                  </a:lnTo>
                  <a:cubicBezTo>
                    <a:pt x="3567" y="17571"/>
                    <a:pt x="3898" y="16977"/>
                    <a:pt x="4248" y="16333"/>
                  </a:cubicBezTo>
                  <a:lnTo>
                    <a:pt x="376" y="12676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227;p58"/>
            <p:cNvSpPr/>
            <p:nvPr/>
          </p:nvSpPr>
          <p:spPr>
            <a:xfrm>
              <a:off x="6141850" y="1422175"/>
              <a:ext cx="4900" cy="4725"/>
            </a:xfrm>
            <a:custGeom>
              <a:avLst/>
              <a:gdLst/>
              <a:ahLst/>
              <a:cxnLst/>
              <a:rect l="l" t="t" r="r" b="b"/>
              <a:pathLst>
                <a:path w="196" h="189" extrusionOk="0">
                  <a:moveTo>
                    <a:pt x="0" y="0"/>
                  </a:moveTo>
                  <a:lnTo>
                    <a:pt x="195" y="188"/>
                  </a:lnTo>
                  <a:lnTo>
                    <a:pt x="195" y="188"/>
                  </a:ln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228;p58"/>
            <p:cNvSpPr/>
            <p:nvPr/>
          </p:nvSpPr>
          <p:spPr>
            <a:xfrm>
              <a:off x="6112975" y="991175"/>
              <a:ext cx="46575" cy="57875"/>
            </a:xfrm>
            <a:custGeom>
              <a:avLst/>
              <a:gdLst/>
              <a:ahLst/>
              <a:cxnLst/>
              <a:rect l="l" t="t" r="r" b="b"/>
              <a:pathLst>
                <a:path w="1863" h="2315" extrusionOk="0">
                  <a:moveTo>
                    <a:pt x="892" y="0"/>
                  </a:moveTo>
                  <a:cubicBezTo>
                    <a:pt x="670" y="757"/>
                    <a:pt x="388" y="1495"/>
                    <a:pt x="56" y="2198"/>
                  </a:cubicBezTo>
                  <a:cubicBezTo>
                    <a:pt x="38" y="2240"/>
                    <a:pt x="19" y="2277"/>
                    <a:pt x="1" y="2315"/>
                  </a:cubicBezTo>
                  <a:lnTo>
                    <a:pt x="1862" y="358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C9A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229;p58"/>
            <p:cNvSpPr/>
            <p:nvPr/>
          </p:nvSpPr>
          <p:spPr>
            <a:xfrm>
              <a:off x="6064325" y="1000100"/>
              <a:ext cx="95225" cy="191350"/>
            </a:xfrm>
            <a:custGeom>
              <a:avLst/>
              <a:gdLst/>
              <a:ahLst/>
              <a:cxnLst/>
              <a:rect l="l" t="t" r="r" b="b"/>
              <a:pathLst>
                <a:path w="3809" h="7654" extrusionOk="0">
                  <a:moveTo>
                    <a:pt x="3808" y="1"/>
                  </a:moveTo>
                  <a:lnTo>
                    <a:pt x="1947" y="1958"/>
                  </a:lnTo>
                  <a:cubicBezTo>
                    <a:pt x="1025" y="3828"/>
                    <a:pt x="419" y="5728"/>
                    <a:pt x="1" y="7654"/>
                  </a:cubicBezTo>
                  <a:cubicBezTo>
                    <a:pt x="633" y="7233"/>
                    <a:pt x="1148" y="6822"/>
                    <a:pt x="1445" y="6450"/>
                  </a:cubicBezTo>
                  <a:cubicBezTo>
                    <a:pt x="2917" y="4629"/>
                    <a:pt x="3808" y="1"/>
                    <a:pt x="38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30;p58"/>
            <p:cNvSpPr/>
            <p:nvPr/>
          </p:nvSpPr>
          <p:spPr>
            <a:xfrm>
              <a:off x="6044475" y="1010550"/>
              <a:ext cx="253525" cy="416350"/>
            </a:xfrm>
            <a:custGeom>
              <a:avLst/>
              <a:gdLst/>
              <a:ahLst/>
              <a:cxnLst/>
              <a:rect l="l" t="t" r="r" b="b"/>
              <a:pathLst>
                <a:path w="10141" h="16654" extrusionOk="0">
                  <a:moveTo>
                    <a:pt x="8218" y="1"/>
                  </a:moveTo>
                  <a:cubicBezTo>
                    <a:pt x="8019" y="15"/>
                    <a:pt x="7805" y="79"/>
                    <a:pt x="7575" y="211"/>
                  </a:cubicBezTo>
                  <a:cubicBezTo>
                    <a:pt x="6604" y="776"/>
                    <a:pt x="5129" y="4738"/>
                    <a:pt x="4072" y="7928"/>
                  </a:cubicBezTo>
                  <a:lnTo>
                    <a:pt x="3756" y="8892"/>
                  </a:lnTo>
                  <a:cubicBezTo>
                    <a:pt x="3173" y="10705"/>
                    <a:pt x="2778" y="12079"/>
                    <a:pt x="2778" y="12079"/>
                  </a:cubicBezTo>
                  <a:lnTo>
                    <a:pt x="310" y="10024"/>
                  </a:lnTo>
                  <a:cubicBezTo>
                    <a:pt x="181" y="10938"/>
                    <a:pt x="84" y="11860"/>
                    <a:pt x="1" y="12789"/>
                  </a:cubicBezTo>
                  <a:lnTo>
                    <a:pt x="3873" y="16446"/>
                  </a:lnTo>
                  <a:lnTo>
                    <a:pt x="3895" y="16465"/>
                  </a:lnTo>
                  <a:lnTo>
                    <a:pt x="4090" y="16653"/>
                  </a:lnTo>
                  <a:cubicBezTo>
                    <a:pt x="4099" y="16639"/>
                    <a:pt x="9629" y="6709"/>
                    <a:pt x="9885" y="4256"/>
                  </a:cubicBezTo>
                  <a:lnTo>
                    <a:pt x="10141" y="1799"/>
                  </a:lnTo>
                  <a:cubicBezTo>
                    <a:pt x="10141" y="1799"/>
                    <a:pt x="9934" y="1216"/>
                    <a:pt x="9531" y="712"/>
                  </a:cubicBezTo>
                  <a:lnTo>
                    <a:pt x="9531" y="708"/>
                  </a:lnTo>
                  <a:cubicBezTo>
                    <a:pt x="9336" y="467"/>
                    <a:pt x="9099" y="241"/>
                    <a:pt x="8817" y="114"/>
                  </a:cubicBezTo>
                  <a:cubicBezTo>
                    <a:pt x="8813" y="114"/>
                    <a:pt x="8813" y="110"/>
                    <a:pt x="8813" y="110"/>
                  </a:cubicBezTo>
                  <a:cubicBezTo>
                    <a:pt x="8655" y="38"/>
                    <a:pt x="8485" y="1"/>
                    <a:pt x="8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31;p58"/>
            <p:cNvSpPr/>
            <p:nvPr/>
          </p:nvSpPr>
          <p:spPr>
            <a:xfrm>
              <a:off x="6052950" y="1215050"/>
              <a:ext cx="68125" cy="40575"/>
            </a:xfrm>
            <a:custGeom>
              <a:avLst/>
              <a:gdLst/>
              <a:ahLst/>
              <a:cxnLst/>
              <a:rect l="l" t="t" r="r" b="b"/>
              <a:pathLst>
                <a:path w="2725" h="1623" extrusionOk="0">
                  <a:moveTo>
                    <a:pt x="264" y="0"/>
                  </a:moveTo>
                  <a:cubicBezTo>
                    <a:pt x="167" y="538"/>
                    <a:pt x="80" y="1077"/>
                    <a:pt x="0" y="1622"/>
                  </a:cubicBezTo>
                  <a:cubicBezTo>
                    <a:pt x="1596" y="967"/>
                    <a:pt x="2725" y="486"/>
                    <a:pt x="2725" y="486"/>
                  </a:cubicBezTo>
                  <a:lnTo>
                    <a:pt x="1900" y="4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32;p58"/>
            <p:cNvSpPr/>
            <p:nvPr/>
          </p:nvSpPr>
          <p:spPr>
            <a:xfrm>
              <a:off x="6100450" y="1208750"/>
              <a:ext cx="45850" cy="24100"/>
            </a:xfrm>
            <a:custGeom>
              <a:avLst/>
              <a:gdLst/>
              <a:ahLst/>
              <a:cxnLst/>
              <a:rect l="l" t="t" r="r" b="b"/>
              <a:pathLst>
                <a:path w="1834" h="964" extrusionOk="0">
                  <a:moveTo>
                    <a:pt x="1833" y="0"/>
                  </a:moveTo>
                  <a:lnTo>
                    <a:pt x="0" y="294"/>
                  </a:lnTo>
                  <a:lnTo>
                    <a:pt x="825" y="738"/>
                  </a:lnTo>
                  <a:lnTo>
                    <a:pt x="1517" y="964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DA99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33;p58"/>
            <p:cNvSpPr/>
            <p:nvPr/>
          </p:nvSpPr>
          <p:spPr>
            <a:xfrm>
              <a:off x="6086150" y="1520550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34;p58"/>
            <p:cNvSpPr/>
            <p:nvPr/>
          </p:nvSpPr>
          <p:spPr>
            <a:xfrm>
              <a:off x="6086150" y="1465800"/>
              <a:ext cx="30800" cy="54775"/>
            </a:xfrm>
            <a:custGeom>
              <a:avLst/>
              <a:gdLst/>
              <a:ahLst/>
              <a:cxnLst/>
              <a:rect l="l" t="t" r="r" b="b"/>
              <a:pathLst>
                <a:path w="1232" h="2191" extrusionOk="0">
                  <a:moveTo>
                    <a:pt x="1232" y="1"/>
                  </a:moveTo>
                  <a:lnTo>
                    <a:pt x="1" y="2191"/>
                  </a:lnTo>
                  <a:lnTo>
                    <a:pt x="4" y="2191"/>
                  </a:lnTo>
                  <a:cubicBezTo>
                    <a:pt x="39" y="2127"/>
                    <a:pt x="520" y="1280"/>
                    <a:pt x="1232" y="1"/>
                  </a:cubicBez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35;p58"/>
            <p:cNvSpPr/>
            <p:nvPr/>
          </p:nvSpPr>
          <p:spPr>
            <a:xfrm>
              <a:off x="6086150" y="1520550"/>
              <a:ext cx="16125" cy="13125"/>
            </a:xfrm>
            <a:custGeom>
              <a:avLst/>
              <a:gdLst/>
              <a:ahLst/>
              <a:cxnLst/>
              <a:rect l="l" t="t" r="r" b="b"/>
              <a:pathLst>
                <a:path w="645" h="525" extrusionOk="0">
                  <a:moveTo>
                    <a:pt x="1" y="1"/>
                  </a:moveTo>
                  <a:lnTo>
                    <a:pt x="1" y="5"/>
                  </a:lnTo>
                  <a:cubicBezTo>
                    <a:pt x="5" y="7"/>
                    <a:pt x="20" y="17"/>
                    <a:pt x="46" y="35"/>
                  </a:cubicBezTo>
                  <a:lnTo>
                    <a:pt x="46" y="35"/>
                  </a:lnTo>
                  <a:cubicBezTo>
                    <a:pt x="16" y="12"/>
                    <a:pt x="1" y="1"/>
                    <a:pt x="1" y="1"/>
                  </a:cubicBezTo>
                  <a:close/>
                  <a:moveTo>
                    <a:pt x="46" y="35"/>
                  </a:moveTo>
                  <a:cubicBezTo>
                    <a:pt x="135" y="103"/>
                    <a:pt x="351" y="270"/>
                    <a:pt x="645" y="524"/>
                  </a:cubicBezTo>
                  <a:cubicBezTo>
                    <a:pt x="349" y="261"/>
                    <a:pt x="136" y="98"/>
                    <a:pt x="46" y="35"/>
                  </a:cubicBez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36;p58"/>
            <p:cNvSpPr/>
            <p:nvPr/>
          </p:nvSpPr>
          <p:spPr>
            <a:xfrm>
              <a:off x="6140150" y="157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47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37;p58"/>
            <p:cNvSpPr/>
            <p:nvPr/>
          </p:nvSpPr>
          <p:spPr>
            <a:xfrm>
              <a:off x="6203075" y="1672750"/>
              <a:ext cx="12525" cy="50075"/>
            </a:xfrm>
            <a:custGeom>
              <a:avLst/>
              <a:gdLst/>
              <a:ahLst/>
              <a:cxnLst/>
              <a:rect l="l" t="t" r="r" b="b"/>
              <a:pathLst>
                <a:path w="501" h="2003" extrusionOk="0">
                  <a:moveTo>
                    <a:pt x="0" y="1"/>
                  </a:moveTo>
                  <a:cubicBezTo>
                    <a:pt x="234" y="633"/>
                    <a:pt x="407" y="1303"/>
                    <a:pt x="501" y="2003"/>
                  </a:cubicBezTo>
                  <a:cubicBezTo>
                    <a:pt x="407" y="1303"/>
                    <a:pt x="234" y="633"/>
                    <a:pt x="0" y="1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38;p58"/>
            <p:cNvSpPr/>
            <p:nvPr/>
          </p:nvSpPr>
          <p:spPr>
            <a:xfrm>
              <a:off x="6203075" y="1672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8B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39;p58"/>
            <p:cNvSpPr/>
            <p:nvPr/>
          </p:nvSpPr>
          <p:spPr>
            <a:xfrm>
              <a:off x="6152375" y="1585575"/>
              <a:ext cx="50725" cy="87200"/>
            </a:xfrm>
            <a:custGeom>
              <a:avLst/>
              <a:gdLst/>
              <a:ahLst/>
              <a:cxnLst/>
              <a:rect l="l" t="t" r="r" b="b"/>
              <a:pathLst>
                <a:path w="2029" h="3488" extrusionOk="0">
                  <a:moveTo>
                    <a:pt x="0" y="0"/>
                  </a:moveTo>
                  <a:cubicBezTo>
                    <a:pt x="767" y="948"/>
                    <a:pt x="1529" y="2132"/>
                    <a:pt x="2028" y="3488"/>
                  </a:cubicBezTo>
                  <a:cubicBezTo>
                    <a:pt x="1529" y="2128"/>
                    <a:pt x="767" y="948"/>
                    <a:pt x="0" y="0"/>
                  </a:cubicBezTo>
                  <a:close/>
                </a:path>
              </a:pathLst>
            </a:custGeom>
            <a:solidFill>
              <a:srgbClr val="8A6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40;p58"/>
            <p:cNvSpPr/>
            <p:nvPr/>
          </p:nvSpPr>
          <p:spPr>
            <a:xfrm>
              <a:off x="6140250" y="1571175"/>
              <a:ext cx="12050" cy="14300"/>
            </a:xfrm>
            <a:custGeom>
              <a:avLst/>
              <a:gdLst/>
              <a:ahLst/>
              <a:cxnLst/>
              <a:rect l="l" t="t" r="r" b="b"/>
              <a:pathLst>
                <a:path w="482" h="572" extrusionOk="0">
                  <a:moveTo>
                    <a:pt x="0" y="0"/>
                  </a:moveTo>
                  <a:cubicBezTo>
                    <a:pt x="158" y="181"/>
                    <a:pt x="320" y="369"/>
                    <a:pt x="482" y="572"/>
                  </a:cubicBezTo>
                  <a:lnTo>
                    <a:pt x="482" y="572"/>
                  </a:lnTo>
                  <a:cubicBezTo>
                    <a:pt x="320" y="369"/>
                    <a:pt x="158" y="181"/>
                    <a:pt x="0" y="0"/>
                  </a:cubicBezTo>
                  <a:close/>
                </a:path>
              </a:pathLst>
            </a:custGeom>
            <a:solidFill>
              <a:srgbClr val="C47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41;p58"/>
            <p:cNvSpPr/>
            <p:nvPr/>
          </p:nvSpPr>
          <p:spPr>
            <a:xfrm>
              <a:off x="6215575" y="1722900"/>
              <a:ext cx="800" cy="6400"/>
            </a:xfrm>
            <a:custGeom>
              <a:avLst/>
              <a:gdLst/>
              <a:ahLst/>
              <a:cxnLst/>
              <a:rect l="l" t="t" r="r" b="b"/>
              <a:pathLst>
                <a:path w="32" h="256" extrusionOk="0">
                  <a:moveTo>
                    <a:pt x="31" y="245"/>
                  </a:moveTo>
                  <a:lnTo>
                    <a:pt x="31" y="256"/>
                  </a:lnTo>
                  <a:lnTo>
                    <a:pt x="31" y="256"/>
                  </a:lnTo>
                  <a:lnTo>
                    <a:pt x="31" y="245"/>
                  </a:lnTo>
                  <a:close/>
                  <a:moveTo>
                    <a:pt x="31" y="233"/>
                  </a:moveTo>
                  <a:lnTo>
                    <a:pt x="31" y="241"/>
                  </a:lnTo>
                  <a:lnTo>
                    <a:pt x="31" y="233"/>
                  </a:lnTo>
                  <a:close/>
                  <a:moveTo>
                    <a:pt x="28" y="219"/>
                  </a:moveTo>
                  <a:lnTo>
                    <a:pt x="28" y="230"/>
                  </a:lnTo>
                  <a:lnTo>
                    <a:pt x="28" y="219"/>
                  </a:lnTo>
                  <a:close/>
                  <a:moveTo>
                    <a:pt x="28" y="203"/>
                  </a:moveTo>
                  <a:lnTo>
                    <a:pt x="28" y="214"/>
                  </a:lnTo>
                  <a:lnTo>
                    <a:pt x="28" y="203"/>
                  </a:lnTo>
                  <a:close/>
                  <a:moveTo>
                    <a:pt x="23" y="188"/>
                  </a:moveTo>
                  <a:cubicBezTo>
                    <a:pt x="23" y="192"/>
                    <a:pt x="23" y="196"/>
                    <a:pt x="28" y="200"/>
                  </a:cubicBezTo>
                  <a:cubicBezTo>
                    <a:pt x="23" y="196"/>
                    <a:pt x="23" y="192"/>
                    <a:pt x="23" y="188"/>
                  </a:cubicBezTo>
                  <a:close/>
                  <a:moveTo>
                    <a:pt x="23" y="177"/>
                  </a:moveTo>
                  <a:lnTo>
                    <a:pt x="23" y="184"/>
                  </a:lnTo>
                  <a:lnTo>
                    <a:pt x="23" y="177"/>
                  </a:lnTo>
                  <a:close/>
                  <a:moveTo>
                    <a:pt x="20" y="158"/>
                  </a:moveTo>
                  <a:cubicBezTo>
                    <a:pt x="23" y="162"/>
                    <a:pt x="23" y="165"/>
                    <a:pt x="23" y="174"/>
                  </a:cubicBezTo>
                  <a:cubicBezTo>
                    <a:pt x="23" y="165"/>
                    <a:pt x="23" y="162"/>
                    <a:pt x="20" y="158"/>
                  </a:cubicBezTo>
                  <a:close/>
                  <a:moveTo>
                    <a:pt x="20" y="146"/>
                  </a:moveTo>
                  <a:lnTo>
                    <a:pt x="20" y="155"/>
                  </a:lnTo>
                  <a:lnTo>
                    <a:pt x="20" y="146"/>
                  </a:lnTo>
                  <a:close/>
                  <a:moveTo>
                    <a:pt x="20" y="132"/>
                  </a:moveTo>
                  <a:lnTo>
                    <a:pt x="20" y="139"/>
                  </a:lnTo>
                  <a:lnTo>
                    <a:pt x="20" y="132"/>
                  </a:lnTo>
                  <a:close/>
                  <a:moveTo>
                    <a:pt x="16" y="113"/>
                  </a:moveTo>
                  <a:lnTo>
                    <a:pt x="16" y="128"/>
                  </a:lnTo>
                  <a:lnTo>
                    <a:pt x="16" y="113"/>
                  </a:lnTo>
                  <a:close/>
                  <a:moveTo>
                    <a:pt x="16" y="101"/>
                  </a:moveTo>
                  <a:lnTo>
                    <a:pt x="16" y="113"/>
                  </a:lnTo>
                  <a:lnTo>
                    <a:pt x="16" y="101"/>
                  </a:lnTo>
                  <a:close/>
                  <a:moveTo>
                    <a:pt x="12" y="87"/>
                  </a:moveTo>
                  <a:lnTo>
                    <a:pt x="12" y="98"/>
                  </a:lnTo>
                  <a:lnTo>
                    <a:pt x="12" y="87"/>
                  </a:lnTo>
                  <a:close/>
                  <a:moveTo>
                    <a:pt x="9" y="56"/>
                  </a:moveTo>
                  <a:cubicBezTo>
                    <a:pt x="9" y="68"/>
                    <a:pt x="12" y="75"/>
                    <a:pt x="12" y="83"/>
                  </a:cubicBezTo>
                  <a:cubicBezTo>
                    <a:pt x="12" y="75"/>
                    <a:pt x="9" y="68"/>
                    <a:pt x="9" y="56"/>
                  </a:cubicBezTo>
                  <a:close/>
                  <a:moveTo>
                    <a:pt x="9" y="45"/>
                  </a:moveTo>
                  <a:lnTo>
                    <a:pt x="9" y="53"/>
                  </a:lnTo>
                  <a:lnTo>
                    <a:pt x="9" y="45"/>
                  </a:lnTo>
                  <a:close/>
                  <a:moveTo>
                    <a:pt x="5" y="26"/>
                  </a:moveTo>
                  <a:cubicBezTo>
                    <a:pt x="5" y="34"/>
                    <a:pt x="5" y="38"/>
                    <a:pt x="9" y="42"/>
                  </a:cubicBezTo>
                  <a:cubicBezTo>
                    <a:pt x="5" y="38"/>
                    <a:pt x="5" y="34"/>
                    <a:pt x="5" y="26"/>
                  </a:cubicBezTo>
                  <a:close/>
                  <a:moveTo>
                    <a:pt x="5" y="16"/>
                  </a:moveTo>
                  <a:lnTo>
                    <a:pt x="5" y="26"/>
                  </a:lnTo>
                  <a:lnTo>
                    <a:pt x="5" y="16"/>
                  </a:lnTo>
                  <a:close/>
                  <a:moveTo>
                    <a:pt x="1" y="0"/>
                  </a:moveTo>
                  <a:cubicBezTo>
                    <a:pt x="1" y="4"/>
                    <a:pt x="1" y="7"/>
                    <a:pt x="5" y="11"/>
                  </a:cubicBezTo>
                  <a:cubicBezTo>
                    <a:pt x="1" y="7"/>
                    <a:pt x="1" y="4"/>
                    <a:pt x="1" y="0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42;p58"/>
            <p:cNvSpPr/>
            <p:nvPr/>
          </p:nvSpPr>
          <p:spPr>
            <a:xfrm>
              <a:off x="6216350" y="1729275"/>
              <a:ext cx="25" cy="125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43;p58"/>
            <p:cNvSpPr/>
            <p:nvPr/>
          </p:nvSpPr>
          <p:spPr>
            <a:xfrm>
              <a:off x="5920325" y="1454075"/>
              <a:ext cx="296050" cy="275325"/>
            </a:xfrm>
            <a:custGeom>
              <a:avLst/>
              <a:gdLst/>
              <a:ahLst/>
              <a:cxnLst/>
              <a:rect l="l" t="t" r="r" b="b"/>
              <a:pathLst>
                <a:path w="11842" h="11013" extrusionOk="0">
                  <a:moveTo>
                    <a:pt x="4591" y="0"/>
                  </a:moveTo>
                  <a:cubicBezTo>
                    <a:pt x="4569" y="297"/>
                    <a:pt x="4546" y="591"/>
                    <a:pt x="4519" y="888"/>
                  </a:cubicBezTo>
                  <a:cubicBezTo>
                    <a:pt x="4519" y="3382"/>
                    <a:pt x="3522" y="5877"/>
                    <a:pt x="2028" y="8119"/>
                  </a:cubicBezTo>
                  <a:cubicBezTo>
                    <a:pt x="1358" y="9105"/>
                    <a:pt x="681" y="10069"/>
                    <a:pt x="0" y="11012"/>
                  </a:cubicBezTo>
                  <a:lnTo>
                    <a:pt x="11841" y="11012"/>
                  </a:lnTo>
                  <a:lnTo>
                    <a:pt x="11841" y="11009"/>
                  </a:lnTo>
                  <a:lnTo>
                    <a:pt x="11841" y="10998"/>
                  </a:lnTo>
                  <a:lnTo>
                    <a:pt x="11841" y="10994"/>
                  </a:lnTo>
                  <a:lnTo>
                    <a:pt x="11841" y="10986"/>
                  </a:lnTo>
                  <a:lnTo>
                    <a:pt x="11838" y="10983"/>
                  </a:lnTo>
                  <a:lnTo>
                    <a:pt x="11838" y="10972"/>
                  </a:lnTo>
                  <a:lnTo>
                    <a:pt x="11838" y="10967"/>
                  </a:lnTo>
                  <a:lnTo>
                    <a:pt x="11838" y="10956"/>
                  </a:lnTo>
                  <a:lnTo>
                    <a:pt x="11838" y="10953"/>
                  </a:lnTo>
                  <a:cubicBezTo>
                    <a:pt x="11833" y="10949"/>
                    <a:pt x="11833" y="10945"/>
                    <a:pt x="11833" y="10941"/>
                  </a:cubicBezTo>
                  <a:lnTo>
                    <a:pt x="11833" y="10937"/>
                  </a:lnTo>
                  <a:lnTo>
                    <a:pt x="11833" y="10930"/>
                  </a:lnTo>
                  <a:lnTo>
                    <a:pt x="11833" y="10927"/>
                  </a:lnTo>
                  <a:cubicBezTo>
                    <a:pt x="11833" y="10918"/>
                    <a:pt x="11833" y="10915"/>
                    <a:pt x="11830" y="10911"/>
                  </a:cubicBezTo>
                  <a:lnTo>
                    <a:pt x="11830" y="10908"/>
                  </a:lnTo>
                  <a:lnTo>
                    <a:pt x="11830" y="10899"/>
                  </a:lnTo>
                  <a:lnTo>
                    <a:pt x="11830" y="10892"/>
                  </a:lnTo>
                  <a:lnTo>
                    <a:pt x="11830" y="10885"/>
                  </a:lnTo>
                  <a:lnTo>
                    <a:pt x="11826" y="10881"/>
                  </a:lnTo>
                  <a:lnTo>
                    <a:pt x="11826" y="10866"/>
                  </a:lnTo>
                  <a:lnTo>
                    <a:pt x="11826" y="10854"/>
                  </a:lnTo>
                  <a:cubicBezTo>
                    <a:pt x="11826" y="10854"/>
                    <a:pt x="11826" y="10851"/>
                    <a:pt x="11822" y="10851"/>
                  </a:cubicBezTo>
                  <a:lnTo>
                    <a:pt x="11822" y="10840"/>
                  </a:lnTo>
                  <a:lnTo>
                    <a:pt x="11822" y="10836"/>
                  </a:lnTo>
                  <a:cubicBezTo>
                    <a:pt x="11822" y="10828"/>
                    <a:pt x="11819" y="10821"/>
                    <a:pt x="11819" y="10809"/>
                  </a:cubicBezTo>
                  <a:lnTo>
                    <a:pt x="11819" y="10806"/>
                  </a:lnTo>
                  <a:lnTo>
                    <a:pt x="11819" y="10798"/>
                  </a:lnTo>
                  <a:lnTo>
                    <a:pt x="11819" y="10795"/>
                  </a:lnTo>
                  <a:cubicBezTo>
                    <a:pt x="11815" y="10791"/>
                    <a:pt x="11815" y="10787"/>
                    <a:pt x="11815" y="10779"/>
                  </a:cubicBezTo>
                  <a:lnTo>
                    <a:pt x="11815" y="10769"/>
                  </a:lnTo>
                  <a:lnTo>
                    <a:pt x="11815" y="10764"/>
                  </a:lnTo>
                  <a:cubicBezTo>
                    <a:pt x="11811" y="10760"/>
                    <a:pt x="11811" y="10757"/>
                    <a:pt x="11811" y="10753"/>
                  </a:cubicBezTo>
                  <a:lnTo>
                    <a:pt x="11811" y="10750"/>
                  </a:lnTo>
                  <a:cubicBezTo>
                    <a:pt x="11717" y="10050"/>
                    <a:pt x="11544" y="9380"/>
                    <a:pt x="11310" y="8748"/>
                  </a:cubicBezTo>
                  <a:cubicBezTo>
                    <a:pt x="10810" y="7389"/>
                    <a:pt x="10046" y="6204"/>
                    <a:pt x="9279" y="5256"/>
                  </a:cubicBezTo>
                  <a:cubicBezTo>
                    <a:pt x="9117" y="5053"/>
                    <a:pt x="8955" y="4865"/>
                    <a:pt x="8797" y="4684"/>
                  </a:cubicBezTo>
                  <a:cubicBezTo>
                    <a:pt x="8797" y="4680"/>
                    <a:pt x="8794" y="4680"/>
                    <a:pt x="8794" y="4680"/>
                  </a:cubicBezTo>
                  <a:cubicBezTo>
                    <a:pt x="8229" y="4045"/>
                    <a:pt x="7698" y="3545"/>
                    <a:pt x="7300" y="3201"/>
                  </a:cubicBezTo>
                  <a:cubicBezTo>
                    <a:pt x="7292" y="3194"/>
                    <a:pt x="7285" y="3191"/>
                    <a:pt x="7278" y="3183"/>
                  </a:cubicBezTo>
                  <a:cubicBezTo>
                    <a:pt x="6886" y="2845"/>
                    <a:pt x="6634" y="2660"/>
                    <a:pt x="6634" y="2660"/>
                  </a:cubicBezTo>
                  <a:lnTo>
                    <a:pt x="7865" y="470"/>
                  </a:lnTo>
                  <a:cubicBezTo>
                    <a:pt x="7865" y="470"/>
                    <a:pt x="7865" y="466"/>
                    <a:pt x="7868" y="466"/>
                  </a:cubicBezTo>
                  <a:lnTo>
                    <a:pt x="4591" y="0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44;p58"/>
            <p:cNvSpPr/>
            <p:nvPr/>
          </p:nvSpPr>
          <p:spPr>
            <a:xfrm>
              <a:off x="6141850" y="653025"/>
              <a:ext cx="19800" cy="237525"/>
            </a:xfrm>
            <a:custGeom>
              <a:avLst/>
              <a:gdLst/>
              <a:ahLst/>
              <a:cxnLst/>
              <a:rect l="l" t="t" r="r" b="b"/>
              <a:pathLst>
                <a:path w="792" h="9501" extrusionOk="0">
                  <a:moveTo>
                    <a:pt x="0" y="0"/>
                  </a:moveTo>
                  <a:cubicBezTo>
                    <a:pt x="18" y="72"/>
                    <a:pt x="39" y="142"/>
                    <a:pt x="57" y="216"/>
                  </a:cubicBezTo>
                  <a:lnTo>
                    <a:pt x="57" y="216"/>
                  </a:lnTo>
                  <a:cubicBezTo>
                    <a:pt x="57" y="214"/>
                    <a:pt x="56" y="213"/>
                    <a:pt x="56" y="212"/>
                  </a:cubicBezTo>
                  <a:cubicBezTo>
                    <a:pt x="37" y="139"/>
                    <a:pt x="19" y="68"/>
                    <a:pt x="0" y="0"/>
                  </a:cubicBezTo>
                  <a:close/>
                  <a:moveTo>
                    <a:pt x="57" y="216"/>
                  </a:moveTo>
                  <a:cubicBezTo>
                    <a:pt x="57" y="218"/>
                    <a:pt x="58" y="220"/>
                    <a:pt x="58" y="222"/>
                  </a:cubicBezTo>
                  <a:lnTo>
                    <a:pt x="58" y="222"/>
                  </a:lnTo>
                  <a:cubicBezTo>
                    <a:pt x="58" y="220"/>
                    <a:pt x="57" y="218"/>
                    <a:pt x="57" y="216"/>
                  </a:cubicBezTo>
                  <a:close/>
                  <a:moveTo>
                    <a:pt x="58" y="222"/>
                  </a:moveTo>
                  <a:cubicBezTo>
                    <a:pt x="59" y="225"/>
                    <a:pt x="59" y="227"/>
                    <a:pt x="60" y="230"/>
                  </a:cubicBezTo>
                  <a:cubicBezTo>
                    <a:pt x="60" y="228"/>
                    <a:pt x="59" y="225"/>
                    <a:pt x="58" y="222"/>
                  </a:cubicBezTo>
                  <a:close/>
                  <a:moveTo>
                    <a:pt x="482" y="2728"/>
                  </a:moveTo>
                  <a:lnTo>
                    <a:pt x="482" y="2735"/>
                  </a:lnTo>
                  <a:cubicBezTo>
                    <a:pt x="768" y="5304"/>
                    <a:pt x="791" y="8267"/>
                    <a:pt x="791" y="9203"/>
                  </a:cubicBezTo>
                  <a:lnTo>
                    <a:pt x="791" y="9203"/>
                  </a:lnTo>
                  <a:cubicBezTo>
                    <a:pt x="791" y="8267"/>
                    <a:pt x="768" y="5300"/>
                    <a:pt x="482" y="2728"/>
                  </a:cubicBezTo>
                  <a:close/>
                  <a:moveTo>
                    <a:pt x="791" y="9208"/>
                  </a:moveTo>
                  <a:lnTo>
                    <a:pt x="791" y="9208"/>
                  </a:lnTo>
                  <a:cubicBezTo>
                    <a:pt x="791" y="9386"/>
                    <a:pt x="791" y="9489"/>
                    <a:pt x="791" y="9500"/>
                  </a:cubicBezTo>
                  <a:lnTo>
                    <a:pt x="791" y="9500"/>
                  </a:lnTo>
                  <a:cubicBezTo>
                    <a:pt x="791" y="9489"/>
                    <a:pt x="791" y="9386"/>
                    <a:pt x="791" y="9208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45;p58"/>
            <p:cNvSpPr/>
            <p:nvPr/>
          </p:nvSpPr>
          <p:spPr>
            <a:xfrm>
              <a:off x="6134700" y="818950"/>
              <a:ext cx="1225" cy="4175"/>
            </a:xfrm>
            <a:custGeom>
              <a:avLst/>
              <a:gdLst/>
              <a:ahLst/>
              <a:cxnLst/>
              <a:rect l="l" t="t" r="r" b="b"/>
              <a:pathLst>
                <a:path w="49" h="167" extrusionOk="0">
                  <a:moveTo>
                    <a:pt x="49" y="0"/>
                  </a:moveTo>
                  <a:lnTo>
                    <a:pt x="49" y="0"/>
                  </a:lnTo>
                  <a:cubicBezTo>
                    <a:pt x="30" y="31"/>
                    <a:pt x="16" y="57"/>
                    <a:pt x="0" y="83"/>
                  </a:cubicBezTo>
                  <a:cubicBezTo>
                    <a:pt x="12" y="110"/>
                    <a:pt x="19" y="136"/>
                    <a:pt x="30" y="166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A17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46;p58"/>
            <p:cNvSpPr/>
            <p:nvPr/>
          </p:nvSpPr>
          <p:spPr>
            <a:xfrm>
              <a:off x="6055500" y="654225"/>
              <a:ext cx="99825" cy="166825"/>
            </a:xfrm>
            <a:custGeom>
              <a:avLst/>
              <a:gdLst/>
              <a:ahLst/>
              <a:cxnLst/>
              <a:rect l="l" t="t" r="r" b="b"/>
              <a:pathLst>
                <a:path w="3993" h="6673" extrusionOk="0">
                  <a:moveTo>
                    <a:pt x="1685" y="3621"/>
                  </a:moveTo>
                  <a:cubicBezTo>
                    <a:pt x="1685" y="3621"/>
                    <a:pt x="1663" y="3719"/>
                    <a:pt x="1603" y="3880"/>
                  </a:cubicBezTo>
                  <a:cubicBezTo>
                    <a:pt x="1659" y="3719"/>
                    <a:pt x="1685" y="3621"/>
                    <a:pt x="1685" y="3621"/>
                  </a:cubicBezTo>
                  <a:close/>
                  <a:moveTo>
                    <a:pt x="3451" y="1"/>
                  </a:moveTo>
                  <a:cubicBezTo>
                    <a:pt x="3406" y="1310"/>
                    <a:pt x="2698" y="2496"/>
                    <a:pt x="1306" y="2642"/>
                  </a:cubicBezTo>
                  <a:cubicBezTo>
                    <a:pt x="1126" y="2661"/>
                    <a:pt x="956" y="2673"/>
                    <a:pt x="801" y="2673"/>
                  </a:cubicBezTo>
                  <a:cubicBezTo>
                    <a:pt x="489" y="2673"/>
                    <a:pt x="226" y="2635"/>
                    <a:pt x="0" y="2579"/>
                  </a:cubicBezTo>
                  <a:lnTo>
                    <a:pt x="0" y="2579"/>
                  </a:lnTo>
                  <a:cubicBezTo>
                    <a:pt x="34" y="2628"/>
                    <a:pt x="72" y="2669"/>
                    <a:pt x="113" y="2710"/>
                  </a:cubicBezTo>
                  <a:cubicBezTo>
                    <a:pt x="662" y="3109"/>
                    <a:pt x="1144" y="3542"/>
                    <a:pt x="1558" y="4001"/>
                  </a:cubicBezTo>
                  <a:cubicBezTo>
                    <a:pt x="1577" y="3960"/>
                    <a:pt x="1591" y="3920"/>
                    <a:pt x="1603" y="3882"/>
                  </a:cubicBezTo>
                  <a:lnTo>
                    <a:pt x="1603" y="3882"/>
                  </a:lnTo>
                  <a:cubicBezTo>
                    <a:pt x="1591" y="3920"/>
                    <a:pt x="1577" y="3960"/>
                    <a:pt x="1562" y="4005"/>
                  </a:cubicBezTo>
                  <a:cubicBezTo>
                    <a:pt x="2291" y="4821"/>
                    <a:pt x="2819" y="5721"/>
                    <a:pt x="3168" y="6672"/>
                  </a:cubicBezTo>
                  <a:cubicBezTo>
                    <a:pt x="3184" y="6646"/>
                    <a:pt x="3198" y="6620"/>
                    <a:pt x="3217" y="6589"/>
                  </a:cubicBezTo>
                  <a:lnTo>
                    <a:pt x="3217" y="6586"/>
                  </a:lnTo>
                  <a:cubicBezTo>
                    <a:pt x="3736" y="5672"/>
                    <a:pt x="3993" y="4358"/>
                    <a:pt x="3936" y="2661"/>
                  </a:cubicBezTo>
                  <a:lnTo>
                    <a:pt x="3936" y="2661"/>
                  </a:lnTo>
                  <a:lnTo>
                    <a:pt x="3936" y="2680"/>
                  </a:lnTo>
                  <a:cubicBezTo>
                    <a:pt x="3835" y="1761"/>
                    <a:pt x="3700" y="895"/>
                    <a:pt x="3516" y="188"/>
                  </a:cubicBezTo>
                  <a:lnTo>
                    <a:pt x="3516" y="188"/>
                  </a:lnTo>
                  <a:cubicBezTo>
                    <a:pt x="3517" y="190"/>
                    <a:pt x="3518" y="192"/>
                    <a:pt x="3519" y="193"/>
                  </a:cubicBezTo>
                  <a:cubicBezTo>
                    <a:pt x="3517" y="189"/>
                    <a:pt x="3515" y="184"/>
                    <a:pt x="3514" y="180"/>
                  </a:cubicBezTo>
                  <a:lnTo>
                    <a:pt x="3514" y="180"/>
                  </a:lnTo>
                  <a:cubicBezTo>
                    <a:pt x="3513" y="176"/>
                    <a:pt x="3510" y="170"/>
                    <a:pt x="3510" y="164"/>
                  </a:cubicBezTo>
                  <a:lnTo>
                    <a:pt x="3510" y="164"/>
                  </a:lnTo>
                  <a:cubicBezTo>
                    <a:pt x="3510" y="166"/>
                    <a:pt x="3511" y="169"/>
                    <a:pt x="3511" y="172"/>
                  </a:cubicBezTo>
                  <a:lnTo>
                    <a:pt x="3511" y="172"/>
                  </a:lnTo>
                  <a:cubicBezTo>
                    <a:pt x="3491" y="115"/>
                    <a:pt x="3471" y="58"/>
                    <a:pt x="3451" y="1"/>
                  </a:cubicBezTo>
                  <a:close/>
                </a:path>
              </a:pathLst>
            </a:custGeom>
            <a:solidFill>
              <a:srgbClr val="DA99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247;p58"/>
            <p:cNvSpPr/>
            <p:nvPr/>
          </p:nvSpPr>
          <p:spPr>
            <a:xfrm>
              <a:off x="6094450" y="744750"/>
              <a:ext cx="3200" cy="9600"/>
            </a:xfrm>
            <a:custGeom>
              <a:avLst/>
              <a:gdLst/>
              <a:ahLst/>
              <a:cxnLst/>
              <a:rect l="l" t="t" r="r" b="b"/>
              <a:pathLst>
                <a:path w="128" h="384" extrusionOk="0">
                  <a:moveTo>
                    <a:pt x="127" y="0"/>
                  </a:moveTo>
                  <a:lnTo>
                    <a:pt x="127" y="0"/>
                  </a:lnTo>
                  <a:cubicBezTo>
                    <a:pt x="127" y="0"/>
                    <a:pt x="101" y="98"/>
                    <a:pt x="45" y="259"/>
                  </a:cubicBezTo>
                  <a:cubicBezTo>
                    <a:pt x="105" y="98"/>
                    <a:pt x="127" y="0"/>
                    <a:pt x="127" y="0"/>
                  </a:cubicBezTo>
                  <a:close/>
                  <a:moveTo>
                    <a:pt x="45" y="261"/>
                  </a:moveTo>
                  <a:cubicBezTo>
                    <a:pt x="33" y="299"/>
                    <a:pt x="19" y="339"/>
                    <a:pt x="0" y="380"/>
                  </a:cubicBezTo>
                  <a:cubicBezTo>
                    <a:pt x="0" y="384"/>
                    <a:pt x="0" y="384"/>
                    <a:pt x="4" y="384"/>
                  </a:cubicBezTo>
                  <a:cubicBezTo>
                    <a:pt x="19" y="339"/>
                    <a:pt x="33" y="299"/>
                    <a:pt x="45" y="261"/>
                  </a:cubicBezTo>
                  <a:close/>
                </a:path>
              </a:pathLst>
            </a:custGeom>
            <a:solidFill>
              <a:srgbClr val="241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48;p58"/>
            <p:cNvSpPr/>
            <p:nvPr/>
          </p:nvSpPr>
          <p:spPr>
            <a:xfrm>
              <a:off x="6117025" y="541100"/>
              <a:ext cx="111000" cy="349450"/>
            </a:xfrm>
            <a:custGeom>
              <a:avLst/>
              <a:gdLst/>
              <a:ahLst/>
              <a:cxnLst/>
              <a:rect l="l" t="t" r="r" b="b"/>
              <a:pathLst>
                <a:path w="4440" h="13978" extrusionOk="0">
                  <a:moveTo>
                    <a:pt x="7" y="1794"/>
                  </a:moveTo>
                  <a:cubicBezTo>
                    <a:pt x="7" y="1799"/>
                    <a:pt x="4" y="1803"/>
                    <a:pt x="0" y="1806"/>
                  </a:cubicBezTo>
                  <a:cubicBezTo>
                    <a:pt x="68" y="1870"/>
                    <a:pt x="132" y="1938"/>
                    <a:pt x="195" y="2013"/>
                  </a:cubicBezTo>
                  <a:cubicBezTo>
                    <a:pt x="146" y="1938"/>
                    <a:pt x="82" y="1867"/>
                    <a:pt x="7" y="1794"/>
                  </a:cubicBezTo>
                  <a:close/>
                  <a:moveTo>
                    <a:pt x="704" y="0"/>
                  </a:moveTo>
                  <a:cubicBezTo>
                    <a:pt x="632" y="561"/>
                    <a:pt x="429" y="1077"/>
                    <a:pt x="143" y="1573"/>
                  </a:cubicBezTo>
                  <a:cubicBezTo>
                    <a:pt x="181" y="1596"/>
                    <a:pt x="200" y="1610"/>
                    <a:pt x="200" y="1610"/>
                  </a:cubicBezTo>
                  <a:lnTo>
                    <a:pt x="282" y="1388"/>
                  </a:lnTo>
                  <a:lnTo>
                    <a:pt x="587" y="1569"/>
                  </a:lnTo>
                  <a:lnTo>
                    <a:pt x="200" y="2020"/>
                  </a:lnTo>
                  <a:cubicBezTo>
                    <a:pt x="248" y="2081"/>
                    <a:pt x="297" y="2145"/>
                    <a:pt x="342" y="2216"/>
                  </a:cubicBezTo>
                  <a:cubicBezTo>
                    <a:pt x="790" y="2883"/>
                    <a:pt x="1008" y="3699"/>
                    <a:pt x="993" y="4477"/>
                  </a:cubicBezTo>
                  <a:cubicBezTo>
                    <a:pt x="1012" y="4553"/>
                    <a:pt x="1035" y="4628"/>
                    <a:pt x="1053" y="4707"/>
                  </a:cubicBezTo>
                  <a:cubicBezTo>
                    <a:pt x="1238" y="5415"/>
                    <a:pt x="1374" y="6283"/>
                    <a:pt x="1475" y="7205"/>
                  </a:cubicBezTo>
                  <a:cubicBezTo>
                    <a:pt x="1817" y="10279"/>
                    <a:pt x="1784" y="13917"/>
                    <a:pt x="1784" y="13978"/>
                  </a:cubicBezTo>
                  <a:cubicBezTo>
                    <a:pt x="1784" y="13978"/>
                    <a:pt x="4439" y="11958"/>
                    <a:pt x="4436" y="6950"/>
                  </a:cubicBezTo>
                  <a:cubicBezTo>
                    <a:pt x="4436" y="6840"/>
                    <a:pt x="4436" y="6727"/>
                    <a:pt x="4432" y="6615"/>
                  </a:cubicBezTo>
                  <a:lnTo>
                    <a:pt x="4432" y="6607"/>
                  </a:lnTo>
                  <a:lnTo>
                    <a:pt x="4432" y="6603"/>
                  </a:lnTo>
                  <a:lnTo>
                    <a:pt x="4432" y="6596"/>
                  </a:lnTo>
                  <a:lnTo>
                    <a:pt x="4432" y="6588"/>
                  </a:lnTo>
                  <a:lnTo>
                    <a:pt x="4432" y="6585"/>
                  </a:lnTo>
                  <a:lnTo>
                    <a:pt x="4432" y="6580"/>
                  </a:lnTo>
                  <a:lnTo>
                    <a:pt x="4432" y="6577"/>
                  </a:lnTo>
                  <a:lnTo>
                    <a:pt x="4432" y="6569"/>
                  </a:lnTo>
                  <a:cubicBezTo>
                    <a:pt x="4432" y="6566"/>
                    <a:pt x="4432" y="6562"/>
                    <a:pt x="4428" y="6558"/>
                  </a:cubicBezTo>
                  <a:lnTo>
                    <a:pt x="4428" y="6551"/>
                  </a:lnTo>
                  <a:lnTo>
                    <a:pt x="4428" y="6547"/>
                  </a:lnTo>
                  <a:lnTo>
                    <a:pt x="4428" y="6543"/>
                  </a:lnTo>
                  <a:lnTo>
                    <a:pt x="4428" y="6540"/>
                  </a:lnTo>
                  <a:lnTo>
                    <a:pt x="4428" y="6532"/>
                  </a:lnTo>
                  <a:lnTo>
                    <a:pt x="4428" y="6521"/>
                  </a:lnTo>
                  <a:lnTo>
                    <a:pt x="4428" y="6513"/>
                  </a:lnTo>
                  <a:lnTo>
                    <a:pt x="4428" y="6509"/>
                  </a:lnTo>
                  <a:lnTo>
                    <a:pt x="4428" y="6505"/>
                  </a:lnTo>
                  <a:lnTo>
                    <a:pt x="4428" y="6502"/>
                  </a:lnTo>
                  <a:lnTo>
                    <a:pt x="4428" y="6498"/>
                  </a:lnTo>
                  <a:lnTo>
                    <a:pt x="4428" y="6495"/>
                  </a:lnTo>
                  <a:lnTo>
                    <a:pt x="4428" y="6486"/>
                  </a:lnTo>
                  <a:lnTo>
                    <a:pt x="4428" y="6483"/>
                  </a:lnTo>
                  <a:lnTo>
                    <a:pt x="4428" y="6476"/>
                  </a:lnTo>
                  <a:lnTo>
                    <a:pt x="4428" y="6472"/>
                  </a:lnTo>
                  <a:lnTo>
                    <a:pt x="4428" y="6467"/>
                  </a:lnTo>
                  <a:lnTo>
                    <a:pt x="4428" y="6464"/>
                  </a:lnTo>
                  <a:lnTo>
                    <a:pt x="4425" y="6460"/>
                  </a:lnTo>
                  <a:lnTo>
                    <a:pt x="4425" y="6457"/>
                  </a:lnTo>
                  <a:lnTo>
                    <a:pt x="4425" y="6453"/>
                  </a:lnTo>
                  <a:lnTo>
                    <a:pt x="4425" y="6445"/>
                  </a:lnTo>
                  <a:lnTo>
                    <a:pt x="4425" y="6441"/>
                  </a:lnTo>
                  <a:lnTo>
                    <a:pt x="4425" y="6438"/>
                  </a:lnTo>
                  <a:lnTo>
                    <a:pt x="4425" y="6430"/>
                  </a:lnTo>
                  <a:lnTo>
                    <a:pt x="4425" y="6427"/>
                  </a:lnTo>
                  <a:lnTo>
                    <a:pt x="4425" y="6422"/>
                  </a:lnTo>
                  <a:lnTo>
                    <a:pt x="4425" y="6419"/>
                  </a:lnTo>
                  <a:lnTo>
                    <a:pt x="4425" y="6415"/>
                  </a:lnTo>
                  <a:lnTo>
                    <a:pt x="4425" y="6411"/>
                  </a:lnTo>
                  <a:lnTo>
                    <a:pt x="4425" y="6408"/>
                  </a:lnTo>
                  <a:lnTo>
                    <a:pt x="4425" y="6400"/>
                  </a:lnTo>
                  <a:lnTo>
                    <a:pt x="4425" y="6396"/>
                  </a:lnTo>
                  <a:lnTo>
                    <a:pt x="4425" y="6385"/>
                  </a:lnTo>
                  <a:cubicBezTo>
                    <a:pt x="4421" y="6385"/>
                    <a:pt x="4421" y="6382"/>
                    <a:pt x="4421" y="6382"/>
                  </a:cubicBezTo>
                  <a:lnTo>
                    <a:pt x="4421" y="6377"/>
                  </a:lnTo>
                  <a:lnTo>
                    <a:pt x="4421" y="6374"/>
                  </a:lnTo>
                  <a:lnTo>
                    <a:pt x="4421" y="6370"/>
                  </a:lnTo>
                  <a:lnTo>
                    <a:pt x="4421" y="6363"/>
                  </a:lnTo>
                  <a:lnTo>
                    <a:pt x="4421" y="6355"/>
                  </a:lnTo>
                  <a:lnTo>
                    <a:pt x="4421" y="6332"/>
                  </a:lnTo>
                  <a:lnTo>
                    <a:pt x="4421" y="6325"/>
                  </a:lnTo>
                  <a:cubicBezTo>
                    <a:pt x="4357" y="5335"/>
                    <a:pt x="4105" y="4444"/>
                    <a:pt x="3736" y="3650"/>
                  </a:cubicBezTo>
                  <a:lnTo>
                    <a:pt x="3732" y="3646"/>
                  </a:lnTo>
                  <a:lnTo>
                    <a:pt x="3732" y="3642"/>
                  </a:lnTo>
                  <a:cubicBezTo>
                    <a:pt x="3732" y="3642"/>
                    <a:pt x="3732" y="3638"/>
                    <a:pt x="3729" y="3638"/>
                  </a:cubicBezTo>
                  <a:cubicBezTo>
                    <a:pt x="2976" y="2020"/>
                    <a:pt x="1749" y="813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249;p58"/>
            <p:cNvSpPr/>
            <p:nvPr/>
          </p:nvSpPr>
          <p:spPr>
            <a:xfrm>
              <a:off x="6107775" y="598850"/>
              <a:ext cx="34100" cy="55400"/>
            </a:xfrm>
            <a:custGeom>
              <a:avLst/>
              <a:gdLst/>
              <a:ahLst/>
              <a:cxnLst/>
              <a:rect l="l" t="t" r="r" b="b"/>
              <a:pathLst>
                <a:path w="1364" h="2216" extrusionOk="0">
                  <a:moveTo>
                    <a:pt x="23" y="0"/>
                  </a:moveTo>
                  <a:cubicBezTo>
                    <a:pt x="16" y="8"/>
                    <a:pt x="9" y="19"/>
                    <a:pt x="1" y="31"/>
                  </a:cubicBezTo>
                  <a:cubicBezTo>
                    <a:pt x="516" y="564"/>
                    <a:pt x="1013" y="1276"/>
                    <a:pt x="1360" y="2216"/>
                  </a:cubicBezTo>
                  <a:lnTo>
                    <a:pt x="1360" y="2167"/>
                  </a:lnTo>
                  <a:lnTo>
                    <a:pt x="1363" y="2167"/>
                  </a:lnTo>
                  <a:cubicBezTo>
                    <a:pt x="1242" y="1757"/>
                    <a:pt x="1112" y="1411"/>
                    <a:pt x="957" y="1159"/>
                  </a:cubicBezTo>
                  <a:cubicBezTo>
                    <a:pt x="674" y="700"/>
                    <a:pt x="355" y="316"/>
                    <a:pt x="23" y="0"/>
                  </a:cubicBezTo>
                  <a:close/>
                </a:path>
              </a:pathLst>
            </a:custGeom>
            <a:solidFill>
              <a:srgbClr val="A5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250;p58"/>
            <p:cNvSpPr/>
            <p:nvPr/>
          </p:nvSpPr>
          <p:spPr>
            <a:xfrm>
              <a:off x="6047950" y="599600"/>
              <a:ext cx="93825" cy="121450"/>
            </a:xfrm>
            <a:custGeom>
              <a:avLst/>
              <a:gdLst/>
              <a:ahLst/>
              <a:cxnLst/>
              <a:rect l="l" t="t" r="r" b="b"/>
              <a:pathLst>
                <a:path w="3753" h="4858" extrusionOk="0">
                  <a:moveTo>
                    <a:pt x="2394" y="1"/>
                  </a:moveTo>
                  <a:cubicBezTo>
                    <a:pt x="2210" y="245"/>
                    <a:pt x="2015" y="486"/>
                    <a:pt x="1811" y="723"/>
                  </a:cubicBezTo>
                  <a:cubicBezTo>
                    <a:pt x="1822" y="730"/>
                    <a:pt x="1834" y="738"/>
                    <a:pt x="1845" y="746"/>
                  </a:cubicBezTo>
                  <a:lnTo>
                    <a:pt x="423" y="4436"/>
                  </a:lnTo>
                  <a:cubicBezTo>
                    <a:pt x="423" y="4436"/>
                    <a:pt x="423" y="4433"/>
                    <a:pt x="415" y="4421"/>
                  </a:cubicBezTo>
                  <a:cubicBezTo>
                    <a:pt x="404" y="4433"/>
                    <a:pt x="393" y="4440"/>
                    <a:pt x="377" y="4440"/>
                  </a:cubicBezTo>
                  <a:cubicBezTo>
                    <a:pt x="374" y="4440"/>
                    <a:pt x="367" y="4440"/>
                    <a:pt x="362" y="4436"/>
                  </a:cubicBezTo>
                  <a:cubicBezTo>
                    <a:pt x="246" y="4391"/>
                    <a:pt x="159" y="4313"/>
                    <a:pt x="107" y="4127"/>
                  </a:cubicBezTo>
                  <a:lnTo>
                    <a:pt x="107" y="4127"/>
                  </a:lnTo>
                  <a:cubicBezTo>
                    <a:pt x="114" y="4177"/>
                    <a:pt x="118" y="4226"/>
                    <a:pt x="125" y="4275"/>
                  </a:cubicBezTo>
                  <a:cubicBezTo>
                    <a:pt x="125" y="4275"/>
                    <a:pt x="65" y="4045"/>
                    <a:pt x="1" y="3699"/>
                  </a:cubicBezTo>
                  <a:lnTo>
                    <a:pt x="1" y="3699"/>
                  </a:lnTo>
                  <a:cubicBezTo>
                    <a:pt x="5" y="4101"/>
                    <a:pt x="99" y="4485"/>
                    <a:pt x="302" y="4764"/>
                  </a:cubicBezTo>
                  <a:cubicBezTo>
                    <a:pt x="528" y="4820"/>
                    <a:pt x="791" y="4858"/>
                    <a:pt x="1103" y="4858"/>
                  </a:cubicBezTo>
                  <a:cubicBezTo>
                    <a:pt x="1258" y="4858"/>
                    <a:pt x="1428" y="4846"/>
                    <a:pt x="1608" y="4827"/>
                  </a:cubicBezTo>
                  <a:cubicBezTo>
                    <a:pt x="3000" y="4681"/>
                    <a:pt x="3708" y="3495"/>
                    <a:pt x="3753" y="2186"/>
                  </a:cubicBezTo>
                  <a:cubicBezTo>
                    <a:pt x="3406" y="1246"/>
                    <a:pt x="2909" y="534"/>
                    <a:pt x="2394" y="1"/>
                  </a:cubicBezTo>
                  <a:close/>
                </a:path>
              </a:pathLst>
            </a:custGeom>
            <a:solidFill>
              <a:srgbClr val="A09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251;p58"/>
            <p:cNvSpPr/>
            <p:nvPr/>
          </p:nvSpPr>
          <p:spPr>
            <a:xfrm>
              <a:off x="6049200" y="617675"/>
              <a:ext cx="44875" cy="92850"/>
            </a:xfrm>
            <a:custGeom>
              <a:avLst/>
              <a:gdLst/>
              <a:ahLst/>
              <a:cxnLst/>
              <a:rect l="l" t="t" r="r" b="b"/>
              <a:pathLst>
                <a:path w="1795" h="3714" extrusionOk="0">
                  <a:moveTo>
                    <a:pt x="1761" y="0"/>
                  </a:moveTo>
                  <a:cubicBezTo>
                    <a:pt x="1223" y="632"/>
                    <a:pt x="636" y="1256"/>
                    <a:pt x="113" y="1926"/>
                  </a:cubicBezTo>
                  <a:cubicBezTo>
                    <a:pt x="68" y="2069"/>
                    <a:pt x="30" y="2220"/>
                    <a:pt x="1" y="2374"/>
                  </a:cubicBezTo>
                  <a:cubicBezTo>
                    <a:pt x="30" y="2284"/>
                    <a:pt x="94" y="2201"/>
                    <a:pt x="218" y="2182"/>
                  </a:cubicBezTo>
                  <a:cubicBezTo>
                    <a:pt x="222" y="2178"/>
                    <a:pt x="226" y="2178"/>
                    <a:pt x="230" y="2178"/>
                  </a:cubicBezTo>
                  <a:cubicBezTo>
                    <a:pt x="369" y="2178"/>
                    <a:pt x="444" y="2566"/>
                    <a:pt x="459" y="2949"/>
                  </a:cubicBezTo>
                  <a:cubicBezTo>
                    <a:pt x="470" y="3281"/>
                    <a:pt x="437" y="3616"/>
                    <a:pt x="365" y="3698"/>
                  </a:cubicBezTo>
                  <a:cubicBezTo>
                    <a:pt x="373" y="3710"/>
                    <a:pt x="373" y="3713"/>
                    <a:pt x="373" y="3713"/>
                  </a:cubicBezTo>
                  <a:lnTo>
                    <a:pt x="1795" y="23"/>
                  </a:lnTo>
                  <a:cubicBezTo>
                    <a:pt x="1784" y="15"/>
                    <a:pt x="1772" y="7"/>
                    <a:pt x="1761" y="0"/>
                  </a:cubicBezTo>
                  <a:close/>
                </a:path>
              </a:pathLst>
            </a:custGeom>
            <a:solidFill>
              <a:srgbClr val="A5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252;p58"/>
            <p:cNvSpPr/>
            <p:nvPr/>
          </p:nvSpPr>
          <p:spPr>
            <a:xfrm>
              <a:off x="6047875" y="681625"/>
              <a:ext cx="3225" cy="24850"/>
            </a:xfrm>
            <a:custGeom>
              <a:avLst/>
              <a:gdLst/>
              <a:ahLst/>
              <a:cxnLst/>
              <a:rect l="l" t="t" r="r" b="b"/>
              <a:pathLst>
                <a:path w="129" h="994" extrusionOk="0">
                  <a:moveTo>
                    <a:pt x="26" y="0"/>
                  </a:moveTo>
                  <a:cubicBezTo>
                    <a:pt x="8" y="139"/>
                    <a:pt x="0" y="282"/>
                    <a:pt x="4" y="418"/>
                  </a:cubicBezTo>
                  <a:cubicBezTo>
                    <a:pt x="68" y="764"/>
                    <a:pt x="128" y="994"/>
                    <a:pt x="128" y="994"/>
                  </a:cubicBezTo>
                  <a:cubicBezTo>
                    <a:pt x="121" y="945"/>
                    <a:pt x="117" y="896"/>
                    <a:pt x="110" y="846"/>
                  </a:cubicBezTo>
                  <a:cubicBezTo>
                    <a:pt x="61" y="688"/>
                    <a:pt x="35" y="452"/>
                    <a:pt x="31" y="87"/>
                  </a:cubicBezTo>
                  <a:lnTo>
                    <a:pt x="31" y="83"/>
                  </a:lnTo>
                  <a:cubicBezTo>
                    <a:pt x="31" y="79"/>
                    <a:pt x="26" y="45"/>
                    <a:pt x="26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253;p58"/>
            <p:cNvSpPr/>
            <p:nvPr/>
          </p:nvSpPr>
          <p:spPr>
            <a:xfrm>
              <a:off x="6048525" y="672125"/>
              <a:ext cx="12450" cy="38475"/>
            </a:xfrm>
            <a:custGeom>
              <a:avLst/>
              <a:gdLst/>
              <a:ahLst/>
              <a:cxnLst/>
              <a:rect l="l" t="t" r="r" b="b"/>
              <a:pathLst>
                <a:path w="498" h="1539" extrusionOk="0">
                  <a:moveTo>
                    <a:pt x="257" y="0"/>
                  </a:moveTo>
                  <a:cubicBezTo>
                    <a:pt x="253" y="0"/>
                    <a:pt x="249" y="0"/>
                    <a:pt x="245" y="4"/>
                  </a:cubicBezTo>
                  <a:cubicBezTo>
                    <a:pt x="121" y="23"/>
                    <a:pt x="57" y="106"/>
                    <a:pt x="28" y="196"/>
                  </a:cubicBezTo>
                  <a:cubicBezTo>
                    <a:pt x="16" y="256"/>
                    <a:pt x="9" y="320"/>
                    <a:pt x="0" y="380"/>
                  </a:cubicBezTo>
                  <a:cubicBezTo>
                    <a:pt x="0" y="425"/>
                    <a:pt x="5" y="459"/>
                    <a:pt x="5" y="463"/>
                  </a:cubicBezTo>
                  <a:lnTo>
                    <a:pt x="5" y="467"/>
                  </a:lnTo>
                  <a:cubicBezTo>
                    <a:pt x="9" y="832"/>
                    <a:pt x="35" y="1068"/>
                    <a:pt x="84" y="1226"/>
                  </a:cubicBezTo>
                  <a:cubicBezTo>
                    <a:pt x="136" y="1412"/>
                    <a:pt x="223" y="1490"/>
                    <a:pt x="339" y="1535"/>
                  </a:cubicBezTo>
                  <a:cubicBezTo>
                    <a:pt x="344" y="1539"/>
                    <a:pt x="351" y="1539"/>
                    <a:pt x="354" y="1539"/>
                  </a:cubicBezTo>
                  <a:cubicBezTo>
                    <a:pt x="370" y="1539"/>
                    <a:pt x="381" y="1532"/>
                    <a:pt x="392" y="1520"/>
                  </a:cubicBezTo>
                  <a:cubicBezTo>
                    <a:pt x="464" y="1438"/>
                    <a:pt x="497" y="1103"/>
                    <a:pt x="486" y="771"/>
                  </a:cubicBezTo>
                  <a:cubicBezTo>
                    <a:pt x="471" y="388"/>
                    <a:pt x="396" y="0"/>
                    <a:pt x="257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254;p58"/>
            <p:cNvSpPr/>
            <p:nvPr/>
          </p:nvSpPr>
          <p:spPr>
            <a:xfrm>
              <a:off x="6108350" y="586250"/>
              <a:ext cx="33875" cy="66800"/>
            </a:xfrm>
            <a:custGeom>
              <a:avLst/>
              <a:gdLst/>
              <a:ahLst/>
              <a:cxnLst/>
              <a:rect l="l" t="t" r="r" b="b"/>
              <a:pathLst>
                <a:path w="1355" h="2672" extrusionOk="0">
                  <a:moveTo>
                    <a:pt x="347" y="0"/>
                  </a:moveTo>
                  <a:cubicBezTo>
                    <a:pt x="241" y="169"/>
                    <a:pt x="125" y="339"/>
                    <a:pt x="0" y="504"/>
                  </a:cubicBezTo>
                  <a:cubicBezTo>
                    <a:pt x="332" y="820"/>
                    <a:pt x="651" y="1204"/>
                    <a:pt x="934" y="1663"/>
                  </a:cubicBezTo>
                  <a:cubicBezTo>
                    <a:pt x="1089" y="1915"/>
                    <a:pt x="1219" y="2261"/>
                    <a:pt x="1340" y="2671"/>
                  </a:cubicBezTo>
                  <a:cubicBezTo>
                    <a:pt x="1355" y="1893"/>
                    <a:pt x="1137" y="1077"/>
                    <a:pt x="689" y="410"/>
                  </a:cubicBezTo>
                  <a:cubicBezTo>
                    <a:pt x="644" y="339"/>
                    <a:pt x="595" y="275"/>
                    <a:pt x="547" y="214"/>
                  </a:cubicBezTo>
                  <a:cubicBezTo>
                    <a:pt x="542" y="211"/>
                    <a:pt x="542" y="211"/>
                    <a:pt x="542" y="207"/>
                  </a:cubicBezTo>
                  <a:cubicBezTo>
                    <a:pt x="479" y="132"/>
                    <a:pt x="415" y="64"/>
                    <a:pt x="347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255;p58"/>
            <p:cNvSpPr/>
            <p:nvPr/>
          </p:nvSpPr>
          <p:spPr>
            <a:xfrm>
              <a:off x="6117200" y="575800"/>
              <a:ext cx="14525" cy="15825"/>
            </a:xfrm>
            <a:custGeom>
              <a:avLst/>
              <a:gdLst/>
              <a:ahLst/>
              <a:cxnLst/>
              <a:rect l="l" t="t" r="r" b="b"/>
              <a:pathLst>
                <a:path w="581" h="633" extrusionOk="0">
                  <a:moveTo>
                    <a:pt x="275" y="0"/>
                  </a:moveTo>
                  <a:lnTo>
                    <a:pt x="193" y="222"/>
                  </a:lnTo>
                  <a:cubicBezTo>
                    <a:pt x="193" y="222"/>
                    <a:pt x="174" y="208"/>
                    <a:pt x="136" y="185"/>
                  </a:cubicBezTo>
                  <a:cubicBezTo>
                    <a:pt x="94" y="260"/>
                    <a:pt x="49" y="335"/>
                    <a:pt x="0" y="406"/>
                  </a:cubicBezTo>
                  <a:cubicBezTo>
                    <a:pt x="75" y="479"/>
                    <a:pt x="139" y="550"/>
                    <a:pt x="188" y="625"/>
                  </a:cubicBezTo>
                  <a:cubicBezTo>
                    <a:pt x="188" y="629"/>
                    <a:pt x="188" y="629"/>
                    <a:pt x="193" y="632"/>
                  </a:cubicBezTo>
                  <a:lnTo>
                    <a:pt x="580" y="181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241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256;p58"/>
            <p:cNvSpPr/>
            <p:nvPr/>
          </p:nvSpPr>
          <p:spPr>
            <a:xfrm>
              <a:off x="5757125" y="1440325"/>
              <a:ext cx="478225" cy="838875"/>
            </a:xfrm>
            <a:custGeom>
              <a:avLst/>
              <a:gdLst/>
              <a:ahLst/>
              <a:cxnLst/>
              <a:rect l="l" t="t" r="r" b="b"/>
              <a:pathLst>
                <a:path w="19129" h="33555" extrusionOk="0">
                  <a:moveTo>
                    <a:pt x="7236" y="0"/>
                  </a:moveTo>
                  <a:lnTo>
                    <a:pt x="1" y="33555"/>
                  </a:lnTo>
                  <a:cubicBezTo>
                    <a:pt x="8079" y="33510"/>
                    <a:pt x="18757" y="29653"/>
                    <a:pt x="18757" y="29653"/>
                  </a:cubicBezTo>
                  <a:cubicBezTo>
                    <a:pt x="18757" y="29653"/>
                    <a:pt x="19129" y="23374"/>
                    <a:pt x="18832" y="15021"/>
                  </a:cubicBezTo>
                  <a:cubicBezTo>
                    <a:pt x="18542" y="6897"/>
                    <a:pt x="13162" y="3210"/>
                    <a:pt x="13162" y="3210"/>
                  </a:cubicBezTo>
                  <a:lnTo>
                    <a:pt x="72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8741709"/>
              </p:ext>
            </p:extLst>
          </p:nvPr>
        </p:nvGraphicFramePr>
        <p:xfrm>
          <a:off x="360490" y="1226646"/>
          <a:ext cx="6096000" cy="364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350341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3031837" y="318169"/>
            <a:ext cx="3263152" cy="67766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0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موارد المياه</a:t>
            </a:r>
            <a:endParaRPr sz="36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107391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857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21265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45" y="1"/>
                </a:lnTo>
                <a:lnTo>
                  <a:pt x="1" y="1"/>
                </a:lnTo>
                <a:close/>
              </a:path>
            </a:pathLst>
          </a:custGeom>
          <a:solidFill>
            <a:srgbClr val="D8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rot="2586949" flipH="1">
            <a:off x="6451599" y="224471"/>
            <a:ext cx="2132330" cy="1941172"/>
            <a:chOff x="5400719" y="1493275"/>
            <a:chExt cx="3101802" cy="2754756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1945902">
            <a:off x="6450471" y="223041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  <p:grpSp>
        <p:nvGrpSpPr>
          <p:cNvPr id="24" name="Google Shape;3185;p58"/>
          <p:cNvGrpSpPr/>
          <p:nvPr/>
        </p:nvGrpSpPr>
        <p:grpSpPr>
          <a:xfrm>
            <a:off x="6888944" y="1842767"/>
            <a:ext cx="1447800" cy="4747843"/>
            <a:chOff x="5757125" y="503925"/>
            <a:chExt cx="541350" cy="1775275"/>
          </a:xfrm>
        </p:grpSpPr>
        <p:sp>
          <p:nvSpPr>
            <p:cNvPr id="25" name="Google Shape;3186;p58"/>
            <p:cNvSpPr/>
            <p:nvPr/>
          </p:nvSpPr>
          <p:spPr>
            <a:xfrm>
              <a:off x="5844050" y="954825"/>
              <a:ext cx="454425" cy="565750"/>
            </a:xfrm>
            <a:custGeom>
              <a:avLst/>
              <a:gdLst/>
              <a:ahLst/>
              <a:cxnLst/>
              <a:rect l="l" t="t" r="r" b="b"/>
              <a:pathLst>
                <a:path w="18177" h="22630" extrusionOk="0">
                  <a:moveTo>
                    <a:pt x="4214" y="0"/>
                  </a:moveTo>
                  <a:cubicBezTo>
                    <a:pt x="2506" y="0"/>
                    <a:pt x="811" y="134"/>
                    <a:pt x="549" y="646"/>
                  </a:cubicBezTo>
                  <a:cubicBezTo>
                    <a:pt x="0" y="1722"/>
                    <a:pt x="3883" y="20004"/>
                    <a:pt x="3883" y="20004"/>
                  </a:cubicBezTo>
                  <a:lnTo>
                    <a:pt x="9685" y="22630"/>
                  </a:lnTo>
                  <a:cubicBezTo>
                    <a:pt x="9685" y="22630"/>
                    <a:pt x="17247" y="9322"/>
                    <a:pt x="17714" y="6846"/>
                  </a:cubicBezTo>
                  <a:cubicBezTo>
                    <a:pt x="18177" y="4366"/>
                    <a:pt x="17714" y="2768"/>
                    <a:pt x="17146" y="2440"/>
                  </a:cubicBezTo>
                  <a:cubicBezTo>
                    <a:pt x="16577" y="2117"/>
                    <a:pt x="10907" y="1662"/>
                    <a:pt x="10907" y="1662"/>
                  </a:cubicBezTo>
                  <a:lnTo>
                    <a:pt x="7999" y="164"/>
                  </a:lnTo>
                  <a:cubicBezTo>
                    <a:pt x="7999" y="164"/>
                    <a:pt x="6099" y="0"/>
                    <a:pt x="4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87;p58"/>
            <p:cNvSpPr/>
            <p:nvPr/>
          </p:nvSpPr>
          <p:spPr>
            <a:xfrm>
              <a:off x="6044000" y="810000"/>
              <a:ext cx="92875" cy="272050"/>
            </a:xfrm>
            <a:custGeom>
              <a:avLst/>
              <a:gdLst/>
              <a:ahLst/>
              <a:cxnLst/>
              <a:rect l="l" t="t" r="r" b="b"/>
              <a:pathLst>
                <a:path w="3715" h="10882" extrusionOk="0">
                  <a:moveTo>
                    <a:pt x="3715" y="1"/>
                  </a:moveTo>
                  <a:lnTo>
                    <a:pt x="1235" y="1931"/>
                  </a:lnTo>
                  <a:lnTo>
                    <a:pt x="1" y="5957"/>
                  </a:lnTo>
                  <a:lnTo>
                    <a:pt x="777" y="10882"/>
                  </a:lnTo>
                  <a:lnTo>
                    <a:pt x="2909" y="7455"/>
                  </a:lnTo>
                  <a:lnTo>
                    <a:pt x="3715" y="1"/>
                  </a:lnTo>
                  <a:close/>
                </a:path>
              </a:pathLst>
            </a:custGeom>
            <a:solidFill>
              <a:srgbClr val="B19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88;p58"/>
            <p:cNvSpPr/>
            <p:nvPr/>
          </p:nvSpPr>
          <p:spPr>
            <a:xfrm>
              <a:off x="5904725" y="562800"/>
              <a:ext cx="253675" cy="295450"/>
            </a:xfrm>
            <a:custGeom>
              <a:avLst/>
              <a:gdLst/>
              <a:ahLst/>
              <a:cxnLst/>
              <a:rect l="l" t="t" r="r" b="b"/>
              <a:pathLst>
                <a:path w="10147" h="11818" extrusionOk="0">
                  <a:moveTo>
                    <a:pt x="5832" y="1"/>
                  </a:moveTo>
                  <a:lnTo>
                    <a:pt x="72" y="4595"/>
                  </a:lnTo>
                  <a:cubicBezTo>
                    <a:pt x="72" y="4595"/>
                    <a:pt x="0" y="9536"/>
                    <a:pt x="3913" y="11206"/>
                  </a:cubicBezTo>
                  <a:cubicBezTo>
                    <a:pt x="4868" y="11615"/>
                    <a:pt x="5732" y="11818"/>
                    <a:pt x="6489" y="11818"/>
                  </a:cubicBezTo>
                  <a:cubicBezTo>
                    <a:pt x="8830" y="11818"/>
                    <a:pt x="10146" y="9876"/>
                    <a:pt x="9956" y="6089"/>
                  </a:cubicBezTo>
                  <a:cubicBezTo>
                    <a:pt x="9708" y="1074"/>
                    <a:pt x="5832" y="1"/>
                    <a:pt x="5832" y="1"/>
                  </a:cubicBez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89;p58"/>
            <p:cNvSpPr/>
            <p:nvPr/>
          </p:nvSpPr>
          <p:spPr>
            <a:xfrm>
              <a:off x="6036775" y="610850"/>
              <a:ext cx="57300" cy="99675"/>
            </a:xfrm>
            <a:custGeom>
              <a:avLst/>
              <a:gdLst/>
              <a:ahLst/>
              <a:cxnLst/>
              <a:rect l="l" t="t" r="r" b="b"/>
              <a:pathLst>
                <a:path w="2292" h="3987" extrusionOk="0">
                  <a:moveTo>
                    <a:pt x="1360" y="0"/>
                  </a:moveTo>
                  <a:cubicBezTo>
                    <a:pt x="701" y="0"/>
                    <a:pt x="531" y="596"/>
                    <a:pt x="531" y="596"/>
                  </a:cubicBezTo>
                  <a:cubicBezTo>
                    <a:pt x="1" y="2380"/>
                    <a:pt x="870" y="3986"/>
                    <a:pt x="870" y="3986"/>
                  </a:cubicBezTo>
                  <a:lnTo>
                    <a:pt x="2292" y="296"/>
                  </a:lnTo>
                  <a:cubicBezTo>
                    <a:pt x="1906" y="80"/>
                    <a:pt x="1600" y="0"/>
                    <a:pt x="1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90;p58"/>
            <p:cNvSpPr/>
            <p:nvPr/>
          </p:nvSpPr>
          <p:spPr>
            <a:xfrm>
              <a:off x="6026150" y="608150"/>
              <a:ext cx="43750" cy="98325"/>
            </a:xfrm>
            <a:custGeom>
              <a:avLst/>
              <a:gdLst/>
              <a:ahLst/>
              <a:cxnLst/>
              <a:rect l="l" t="t" r="r" b="b"/>
              <a:pathLst>
                <a:path w="1750" h="3933" extrusionOk="0">
                  <a:moveTo>
                    <a:pt x="1750" y="1"/>
                  </a:moveTo>
                  <a:lnTo>
                    <a:pt x="1750" y="1"/>
                  </a:lnTo>
                  <a:cubicBezTo>
                    <a:pt x="1" y="208"/>
                    <a:pt x="997" y="3933"/>
                    <a:pt x="997" y="3933"/>
                  </a:cubicBezTo>
                  <a:cubicBezTo>
                    <a:pt x="508" y="715"/>
                    <a:pt x="1750" y="1"/>
                    <a:pt x="1750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91;p58"/>
            <p:cNvSpPr/>
            <p:nvPr/>
          </p:nvSpPr>
          <p:spPr>
            <a:xfrm>
              <a:off x="6047125" y="672175"/>
              <a:ext cx="13925" cy="38425"/>
            </a:xfrm>
            <a:custGeom>
              <a:avLst/>
              <a:gdLst/>
              <a:ahLst/>
              <a:cxnLst/>
              <a:rect l="l" t="t" r="r" b="b"/>
              <a:pathLst>
                <a:path w="557" h="1537" extrusionOk="0">
                  <a:moveTo>
                    <a:pt x="315" y="1"/>
                  </a:moveTo>
                  <a:cubicBezTo>
                    <a:pt x="310" y="1"/>
                    <a:pt x="306" y="1"/>
                    <a:pt x="301" y="2"/>
                  </a:cubicBezTo>
                  <a:cubicBezTo>
                    <a:pt x="0" y="51"/>
                    <a:pt x="61" y="465"/>
                    <a:pt x="61" y="465"/>
                  </a:cubicBezTo>
                  <a:cubicBezTo>
                    <a:pt x="72" y="1243"/>
                    <a:pt x="177" y="1447"/>
                    <a:pt x="395" y="1533"/>
                  </a:cubicBezTo>
                  <a:cubicBezTo>
                    <a:pt x="401" y="1536"/>
                    <a:pt x="406" y="1537"/>
                    <a:pt x="411" y="1537"/>
                  </a:cubicBezTo>
                  <a:cubicBezTo>
                    <a:pt x="510" y="1537"/>
                    <a:pt x="557" y="1151"/>
                    <a:pt x="542" y="769"/>
                  </a:cubicBezTo>
                  <a:cubicBezTo>
                    <a:pt x="527" y="384"/>
                    <a:pt x="453" y="1"/>
                    <a:pt x="315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92;p58"/>
            <p:cNvSpPr/>
            <p:nvPr/>
          </p:nvSpPr>
          <p:spPr>
            <a:xfrm>
              <a:off x="6015425" y="682375"/>
              <a:ext cx="24475" cy="105750"/>
            </a:xfrm>
            <a:custGeom>
              <a:avLst/>
              <a:gdLst/>
              <a:ahLst/>
              <a:cxnLst/>
              <a:rect l="l" t="t" r="r" b="b"/>
              <a:pathLst>
                <a:path w="979" h="4230" extrusionOk="0">
                  <a:moveTo>
                    <a:pt x="1" y="0"/>
                  </a:moveTo>
                  <a:lnTo>
                    <a:pt x="24" y="72"/>
                  </a:lnTo>
                  <a:lnTo>
                    <a:pt x="24" y="72"/>
                  </a:lnTo>
                  <a:cubicBezTo>
                    <a:pt x="14" y="31"/>
                    <a:pt x="6" y="6"/>
                    <a:pt x="1" y="0"/>
                  </a:cubicBezTo>
                  <a:close/>
                  <a:moveTo>
                    <a:pt x="24" y="72"/>
                  </a:moveTo>
                  <a:cubicBezTo>
                    <a:pt x="161" y="636"/>
                    <a:pt x="723" y="4230"/>
                    <a:pt x="723" y="4230"/>
                  </a:cubicBezTo>
                  <a:lnTo>
                    <a:pt x="979" y="3086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DE7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93;p58"/>
            <p:cNvSpPr/>
            <p:nvPr/>
          </p:nvSpPr>
          <p:spPr>
            <a:xfrm>
              <a:off x="5994650" y="744750"/>
              <a:ext cx="103000" cy="65250"/>
            </a:xfrm>
            <a:custGeom>
              <a:avLst/>
              <a:gdLst/>
              <a:ahLst/>
              <a:cxnLst/>
              <a:rect l="l" t="t" r="r" b="b"/>
              <a:pathLst>
                <a:path w="4120" h="2610" extrusionOk="0">
                  <a:moveTo>
                    <a:pt x="4119" y="0"/>
                  </a:moveTo>
                  <a:lnTo>
                    <a:pt x="4119" y="0"/>
                  </a:lnTo>
                  <a:cubicBezTo>
                    <a:pt x="4119" y="0"/>
                    <a:pt x="4090" y="105"/>
                    <a:pt x="4033" y="271"/>
                  </a:cubicBezTo>
                  <a:lnTo>
                    <a:pt x="4033" y="271"/>
                  </a:lnTo>
                  <a:cubicBezTo>
                    <a:pt x="4093" y="105"/>
                    <a:pt x="4119" y="0"/>
                    <a:pt x="4119" y="0"/>
                  </a:cubicBezTo>
                  <a:close/>
                  <a:moveTo>
                    <a:pt x="0" y="1735"/>
                  </a:moveTo>
                  <a:cubicBezTo>
                    <a:pt x="0" y="1735"/>
                    <a:pt x="79" y="1823"/>
                    <a:pt x="219" y="1940"/>
                  </a:cubicBezTo>
                  <a:lnTo>
                    <a:pt x="219" y="1940"/>
                  </a:lnTo>
                  <a:cubicBezTo>
                    <a:pt x="149" y="1876"/>
                    <a:pt x="76" y="1808"/>
                    <a:pt x="0" y="1735"/>
                  </a:cubicBezTo>
                  <a:close/>
                  <a:moveTo>
                    <a:pt x="4033" y="271"/>
                  </a:moveTo>
                  <a:cubicBezTo>
                    <a:pt x="3855" y="762"/>
                    <a:pt x="3381" y="1794"/>
                    <a:pt x="2400" y="2291"/>
                  </a:cubicBezTo>
                  <a:cubicBezTo>
                    <a:pt x="2119" y="2433"/>
                    <a:pt x="1848" y="2488"/>
                    <a:pt x="1596" y="2488"/>
                  </a:cubicBezTo>
                  <a:cubicBezTo>
                    <a:pt x="987" y="2488"/>
                    <a:pt x="489" y="2163"/>
                    <a:pt x="219" y="1940"/>
                  </a:cubicBezTo>
                  <a:lnTo>
                    <a:pt x="219" y="1940"/>
                  </a:lnTo>
                  <a:cubicBezTo>
                    <a:pt x="731" y="2403"/>
                    <a:pt x="1093" y="2610"/>
                    <a:pt x="1598" y="2610"/>
                  </a:cubicBezTo>
                  <a:cubicBezTo>
                    <a:pt x="1827" y="2610"/>
                    <a:pt x="2085" y="2567"/>
                    <a:pt x="2400" y="2487"/>
                  </a:cubicBezTo>
                  <a:cubicBezTo>
                    <a:pt x="3263" y="2266"/>
                    <a:pt x="3828" y="869"/>
                    <a:pt x="4033" y="27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94;p58"/>
            <p:cNvSpPr/>
            <p:nvPr/>
          </p:nvSpPr>
          <p:spPr>
            <a:xfrm>
              <a:off x="5914775" y="695175"/>
              <a:ext cx="88350" cy="43750"/>
            </a:xfrm>
            <a:custGeom>
              <a:avLst/>
              <a:gdLst/>
              <a:ahLst/>
              <a:cxnLst/>
              <a:rect l="l" t="t" r="r" b="b"/>
              <a:pathLst>
                <a:path w="3534" h="1750" extrusionOk="0">
                  <a:moveTo>
                    <a:pt x="999" y="1"/>
                  </a:moveTo>
                  <a:cubicBezTo>
                    <a:pt x="139" y="1"/>
                    <a:pt x="0" y="372"/>
                    <a:pt x="0" y="372"/>
                  </a:cubicBezTo>
                  <a:lnTo>
                    <a:pt x="3534" y="1749"/>
                  </a:lnTo>
                  <a:cubicBezTo>
                    <a:pt x="3282" y="1099"/>
                    <a:pt x="2344" y="90"/>
                    <a:pt x="1257" y="11"/>
                  </a:cubicBezTo>
                  <a:cubicBezTo>
                    <a:pt x="1165" y="4"/>
                    <a:pt x="1079" y="1"/>
                    <a:pt x="9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95;p58"/>
            <p:cNvSpPr/>
            <p:nvPr/>
          </p:nvSpPr>
          <p:spPr>
            <a:xfrm>
              <a:off x="5914775" y="692600"/>
              <a:ext cx="88350" cy="46325"/>
            </a:xfrm>
            <a:custGeom>
              <a:avLst/>
              <a:gdLst/>
              <a:ahLst/>
              <a:cxnLst/>
              <a:rect l="l" t="t" r="r" b="b"/>
              <a:pathLst>
                <a:path w="3534" h="1853" extrusionOk="0">
                  <a:moveTo>
                    <a:pt x="962" y="1"/>
                  </a:moveTo>
                  <a:cubicBezTo>
                    <a:pt x="360" y="1"/>
                    <a:pt x="0" y="235"/>
                    <a:pt x="0" y="235"/>
                  </a:cubicBezTo>
                  <a:cubicBezTo>
                    <a:pt x="0" y="235"/>
                    <a:pt x="168" y="218"/>
                    <a:pt x="452" y="218"/>
                  </a:cubicBezTo>
                  <a:cubicBezTo>
                    <a:pt x="770" y="218"/>
                    <a:pt x="1233" y="239"/>
                    <a:pt x="1769" y="329"/>
                  </a:cubicBezTo>
                  <a:cubicBezTo>
                    <a:pt x="2785" y="498"/>
                    <a:pt x="3534" y="1852"/>
                    <a:pt x="3534" y="1852"/>
                  </a:cubicBezTo>
                  <a:cubicBezTo>
                    <a:pt x="3534" y="1852"/>
                    <a:pt x="3256" y="761"/>
                    <a:pt x="2032" y="235"/>
                  </a:cubicBezTo>
                  <a:cubicBezTo>
                    <a:pt x="1624" y="59"/>
                    <a:pt x="1263" y="1"/>
                    <a:pt x="962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196;p58"/>
            <p:cNvSpPr/>
            <p:nvPr/>
          </p:nvSpPr>
          <p:spPr>
            <a:xfrm>
              <a:off x="5962075" y="704500"/>
              <a:ext cx="39700" cy="31625"/>
            </a:xfrm>
            <a:custGeom>
              <a:avLst/>
              <a:gdLst/>
              <a:ahLst/>
              <a:cxnLst/>
              <a:rect l="l" t="t" r="r" b="b"/>
              <a:pathLst>
                <a:path w="1588" h="1265" extrusionOk="0">
                  <a:moveTo>
                    <a:pt x="375" y="0"/>
                  </a:moveTo>
                  <a:cubicBezTo>
                    <a:pt x="316" y="0"/>
                    <a:pt x="260" y="22"/>
                    <a:pt x="212" y="79"/>
                  </a:cubicBezTo>
                  <a:cubicBezTo>
                    <a:pt x="1" y="323"/>
                    <a:pt x="652" y="1091"/>
                    <a:pt x="1017" y="1215"/>
                  </a:cubicBezTo>
                  <a:cubicBezTo>
                    <a:pt x="1117" y="1249"/>
                    <a:pt x="1209" y="1265"/>
                    <a:pt x="1286" y="1265"/>
                  </a:cubicBezTo>
                  <a:cubicBezTo>
                    <a:pt x="1491" y="1265"/>
                    <a:pt x="1588" y="1148"/>
                    <a:pt x="1454" y="940"/>
                  </a:cubicBezTo>
                  <a:cubicBezTo>
                    <a:pt x="1273" y="654"/>
                    <a:pt x="784" y="240"/>
                    <a:pt x="784" y="240"/>
                  </a:cubicBezTo>
                  <a:cubicBezTo>
                    <a:pt x="784" y="240"/>
                    <a:pt x="568" y="0"/>
                    <a:pt x="375" y="0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197;p58"/>
            <p:cNvSpPr/>
            <p:nvPr/>
          </p:nvSpPr>
          <p:spPr>
            <a:xfrm>
              <a:off x="5810000" y="503925"/>
              <a:ext cx="276175" cy="429150"/>
            </a:xfrm>
            <a:custGeom>
              <a:avLst/>
              <a:gdLst/>
              <a:ahLst/>
              <a:cxnLst/>
              <a:rect l="l" t="t" r="r" b="b"/>
              <a:pathLst>
                <a:path w="11047" h="17166" extrusionOk="0">
                  <a:moveTo>
                    <a:pt x="9358" y="0"/>
                  </a:moveTo>
                  <a:cubicBezTo>
                    <a:pt x="9082" y="0"/>
                    <a:pt x="8769" y="14"/>
                    <a:pt x="8417" y="50"/>
                  </a:cubicBezTo>
                  <a:cubicBezTo>
                    <a:pt x="6573" y="238"/>
                    <a:pt x="3146" y="916"/>
                    <a:pt x="1573" y="3571"/>
                  </a:cubicBezTo>
                  <a:cubicBezTo>
                    <a:pt x="0" y="6224"/>
                    <a:pt x="862" y="12978"/>
                    <a:pt x="1347" y="13933"/>
                  </a:cubicBezTo>
                  <a:cubicBezTo>
                    <a:pt x="1833" y="14889"/>
                    <a:pt x="2585" y="15634"/>
                    <a:pt x="2585" y="15634"/>
                  </a:cubicBezTo>
                  <a:lnTo>
                    <a:pt x="2585" y="13738"/>
                  </a:lnTo>
                  <a:lnTo>
                    <a:pt x="2920" y="15822"/>
                  </a:lnTo>
                  <a:cubicBezTo>
                    <a:pt x="4233" y="16571"/>
                    <a:pt x="5960" y="17165"/>
                    <a:pt x="5960" y="17165"/>
                  </a:cubicBezTo>
                  <a:lnTo>
                    <a:pt x="3939" y="7970"/>
                  </a:lnTo>
                  <a:cubicBezTo>
                    <a:pt x="5370" y="7082"/>
                    <a:pt x="9621" y="2356"/>
                    <a:pt x="9621" y="2356"/>
                  </a:cubicBezTo>
                  <a:lnTo>
                    <a:pt x="11047" y="256"/>
                  </a:lnTo>
                  <a:cubicBezTo>
                    <a:pt x="11047" y="256"/>
                    <a:pt x="10532" y="0"/>
                    <a:pt x="9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198;p58"/>
            <p:cNvSpPr/>
            <p:nvPr/>
          </p:nvSpPr>
          <p:spPr>
            <a:xfrm>
              <a:off x="6045825" y="510325"/>
              <a:ext cx="185125" cy="380225"/>
            </a:xfrm>
            <a:custGeom>
              <a:avLst/>
              <a:gdLst/>
              <a:ahLst/>
              <a:cxnLst/>
              <a:rect l="l" t="t" r="r" b="b"/>
              <a:pathLst>
                <a:path w="7405" h="15209" extrusionOk="0">
                  <a:moveTo>
                    <a:pt x="1614" y="0"/>
                  </a:moveTo>
                  <a:lnTo>
                    <a:pt x="0" y="2100"/>
                  </a:lnTo>
                  <a:cubicBezTo>
                    <a:pt x="0" y="2100"/>
                    <a:pt x="2148" y="2586"/>
                    <a:pt x="3435" y="4700"/>
                  </a:cubicBezTo>
                  <a:cubicBezTo>
                    <a:pt x="4718" y="6814"/>
                    <a:pt x="4632" y="15209"/>
                    <a:pt x="4632" y="15209"/>
                  </a:cubicBezTo>
                  <a:cubicBezTo>
                    <a:pt x="4632" y="15209"/>
                    <a:pt x="7405" y="13098"/>
                    <a:pt x="7280" y="7846"/>
                  </a:cubicBezTo>
                  <a:cubicBezTo>
                    <a:pt x="7156" y="2593"/>
                    <a:pt x="1614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199;p58"/>
            <p:cNvSpPr/>
            <p:nvPr/>
          </p:nvSpPr>
          <p:spPr>
            <a:xfrm>
              <a:off x="6088325" y="582550"/>
              <a:ext cx="53550" cy="71700"/>
            </a:xfrm>
            <a:custGeom>
              <a:avLst/>
              <a:gdLst/>
              <a:ahLst/>
              <a:cxnLst/>
              <a:rect l="l" t="t" r="r" b="b"/>
              <a:pathLst>
                <a:path w="2142" h="2868" extrusionOk="0">
                  <a:moveTo>
                    <a:pt x="0" y="1"/>
                  </a:moveTo>
                  <a:lnTo>
                    <a:pt x="0" y="1"/>
                  </a:lnTo>
                  <a:cubicBezTo>
                    <a:pt x="252" y="190"/>
                    <a:pt x="520" y="412"/>
                    <a:pt x="779" y="683"/>
                  </a:cubicBezTo>
                  <a:cubicBezTo>
                    <a:pt x="787" y="671"/>
                    <a:pt x="794" y="660"/>
                    <a:pt x="801" y="652"/>
                  </a:cubicBezTo>
                  <a:cubicBezTo>
                    <a:pt x="535" y="393"/>
                    <a:pt x="264" y="182"/>
                    <a:pt x="0" y="1"/>
                  </a:cubicBezTo>
                  <a:close/>
                  <a:moveTo>
                    <a:pt x="2138" y="2819"/>
                  </a:moveTo>
                  <a:lnTo>
                    <a:pt x="2138" y="2868"/>
                  </a:lnTo>
                  <a:cubicBezTo>
                    <a:pt x="2138" y="2854"/>
                    <a:pt x="2138" y="2838"/>
                    <a:pt x="2141" y="2819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00;p58"/>
            <p:cNvSpPr/>
            <p:nvPr/>
          </p:nvSpPr>
          <p:spPr>
            <a:xfrm>
              <a:off x="6009775" y="576925"/>
              <a:ext cx="98025" cy="141800"/>
            </a:xfrm>
            <a:custGeom>
              <a:avLst/>
              <a:gdLst/>
              <a:ahLst/>
              <a:cxnLst/>
              <a:rect l="l" t="t" r="r" b="b"/>
              <a:pathLst>
                <a:path w="3921" h="5672" extrusionOk="0">
                  <a:moveTo>
                    <a:pt x="2778" y="0"/>
                  </a:moveTo>
                  <a:cubicBezTo>
                    <a:pt x="2379" y="87"/>
                    <a:pt x="1931" y="302"/>
                    <a:pt x="1457" y="705"/>
                  </a:cubicBezTo>
                  <a:cubicBezTo>
                    <a:pt x="1" y="1938"/>
                    <a:pt x="715" y="4730"/>
                    <a:pt x="715" y="4730"/>
                  </a:cubicBezTo>
                  <a:lnTo>
                    <a:pt x="821" y="4730"/>
                  </a:lnTo>
                  <a:lnTo>
                    <a:pt x="629" y="4786"/>
                  </a:lnTo>
                  <a:cubicBezTo>
                    <a:pt x="749" y="5031"/>
                    <a:pt x="1066" y="5479"/>
                    <a:pt x="1829" y="5671"/>
                  </a:cubicBezTo>
                  <a:cubicBezTo>
                    <a:pt x="1626" y="5392"/>
                    <a:pt x="1532" y="5008"/>
                    <a:pt x="1528" y="4606"/>
                  </a:cubicBezTo>
                  <a:cubicBezTo>
                    <a:pt x="1329" y="3553"/>
                    <a:pt x="1092" y="1408"/>
                    <a:pt x="2405" y="1250"/>
                  </a:cubicBezTo>
                  <a:lnTo>
                    <a:pt x="2405" y="1250"/>
                  </a:lnTo>
                  <a:cubicBezTo>
                    <a:pt x="2405" y="1250"/>
                    <a:pt x="2345" y="1283"/>
                    <a:pt x="2258" y="1374"/>
                  </a:cubicBezTo>
                  <a:cubicBezTo>
                    <a:pt x="2314" y="1363"/>
                    <a:pt x="2375" y="1355"/>
                    <a:pt x="2443" y="1355"/>
                  </a:cubicBezTo>
                  <a:cubicBezTo>
                    <a:pt x="2676" y="1355"/>
                    <a:pt x="2969" y="1431"/>
                    <a:pt x="3338" y="1630"/>
                  </a:cubicBezTo>
                  <a:cubicBezTo>
                    <a:pt x="3542" y="1393"/>
                    <a:pt x="3737" y="1152"/>
                    <a:pt x="3921" y="908"/>
                  </a:cubicBezTo>
                  <a:cubicBezTo>
                    <a:pt x="3662" y="637"/>
                    <a:pt x="3394" y="415"/>
                    <a:pt x="3142" y="226"/>
                  </a:cubicBezTo>
                  <a:cubicBezTo>
                    <a:pt x="3018" y="144"/>
                    <a:pt x="2898" y="68"/>
                    <a:pt x="2778" y="0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01;p58"/>
            <p:cNvSpPr/>
            <p:nvPr/>
          </p:nvSpPr>
          <p:spPr>
            <a:xfrm>
              <a:off x="6046275" y="610775"/>
              <a:ext cx="46975" cy="70575"/>
            </a:xfrm>
            <a:custGeom>
              <a:avLst/>
              <a:gdLst/>
              <a:ahLst/>
              <a:cxnLst/>
              <a:rect l="l" t="t" r="r" b="b"/>
              <a:pathLst>
                <a:path w="1879" h="2823" extrusionOk="0">
                  <a:moveTo>
                    <a:pt x="983" y="1"/>
                  </a:moveTo>
                  <a:cubicBezTo>
                    <a:pt x="915" y="1"/>
                    <a:pt x="854" y="9"/>
                    <a:pt x="798" y="20"/>
                  </a:cubicBezTo>
                  <a:cubicBezTo>
                    <a:pt x="531" y="287"/>
                    <a:pt x="0" y="1044"/>
                    <a:pt x="90" y="2819"/>
                  </a:cubicBezTo>
                  <a:lnTo>
                    <a:pt x="90" y="2823"/>
                  </a:lnTo>
                  <a:cubicBezTo>
                    <a:pt x="90" y="2774"/>
                    <a:pt x="99" y="2710"/>
                    <a:pt x="118" y="2650"/>
                  </a:cubicBezTo>
                  <a:cubicBezTo>
                    <a:pt x="147" y="2496"/>
                    <a:pt x="185" y="2345"/>
                    <a:pt x="230" y="2202"/>
                  </a:cubicBezTo>
                  <a:cubicBezTo>
                    <a:pt x="753" y="1532"/>
                    <a:pt x="1340" y="908"/>
                    <a:pt x="1878" y="276"/>
                  </a:cubicBezTo>
                  <a:cubicBezTo>
                    <a:pt x="1509" y="77"/>
                    <a:pt x="1216" y="1"/>
                    <a:pt x="983" y="1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02;p58"/>
            <p:cNvSpPr/>
            <p:nvPr/>
          </p:nvSpPr>
          <p:spPr>
            <a:xfrm>
              <a:off x="6037050" y="608150"/>
              <a:ext cx="32850" cy="83925"/>
            </a:xfrm>
            <a:custGeom>
              <a:avLst/>
              <a:gdLst/>
              <a:ahLst/>
              <a:cxnLst/>
              <a:rect l="l" t="t" r="r" b="b"/>
              <a:pathLst>
                <a:path w="1314" h="3357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" y="159"/>
                    <a:pt x="238" y="2304"/>
                    <a:pt x="437" y="3357"/>
                  </a:cubicBezTo>
                  <a:cubicBezTo>
                    <a:pt x="433" y="3221"/>
                    <a:pt x="441" y="3078"/>
                    <a:pt x="459" y="2939"/>
                  </a:cubicBezTo>
                  <a:lnTo>
                    <a:pt x="459" y="2936"/>
                  </a:lnTo>
                  <a:lnTo>
                    <a:pt x="459" y="2924"/>
                  </a:lnTo>
                  <a:cubicBezTo>
                    <a:pt x="369" y="1149"/>
                    <a:pt x="900" y="392"/>
                    <a:pt x="1167" y="125"/>
                  </a:cubicBezTo>
                  <a:cubicBezTo>
                    <a:pt x="1254" y="34"/>
                    <a:pt x="1314" y="1"/>
                    <a:pt x="1314" y="1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03;p58"/>
            <p:cNvSpPr/>
            <p:nvPr/>
          </p:nvSpPr>
          <p:spPr>
            <a:xfrm>
              <a:off x="6048525" y="677025"/>
              <a:ext cx="700" cy="4625"/>
            </a:xfrm>
            <a:custGeom>
              <a:avLst/>
              <a:gdLst/>
              <a:ahLst/>
              <a:cxnLst/>
              <a:rect l="l" t="t" r="r" b="b"/>
              <a:pathLst>
                <a:path w="28" h="185" extrusionOk="0">
                  <a:moveTo>
                    <a:pt x="28" y="0"/>
                  </a:moveTo>
                  <a:cubicBezTo>
                    <a:pt x="9" y="60"/>
                    <a:pt x="0" y="124"/>
                    <a:pt x="0" y="173"/>
                  </a:cubicBezTo>
                  <a:lnTo>
                    <a:pt x="0" y="181"/>
                  </a:lnTo>
                  <a:lnTo>
                    <a:pt x="0" y="184"/>
                  </a:lnTo>
                  <a:cubicBezTo>
                    <a:pt x="9" y="124"/>
                    <a:pt x="16" y="60"/>
                    <a:pt x="28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04;p58"/>
            <p:cNvSpPr/>
            <p:nvPr/>
          </p:nvSpPr>
          <p:spPr>
            <a:xfrm>
              <a:off x="6025300" y="584450"/>
              <a:ext cx="30025" cy="34925"/>
            </a:xfrm>
            <a:custGeom>
              <a:avLst/>
              <a:gdLst/>
              <a:ahLst/>
              <a:cxnLst/>
              <a:rect l="l" t="t" r="r" b="b"/>
              <a:pathLst>
                <a:path w="1201" h="1397" extrusionOk="0">
                  <a:moveTo>
                    <a:pt x="1200" y="1"/>
                  </a:moveTo>
                  <a:cubicBezTo>
                    <a:pt x="1196" y="3"/>
                    <a:pt x="1192" y="6"/>
                    <a:pt x="1188" y="8"/>
                  </a:cubicBezTo>
                  <a:lnTo>
                    <a:pt x="1188" y="8"/>
                  </a:lnTo>
                  <a:cubicBezTo>
                    <a:pt x="1192" y="6"/>
                    <a:pt x="1196" y="4"/>
                    <a:pt x="1200" y="1"/>
                  </a:cubicBezTo>
                  <a:close/>
                  <a:moveTo>
                    <a:pt x="1188" y="8"/>
                  </a:moveTo>
                  <a:lnTo>
                    <a:pt x="1188" y="8"/>
                  </a:lnTo>
                  <a:cubicBezTo>
                    <a:pt x="1183" y="11"/>
                    <a:pt x="1179" y="13"/>
                    <a:pt x="1174" y="15"/>
                  </a:cubicBezTo>
                  <a:cubicBezTo>
                    <a:pt x="1111" y="56"/>
                    <a:pt x="1050" y="98"/>
                    <a:pt x="992" y="141"/>
                  </a:cubicBezTo>
                  <a:lnTo>
                    <a:pt x="992" y="141"/>
                  </a:lnTo>
                  <a:cubicBezTo>
                    <a:pt x="1055" y="94"/>
                    <a:pt x="1121" y="50"/>
                    <a:pt x="1188" y="8"/>
                  </a:cubicBezTo>
                  <a:close/>
                  <a:moveTo>
                    <a:pt x="992" y="141"/>
                  </a:moveTo>
                  <a:cubicBezTo>
                    <a:pt x="588" y="434"/>
                    <a:pt x="265" y="809"/>
                    <a:pt x="94" y="1167"/>
                  </a:cubicBezTo>
                  <a:cubicBezTo>
                    <a:pt x="61" y="1239"/>
                    <a:pt x="31" y="1317"/>
                    <a:pt x="0" y="1397"/>
                  </a:cubicBezTo>
                  <a:cubicBezTo>
                    <a:pt x="189" y="948"/>
                    <a:pt x="495" y="507"/>
                    <a:pt x="992" y="141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05;p58"/>
            <p:cNvSpPr/>
            <p:nvPr/>
          </p:nvSpPr>
          <p:spPr>
            <a:xfrm>
              <a:off x="6079200" y="575800"/>
              <a:ext cx="37850" cy="23075"/>
            </a:xfrm>
            <a:custGeom>
              <a:avLst/>
              <a:gdLst/>
              <a:ahLst/>
              <a:cxnLst/>
              <a:rect l="l" t="t" r="r" b="b"/>
              <a:pathLst>
                <a:path w="1514" h="923" extrusionOk="0">
                  <a:moveTo>
                    <a:pt x="421" y="0"/>
                  </a:moveTo>
                  <a:cubicBezTo>
                    <a:pt x="286" y="0"/>
                    <a:pt x="147" y="15"/>
                    <a:pt x="1" y="45"/>
                  </a:cubicBezTo>
                  <a:cubicBezTo>
                    <a:pt x="121" y="113"/>
                    <a:pt x="241" y="189"/>
                    <a:pt x="365" y="271"/>
                  </a:cubicBezTo>
                  <a:cubicBezTo>
                    <a:pt x="629" y="452"/>
                    <a:pt x="900" y="663"/>
                    <a:pt x="1166" y="922"/>
                  </a:cubicBezTo>
                  <a:cubicBezTo>
                    <a:pt x="1291" y="757"/>
                    <a:pt x="1407" y="587"/>
                    <a:pt x="1513" y="418"/>
                  </a:cubicBezTo>
                  <a:cubicBezTo>
                    <a:pt x="1426" y="335"/>
                    <a:pt x="1336" y="267"/>
                    <a:pt x="1242" y="208"/>
                  </a:cubicBezTo>
                  <a:cubicBezTo>
                    <a:pt x="1020" y="83"/>
                    <a:pt x="742" y="0"/>
                    <a:pt x="421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06;p58"/>
            <p:cNvSpPr/>
            <p:nvPr/>
          </p:nvSpPr>
          <p:spPr>
            <a:xfrm>
              <a:off x="5916925" y="741725"/>
              <a:ext cx="2300" cy="6900"/>
            </a:xfrm>
            <a:custGeom>
              <a:avLst/>
              <a:gdLst/>
              <a:ahLst/>
              <a:cxnLst/>
              <a:rect l="l" t="t" r="r" b="b"/>
              <a:pathLst>
                <a:path w="92" h="276" extrusionOk="0">
                  <a:moveTo>
                    <a:pt x="1" y="0"/>
                  </a:moveTo>
                  <a:lnTo>
                    <a:pt x="54" y="248"/>
                  </a:lnTo>
                  <a:cubicBezTo>
                    <a:pt x="69" y="257"/>
                    <a:pt x="80" y="267"/>
                    <a:pt x="91" y="276"/>
                  </a:cubicBezTo>
                  <a:cubicBezTo>
                    <a:pt x="58" y="185"/>
                    <a:pt x="32" y="90"/>
                    <a:pt x="1" y="0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07;p58"/>
            <p:cNvSpPr/>
            <p:nvPr/>
          </p:nvSpPr>
          <p:spPr>
            <a:xfrm>
              <a:off x="5908475" y="658575"/>
              <a:ext cx="98425" cy="105950"/>
            </a:xfrm>
            <a:custGeom>
              <a:avLst/>
              <a:gdLst/>
              <a:ahLst/>
              <a:cxnLst/>
              <a:rect l="l" t="t" r="r" b="b"/>
              <a:pathLst>
                <a:path w="3937" h="4238" extrusionOk="0">
                  <a:moveTo>
                    <a:pt x="2040" y="0"/>
                  </a:moveTo>
                  <a:cubicBezTo>
                    <a:pt x="1393" y="640"/>
                    <a:pt x="776" y="1209"/>
                    <a:pt x="320" y="1558"/>
                  </a:cubicBezTo>
                  <a:cubicBezTo>
                    <a:pt x="452" y="1490"/>
                    <a:pt x="764" y="1362"/>
                    <a:pt x="1212" y="1362"/>
                  </a:cubicBezTo>
                  <a:cubicBezTo>
                    <a:pt x="1513" y="1362"/>
                    <a:pt x="1874" y="1419"/>
                    <a:pt x="2284" y="1596"/>
                  </a:cubicBezTo>
                  <a:cubicBezTo>
                    <a:pt x="3006" y="1908"/>
                    <a:pt x="3398" y="2416"/>
                    <a:pt x="3601" y="2781"/>
                  </a:cubicBezTo>
                  <a:cubicBezTo>
                    <a:pt x="3616" y="2803"/>
                    <a:pt x="3628" y="2826"/>
                    <a:pt x="3638" y="2848"/>
                  </a:cubicBezTo>
                  <a:cubicBezTo>
                    <a:pt x="3748" y="3063"/>
                    <a:pt x="3786" y="3213"/>
                    <a:pt x="3786" y="3213"/>
                  </a:cubicBezTo>
                  <a:lnTo>
                    <a:pt x="3489" y="3097"/>
                  </a:lnTo>
                  <a:cubicBezTo>
                    <a:pt x="3470" y="3100"/>
                    <a:pt x="3451" y="3100"/>
                    <a:pt x="3428" y="3100"/>
                  </a:cubicBezTo>
                  <a:cubicBezTo>
                    <a:pt x="3353" y="3100"/>
                    <a:pt x="3263" y="3086"/>
                    <a:pt x="3161" y="3052"/>
                  </a:cubicBezTo>
                  <a:cubicBezTo>
                    <a:pt x="3067" y="3018"/>
                    <a:pt x="2950" y="2942"/>
                    <a:pt x="2837" y="2845"/>
                  </a:cubicBezTo>
                  <a:lnTo>
                    <a:pt x="252" y="1836"/>
                  </a:lnTo>
                  <a:cubicBezTo>
                    <a:pt x="252" y="1836"/>
                    <a:pt x="309" y="1690"/>
                    <a:pt x="565" y="1581"/>
                  </a:cubicBezTo>
                  <a:lnTo>
                    <a:pt x="565" y="1581"/>
                  </a:lnTo>
                  <a:cubicBezTo>
                    <a:pt x="415" y="1584"/>
                    <a:pt x="313" y="1592"/>
                    <a:pt x="271" y="1596"/>
                  </a:cubicBezTo>
                  <a:cubicBezTo>
                    <a:pt x="174" y="1667"/>
                    <a:pt x="83" y="1731"/>
                    <a:pt x="0" y="1784"/>
                  </a:cubicBezTo>
                  <a:lnTo>
                    <a:pt x="339" y="3326"/>
                  </a:lnTo>
                  <a:cubicBezTo>
                    <a:pt x="370" y="3416"/>
                    <a:pt x="396" y="3511"/>
                    <a:pt x="429" y="3602"/>
                  </a:cubicBezTo>
                  <a:cubicBezTo>
                    <a:pt x="903" y="3963"/>
                    <a:pt x="1502" y="4237"/>
                    <a:pt x="2074" y="4237"/>
                  </a:cubicBezTo>
                  <a:cubicBezTo>
                    <a:pt x="2224" y="4237"/>
                    <a:pt x="2374" y="4218"/>
                    <a:pt x="2518" y="4177"/>
                  </a:cubicBezTo>
                  <a:cubicBezTo>
                    <a:pt x="3842" y="3797"/>
                    <a:pt x="3936" y="3067"/>
                    <a:pt x="3936" y="3067"/>
                  </a:cubicBezTo>
                  <a:cubicBezTo>
                    <a:pt x="3936" y="3067"/>
                    <a:pt x="3454" y="403"/>
                    <a:pt x="2040" y="0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08;p58"/>
            <p:cNvSpPr/>
            <p:nvPr/>
          </p:nvSpPr>
          <p:spPr>
            <a:xfrm>
              <a:off x="5914775" y="698075"/>
              <a:ext cx="88350" cy="40850"/>
            </a:xfrm>
            <a:custGeom>
              <a:avLst/>
              <a:gdLst/>
              <a:ahLst/>
              <a:cxnLst/>
              <a:rect l="l" t="t" r="r" b="b"/>
              <a:pathLst>
                <a:path w="3534" h="1634" extrusionOk="0">
                  <a:moveTo>
                    <a:pt x="313" y="1"/>
                  </a:moveTo>
                  <a:cubicBezTo>
                    <a:pt x="57" y="110"/>
                    <a:pt x="0" y="256"/>
                    <a:pt x="0" y="256"/>
                  </a:cubicBezTo>
                  <a:lnTo>
                    <a:pt x="2585" y="1265"/>
                  </a:lnTo>
                  <a:cubicBezTo>
                    <a:pt x="2262" y="983"/>
                    <a:pt x="1950" y="516"/>
                    <a:pt x="2104" y="336"/>
                  </a:cubicBezTo>
                  <a:cubicBezTo>
                    <a:pt x="2138" y="294"/>
                    <a:pt x="2176" y="272"/>
                    <a:pt x="2217" y="264"/>
                  </a:cubicBezTo>
                  <a:cubicBezTo>
                    <a:pt x="2073" y="188"/>
                    <a:pt x="1924" y="136"/>
                    <a:pt x="1769" y="110"/>
                  </a:cubicBezTo>
                  <a:cubicBezTo>
                    <a:pt x="1231" y="20"/>
                    <a:pt x="764" y="1"/>
                    <a:pt x="448" y="1"/>
                  </a:cubicBezTo>
                  <a:close/>
                  <a:moveTo>
                    <a:pt x="3398" y="1416"/>
                  </a:moveTo>
                  <a:cubicBezTo>
                    <a:pt x="3379" y="1472"/>
                    <a:pt x="3319" y="1506"/>
                    <a:pt x="3237" y="1517"/>
                  </a:cubicBezTo>
                  <a:lnTo>
                    <a:pt x="3534" y="1633"/>
                  </a:lnTo>
                  <a:cubicBezTo>
                    <a:pt x="3534" y="1633"/>
                    <a:pt x="3488" y="1547"/>
                    <a:pt x="3398" y="1416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09;p58"/>
            <p:cNvSpPr/>
            <p:nvPr/>
          </p:nvSpPr>
          <p:spPr>
            <a:xfrm>
              <a:off x="5915250" y="692625"/>
              <a:ext cx="87875" cy="46300"/>
            </a:xfrm>
            <a:custGeom>
              <a:avLst/>
              <a:gdLst/>
              <a:ahLst/>
              <a:cxnLst/>
              <a:rect l="l" t="t" r="r" b="b"/>
              <a:pathLst>
                <a:path w="3515" h="1852" extrusionOk="0">
                  <a:moveTo>
                    <a:pt x="941" y="0"/>
                  </a:moveTo>
                  <a:cubicBezTo>
                    <a:pt x="493" y="0"/>
                    <a:pt x="181" y="128"/>
                    <a:pt x="49" y="196"/>
                  </a:cubicBezTo>
                  <a:cubicBezTo>
                    <a:pt x="34" y="208"/>
                    <a:pt x="16" y="219"/>
                    <a:pt x="0" y="234"/>
                  </a:cubicBezTo>
                  <a:cubicBezTo>
                    <a:pt x="42" y="230"/>
                    <a:pt x="144" y="222"/>
                    <a:pt x="294" y="219"/>
                  </a:cubicBezTo>
                  <a:lnTo>
                    <a:pt x="429" y="219"/>
                  </a:lnTo>
                  <a:cubicBezTo>
                    <a:pt x="745" y="219"/>
                    <a:pt x="1212" y="238"/>
                    <a:pt x="1750" y="328"/>
                  </a:cubicBezTo>
                  <a:cubicBezTo>
                    <a:pt x="1905" y="354"/>
                    <a:pt x="2054" y="406"/>
                    <a:pt x="2198" y="482"/>
                  </a:cubicBezTo>
                  <a:cubicBezTo>
                    <a:pt x="2213" y="479"/>
                    <a:pt x="2231" y="474"/>
                    <a:pt x="2247" y="474"/>
                  </a:cubicBezTo>
                  <a:cubicBezTo>
                    <a:pt x="2442" y="474"/>
                    <a:pt x="2657" y="715"/>
                    <a:pt x="2657" y="715"/>
                  </a:cubicBezTo>
                  <a:cubicBezTo>
                    <a:pt x="2657" y="715"/>
                    <a:pt x="3146" y="1129"/>
                    <a:pt x="3327" y="1415"/>
                  </a:cubicBezTo>
                  <a:cubicBezTo>
                    <a:pt x="3327" y="1415"/>
                    <a:pt x="3328" y="1415"/>
                    <a:pt x="3328" y="1415"/>
                  </a:cubicBezTo>
                  <a:lnTo>
                    <a:pt x="3328" y="1415"/>
                  </a:lnTo>
                  <a:cubicBezTo>
                    <a:pt x="3125" y="1051"/>
                    <a:pt x="2733" y="545"/>
                    <a:pt x="2013" y="234"/>
                  </a:cubicBezTo>
                  <a:cubicBezTo>
                    <a:pt x="1603" y="57"/>
                    <a:pt x="1242" y="0"/>
                    <a:pt x="941" y="0"/>
                  </a:cubicBezTo>
                  <a:close/>
                  <a:moveTo>
                    <a:pt x="3328" y="1415"/>
                  </a:moveTo>
                  <a:lnTo>
                    <a:pt x="3328" y="1415"/>
                  </a:lnTo>
                  <a:cubicBezTo>
                    <a:pt x="3329" y="1416"/>
                    <a:pt x="3330" y="1418"/>
                    <a:pt x="3330" y="1419"/>
                  </a:cubicBezTo>
                  <a:cubicBezTo>
                    <a:pt x="3330" y="1416"/>
                    <a:pt x="3330" y="1415"/>
                    <a:pt x="3328" y="1415"/>
                  </a:cubicBezTo>
                  <a:close/>
                  <a:moveTo>
                    <a:pt x="3367" y="1486"/>
                  </a:moveTo>
                  <a:lnTo>
                    <a:pt x="3367" y="1486"/>
                  </a:lnTo>
                  <a:cubicBezTo>
                    <a:pt x="3390" y="1543"/>
                    <a:pt x="3395" y="1596"/>
                    <a:pt x="3379" y="1634"/>
                  </a:cubicBezTo>
                  <a:cubicBezTo>
                    <a:pt x="3469" y="1765"/>
                    <a:pt x="3515" y="1851"/>
                    <a:pt x="3515" y="1851"/>
                  </a:cubicBezTo>
                  <a:cubicBezTo>
                    <a:pt x="3515" y="1851"/>
                    <a:pt x="3477" y="1701"/>
                    <a:pt x="3367" y="1486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10;p58"/>
            <p:cNvSpPr/>
            <p:nvPr/>
          </p:nvSpPr>
          <p:spPr>
            <a:xfrm>
              <a:off x="5963500" y="704475"/>
              <a:ext cx="36625" cy="31625"/>
            </a:xfrm>
            <a:custGeom>
              <a:avLst/>
              <a:gdLst/>
              <a:ahLst/>
              <a:cxnLst/>
              <a:rect l="l" t="t" r="r" b="b"/>
              <a:pathLst>
                <a:path w="1465" h="1265" extrusionOk="0">
                  <a:moveTo>
                    <a:pt x="317" y="0"/>
                  </a:moveTo>
                  <a:cubicBezTo>
                    <a:pt x="301" y="0"/>
                    <a:pt x="283" y="5"/>
                    <a:pt x="268" y="8"/>
                  </a:cubicBezTo>
                  <a:cubicBezTo>
                    <a:pt x="227" y="16"/>
                    <a:pt x="189" y="38"/>
                    <a:pt x="155" y="80"/>
                  </a:cubicBezTo>
                  <a:cubicBezTo>
                    <a:pt x="1" y="260"/>
                    <a:pt x="313" y="727"/>
                    <a:pt x="636" y="1009"/>
                  </a:cubicBezTo>
                  <a:cubicBezTo>
                    <a:pt x="749" y="1106"/>
                    <a:pt x="866" y="1182"/>
                    <a:pt x="960" y="1216"/>
                  </a:cubicBezTo>
                  <a:cubicBezTo>
                    <a:pt x="1062" y="1250"/>
                    <a:pt x="1152" y="1264"/>
                    <a:pt x="1227" y="1264"/>
                  </a:cubicBezTo>
                  <a:cubicBezTo>
                    <a:pt x="1250" y="1264"/>
                    <a:pt x="1269" y="1264"/>
                    <a:pt x="1288" y="1261"/>
                  </a:cubicBezTo>
                  <a:cubicBezTo>
                    <a:pt x="1370" y="1250"/>
                    <a:pt x="1430" y="1216"/>
                    <a:pt x="1449" y="1160"/>
                  </a:cubicBezTo>
                  <a:cubicBezTo>
                    <a:pt x="1465" y="1122"/>
                    <a:pt x="1460" y="1069"/>
                    <a:pt x="1437" y="1012"/>
                  </a:cubicBezTo>
                  <a:cubicBezTo>
                    <a:pt x="1427" y="990"/>
                    <a:pt x="1415" y="967"/>
                    <a:pt x="1400" y="945"/>
                  </a:cubicBezTo>
                  <a:cubicBezTo>
                    <a:pt x="1400" y="941"/>
                    <a:pt x="1400" y="941"/>
                    <a:pt x="1397" y="941"/>
                  </a:cubicBezTo>
                  <a:cubicBezTo>
                    <a:pt x="1216" y="655"/>
                    <a:pt x="727" y="241"/>
                    <a:pt x="727" y="241"/>
                  </a:cubicBezTo>
                  <a:cubicBezTo>
                    <a:pt x="727" y="241"/>
                    <a:pt x="512" y="0"/>
                    <a:pt x="317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11;p58"/>
            <p:cNvSpPr/>
            <p:nvPr/>
          </p:nvSpPr>
          <p:spPr>
            <a:xfrm>
              <a:off x="5896050" y="657350"/>
              <a:ext cx="63450" cy="90600"/>
            </a:xfrm>
            <a:custGeom>
              <a:avLst/>
              <a:gdLst/>
              <a:ahLst/>
              <a:cxnLst/>
              <a:rect l="l" t="t" r="r" b="b"/>
              <a:pathLst>
                <a:path w="2538" h="3624" extrusionOk="0">
                  <a:moveTo>
                    <a:pt x="2164" y="1"/>
                  </a:moveTo>
                  <a:cubicBezTo>
                    <a:pt x="464" y="8"/>
                    <a:pt x="31" y="1565"/>
                    <a:pt x="9" y="2337"/>
                  </a:cubicBezTo>
                  <a:cubicBezTo>
                    <a:pt x="1" y="2694"/>
                    <a:pt x="365" y="3210"/>
                    <a:pt x="889" y="3623"/>
                  </a:cubicBezTo>
                  <a:lnTo>
                    <a:pt x="836" y="3375"/>
                  </a:lnTo>
                  <a:lnTo>
                    <a:pt x="497" y="1833"/>
                  </a:lnTo>
                  <a:cubicBezTo>
                    <a:pt x="580" y="1780"/>
                    <a:pt x="671" y="1716"/>
                    <a:pt x="768" y="1645"/>
                  </a:cubicBezTo>
                  <a:cubicBezTo>
                    <a:pt x="784" y="1630"/>
                    <a:pt x="802" y="1619"/>
                    <a:pt x="817" y="1607"/>
                  </a:cubicBezTo>
                  <a:cubicBezTo>
                    <a:pt x="1273" y="1258"/>
                    <a:pt x="1890" y="689"/>
                    <a:pt x="2537" y="49"/>
                  </a:cubicBezTo>
                  <a:cubicBezTo>
                    <a:pt x="2424" y="16"/>
                    <a:pt x="2300" y="1"/>
                    <a:pt x="2171" y="1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12;p58"/>
            <p:cNvSpPr/>
            <p:nvPr/>
          </p:nvSpPr>
          <p:spPr>
            <a:xfrm>
              <a:off x="6000000" y="692625"/>
              <a:ext cx="27675" cy="21000"/>
            </a:xfrm>
            <a:custGeom>
              <a:avLst/>
              <a:gdLst/>
              <a:ahLst/>
              <a:cxnLst/>
              <a:rect l="l" t="t" r="r" b="b"/>
              <a:pathLst>
                <a:path w="1107" h="840" extrusionOk="0">
                  <a:moveTo>
                    <a:pt x="956" y="0"/>
                  </a:moveTo>
                  <a:lnTo>
                    <a:pt x="0" y="554"/>
                  </a:lnTo>
                  <a:lnTo>
                    <a:pt x="50" y="840"/>
                  </a:lnTo>
                  <a:lnTo>
                    <a:pt x="1106" y="22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13;p58"/>
            <p:cNvSpPr/>
            <p:nvPr/>
          </p:nvSpPr>
          <p:spPr>
            <a:xfrm>
              <a:off x="6009775" y="572850"/>
              <a:ext cx="121950" cy="125250"/>
            </a:xfrm>
            <a:custGeom>
              <a:avLst/>
              <a:gdLst/>
              <a:ahLst/>
              <a:cxnLst/>
              <a:rect l="l" t="t" r="r" b="b"/>
              <a:pathLst>
                <a:path w="4878" h="5010" extrusionOk="0">
                  <a:moveTo>
                    <a:pt x="3306" y="1"/>
                  </a:moveTo>
                  <a:cubicBezTo>
                    <a:pt x="2882" y="1"/>
                    <a:pt x="2367" y="116"/>
                    <a:pt x="1795" y="479"/>
                  </a:cubicBezTo>
                  <a:cubicBezTo>
                    <a:pt x="237" y="1473"/>
                    <a:pt x="324" y="3162"/>
                    <a:pt x="340" y="3971"/>
                  </a:cubicBezTo>
                  <a:cubicBezTo>
                    <a:pt x="354" y="4784"/>
                    <a:pt x="426" y="5010"/>
                    <a:pt x="426" y="5010"/>
                  </a:cubicBezTo>
                  <a:lnTo>
                    <a:pt x="821" y="4893"/>
                  </a:lnTo>
                  <a:lnTo>
                    <a:pt x="715" y="4893"/>
                  </a:lnTo>
                  <a:cubicBezTo>
                    <a:pt x="715" y="4893"/>
                    <a:pt x="1" y="2101"/>
                    <a:pt x="1457" y="868"/>
                  </a:cubicBezTo>
                  <a:cubicBezTo>
                    <a:pt x="2102" y="317"/>
                    <a:pt x="2700" y="119"/>
                    <a:pt x="3197" y="119"/>
                  </a:cubicBezTo>
                  <a:cubicBezTo>
                    <a:pt x="3818" y="119"/>
                    <a:pt x="4283" y="429"/>
                    <a:pt x="4490" y="750"/>
                  </a:cubicBezTo>
                  <a:lnTo>
                    <a:pt x="4877" y="299"/>
                  </a:lnTo>
                  <a:lnTo>
                    <a:pt x="4572" y="118"/>
                  </a:lnTo>
                  <a:lnTo>
                    <a:pt x="4490" y="340"/>
                  </a:lnTo>
                  <a:cubicBezTo>
                    <a:pt x="4490" y="340"/>
                    <a:pt x="4034" y="1"/>
                    <a:pt x="3306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14;p58"/>
            <p:cNvSpPr/>
            <p:nvPr/>
          </p:nvSpPr>
          <p:spPr>
            <a:xfrm>
              <a:off x="5887975" y="654050"/>
              <a:ext cx="115425" cy="61725"/>
            </a:xfrm>
            <a:custGeom>
              <a:avLst/>
              <a:gdLst/>
              <a:ahLst/>
              <a:cxnLst/>
              <a:rect l="l" t="t" r="r" b="b"/>
              <a:pathLst>
                <a:path w="4617" h="2469" extrusionOk="0">
                  <a:moveTo>
                    <a:pt x="2152" y="0"/>
                  </a:moveTo>
                  <a:cubicBezTo>
                    <a:pt x="1937" y="0"/>
                    <a:pt x="1721" y="41"/>
                    <a:pt x="1509" y="133"/>
                  </a:cubicBezTo>
                  <a:cubicBezTo>
                    <a:pt x="403" y="607"/>
                    <a:pt x="332" y="2258"/>
                    <a:pt x="332" y="2258"/>
                  </a:cubicBezTo>
                  <a:lnTo>
                    <a:pt x="0" y="2274"/>
                  </a:lnTo>
                  <a:lnTo>
                    <a:pt x="0" y="2469"/>
                  </a:lnTo>
                  <a:lnTo>
                    <a:pt x="403" y="2469"/>
                  </a:lnTo>
                  <a:cubicBezTo>
                    <a:pt x="448" y="1295"/>
                    <a:pt x="1212" y="133"/>
                    <a:pt x="2419" y="133"/>
                  </a:cubicBezTo>
                  <a:cubicBezTo>
                    <a:pt x="2420" y="133"/>
                    <a:pt x="2421" y="133"/>
                    <a:pt x="2422" y="133"/>
                  </a:cubicBezTo>
                  <a:cubicBezTo>
                    <a:pt x="3633" y="133"/>
                    <a:pt x="4531" y="2383"/>
                    <a:pt x="4531" y="2383"/>
                  </a:cubicBezTo>
                  <a:lnTo>
                    <a:pt x="4606" y="2338"/>
                  </a:lnTo>
                  <a:cubicBezTo>
                    <a:pt x="4606" y="2338"/>
                    <a:pt x="4608" y="2340"/>
                    <a:pt x="4609" y="2340"/>
                  </a:cubicBezTo>
                  <a:cubicBezTo>
                    <a:pt x="4616" y="2340"/>
                    <a:pt x="4609" y="2275"/>
                    <a:pt x="4267" y="1494"/>
                  </a:cubicBezTo>
                  <a:cubicBezTo>
                    <a:pt x="3938" y="734"/>
                    <a:pt x="3061" y="0"/>
                    <a:pt x="2152" y="0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15;p58"/>
            <p:cNvSpPr/>
            <p:nvPr/>
          </p:nvSpPr>
          <p:spPr>
            <a:xfrm>
              <a:off x="6037450" y="984950"/>
              <a:ext cx="122100" cy="143375"/>
            </a:xfrm>
            <a:custGeom>
              <a:avLst/>
              <a:gdLst/>
              <a:ahLst/>
              <a:cxnLst/>
              <a:rect l="l" t="t" r="r" b="b"/>
              <a:pathLst>
                <a:path w="4884" h="5735" extrusionOk="0">
                  <a:moveTo>
                    <a:pt x="3220" y="1"/>
                  </a:moveTo>
                  <a:lnTo>
                    <a:pt x="0" y="5735"/>
                  </a:lnTo>
                  <a:lnTo>
                    <a:pt x="4883" y="607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16;p58"/>
            <p:cNvSpPr/>
            <p:nvPr/>
          </p:nvSpPr>
          <p:spPr>
            <a:xfrm>
              <a:off x="6008825" y="954775"/>
              <a:ext cx="57225" cy="143550"/>
            </a:xfrm>
            <a:custGeom>
              <a:avLst/>
              <a:gdLst/>
              <a:ahLst/>
              <a:cxnLst/>
              <a:rect l="l" t="t" r="r" b="b"/>
              <a:pathLst>
                <a:path w="2289" h="5742" extrusionOk="0">
                  <a:moveTo>
                    <a:pt x="1" y="1"/>
                  </a:moveTo>
                  <a:lnTo>
                    <a:pt x="2288" y="5742"/>
                  </a:lnTo>
                  <a:lnTo>
                    <a:pt x="1408" y="1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17;p58"/>
            <p:cNvSpPr/>
            <p:nvPr/>
          </p:nvSpPr>
          <p:spPr>
            <a:xfrm>
              <a:off x="5896250" y="1000100"/>
              <a:ext cx="263300" cy="276475"/>
            </a:xfrm>
            <a:custGeom>
              <a:avLst/>
              <a:gdLst/>
              <a:ahLst/>
              <a:cxnLst/>
              <a:rect l="l" t="t" r="r" b="b"/>
              <a:pathLst>
                <a:path w="10532" h="11059" extrusionOk="0">
                  <a:moveTo>
                    <a:pt x="10531" y="1"/>
                  </a:moveTo>
                  <a:lnTo>
                    <a:pt x="1" y="11059"/>
                  </a:lnTo>
                  <a:cubicBezTo>
                    <a:pt x="1" y="11059"/>
                    <a:pt x="6701" y="8275"/>
                    <a:pt x="8168" y="6450"/>
                  </a:cubicBezTo>
                  <a:cubicBezTo>
                    <a:pt x="9640" y="4629"/>
                    <a:pt x="10531" y="1"/>
                    <a:pt x="105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18;p58"/>
            <p:cNvSpPr/>
            <p:nvPr/>
          </p:nvSpPr>
          <p:spPr>
            <a:xfrm>
              <a:off x="5906500" y="1010425"/>
              <a:ext cx="391500" cy="416475"/>
            </a:xfrm>
            <a:custGeom>
              <a:avLst/>
              <a:gdLst/>
              <a:ahLst/>
              <a:cxnLst/>
              <a:rect l="l" t="t" r="r" b="b"/>
              <a:pathLst>
                <a:path w="15660" h="16659" extrusionOk="0">
                  <a:moveTo>
                    <a:pt x="13824" y="0"/>
                  </a:moveTo>
                  <a:cubicBezTo>
                    <a:pt x="13600" y="0"/>
                    <a:pt x="13356" y="64"/>
                    <a:pt x="13094" y="216"/>
                  </a:cubicBezTo>
                  <a:cubicBezTo>
                    <a:pt x="11434" y="1180"/>
                    <a:pt x="8297" y="12084"/>
                    <a:pt x="8297" y="12084"/>
                  </a:cubicBezTo>
                  <a:lnTo>
                    <a:pt x="2243" y="7041"/>
                  </a:lnTo>
                  <a:lnTo>
                    <a:pt x="1" y="7579"/>
                  </a:lnTo>
                  <a:lnTo>
                    <a:pt x="9609" y="16658"/>
                  </a:lnTo>
                  <a:cubicBezTo>
                    <a:pt x="9609" y="16658"/>
                    <a:pt x="15148" y="6718"/>
                    <a:pt x="15404" y="4261"/>
                  </a:cubicBezTo>
                  <a:lnTo>
                    <a:pt x="15660" y="1804"/>
                  </a:lnTo>
                  <a:cubicBezTo>
                    <a:pt x="15660" y="1804"/>
                    <a:pt x="15015" y="0"/>
                    <a:pt x="138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19;p58"/>
            <p:cNvSpPr/>
            <p:nvPr/>
          </p:nvSpPr>
          <p:spPr>
            <a:xfrm>
              <a:off x="5757875" y="965400"/>
              <a:ext cx="363200" cy="378500"/>
            </a:xfrm>
            <a:custGeom>
              <a:avLst/>
              <a:gdLst/>
              <a:ahLst/>
              <a:cxnLst/>
              <a:rect l="l" t="t" r="r" b="b"/>
              <a:pathLst>
                <a:path w="14528" h="15140" extrusionOk="0">
                  <a:moveTo>
                    <a:pt x="4230" y="1"/>
                  </a:moveTo>
                  <a:cubicBezTo>
                    <a:pt x="4230" y="1"/>
                    <a:pt x="4143" y="76"/>
                    <a:pt x="4001" y="227"/>
                  </a:cubicBezTo>
                  <a:cubicBezTo>
                    <a:pt x="3564" y="697"/>
                    <a:pt x="2612" y="1894"/>
                    <a:pt x="2235" y="3759"/>
                  </a:cubicBezTo>
                  <a:cubicBezTo>
                    <a:pt x="1735" y="6220"/>
                    <a:pt x="0" y="15017"/>
                    <a:pt x="1656" y="15137"/>
                  </a:cubicBezTo>
                  <a:cubicBezTo>
                    <a:pt x="1677" y="15139"/>
                    <a:pt x="1699" y="15139"/>
                    <a:pt x="1723" y="15139"/>
                  </a:cubicBezTo>
                  <a:cubicBezTo>
                    <a:pt x="3586" y="15139"/>
                    <a:pt x="14528" y="10472"/>
                    <a:pt x="14528" y="10472"/>
                  </a:cubicBezTo>
                  <a:lnTo>
                    <a:pt x="13703" y="10028"/>
                  </a:lnTo>
                  <a:lnTo>
                    <a:pt x="5287" y="9809"/>
                  </a:lnTo>
                  <a:lnTo>
                    <a:pt x="42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220;p58"/>
            <p:cNvSpPr/>
            <p:nvPr/>
          </p:nvSpPr>
          <p:spPr>
            <a:xfrm>
              <a:off x="6100450" y="1208750"/>
              <a:ext cx="45850" cy="24100"/>
            </a:xfrm>
            <a:custGeom>
              <a:avLst/>
              <a:gdLst/>
              <a:ahLst/>
              <a:cxnLst/>
              <a:rect l="l" t="t" r="r" b="b"/>
              <a:pathLst>
                <a:path w="1834" h="964" extrusionOk="0">
                  <a:moveTo>
                    <a:pt x="1833" y="0"/>
                  </a:moveTo>
                  <a:lnTo>
                    <a:pt x="0" y="294"/>
                  </a:lnTo>
                  <a:lnTo>
                    <a:pt x="825" y="738"/>
                  </a:lnTo>
                  <a:lnTo>
                    <a:pt x="1517" y="964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21;p58"/>
            <p:cNvSpPr/>
            <p:nvPr/>
          </p:nvSpPr>
          <p:spPr>
            <a:xfrm>
              <a:off x="5884300" y="1161425"/>
              <a:ext cx="67075" cy="38800"/>
            </a:xfrm>
            <a:custGeom>
              <a:avLst/>
              <a:gdLst/>
              <a:ahLst/>
              <a:cxnLst/>
              <a:rect l="l" t="t" r="r" b="b"/>
              <a:pathLst>
                <a:path w="2683" h="1552" extrusionOk="0">
                  <a:moveTo>
                    <a:pt x="202" y="0"/>
                  </a:moveTo>
                  <a:cubicBezTo>
                    <a:pt x="187" y="0"/>
                    <a:pt x="176" y="3"/>
                    <a:pt x="170" y="8"/>
                  </a:cubicBezTo>
                  <a:cubicBezTo>
                    <a:pt x="0" y="148"/>
                    <a:pt x="170" y="1551"/>
                    <a:pt x="170" y="1551"/>
                  </a:cubicBezTo>
                  <a:lnTo>
                    <a:pt x="1389" y="1419"/>
                  </a:lnTo>
                  <a:lnTo>
                    <a:pt x="2683" y="1110"/>
                  </a:lnTo>
                  <a:cubicBezTo>
                    <a:pt x="2683" y="1110"/>
                    <a:pt x="517" y="0"/>
                    <a:pt x="202" y="0"/>
                  </a:cubicBez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22;p58"/>
            <p:cNvSpPr/>
            <p:nvPr/>
          </p:nvSpPr>
          <p:spPr>
            <a:xfrm>
              <a:off x="5980150" y="954775"/>
              <a:ext cx="83275" cy="127275"/>
            </a:xfrm>
            <a:custGeom>
              <a:avLst/>
              <a:gdLst/>
              <a:ahLst/>
              <a:cxnLst/>
              <a:rect l="l" t="t" r="r" b="b"/>
              <a:pathLst>
                <a:path w="3331" h="5091" extrusionOk="0">
                  <a:moveTo>
                    <a:pt x="1148" y="1"/>
                  </a:moveTo>
                  <a:cubicBezTo>
                    <a:pt x="1148" y="1"/>
                    <a:pt x="0" y="824"/>
                    <a:pt x="320" y="2228"/>
                  </a:cubicBezTo>
                  <a:cubicBezTo>
                    <a:pt x="636" y="3632"/>
                    <a:pt x="3331" y="5091"/>
                    <a:pt x="3331" y="5091"/>
                  </a:cubicBezTo>
                  <a:lnTo>
                    <a:pt x="11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223;p58"/>
            <p:cNvSpPr/>
            <p:nvPr/>
          </p:nvSpPr>
          <p:spPr>
            <a:xfrm>
              <a:off x="5878750" y="1440325"/>
              <a:ext cx="337625" cy="289075"/>
            </a:xfrm>
            <a:custGeom>
              <a:avLst/>
              <a:gdLst/>
              <a:ahLst/>
              <a:cxnLst/>
              <a:rect l="l" t="t" r="r" b="b"/>
              <a:pathLst>
                <a:path w="13505" h="11563" extrusionOk="0">
                  <a:moveTo>
                    <a:pt x="2371" y="0"/>
                  </a:moveTo>
                  <a:lnTo>
                    <a:pt x="1" y="11562"/>
                  </a:lnTo>
                  <a:lnTo>
                    <a:pt x="13504" y="11562"/>
                  </a:lnTo>
                  <a:cubicBezTo>
                    <a:pt x="13000" y="6596"/>
                    <a:pt x="8297" y="3210"/>
                    <a:pt x="8297" y="3210"/>
                  </a:cubicBezTo>
                  <a:lnTo>
                    <a:pt x="9531" y="1016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224;p58"/>
            <p:cNvSpPr/>
            <p:nvPr/>
          </p:nvSpPr>
          <p:spPr>
            <a:xfrm>
              <a:off x="6052200" y="1000100"/>
              <a:ext cx="197750" cy="312425"/>
            </a:xfrm>
            <a:custGeom>
              <a:avLst/>
              <a:gdLst/>
              <a:ahLst/>
              <a:cxnLst/>
              <a:rect l="l" t="t" r="r" b="b"/>
              <a:pathLst>
                <a:path w="7910" h="12497" extrusionOk="0">
                  <a:moveTo>
                    <a:pt x="4293" y="1"/>
                  </a:moveTo>
                  <a:cubicBezTo>
                    <a:pt x="4293" y="1"/>
                    <a:pt x="3402" y="4629"/>
                    <a:pt x="1930" y="6450"/>
                  </a:cubicBezTo>
                  <a:cubicBezTo>
                    <a:pt x="1633" y="6822"/>
                    <a:pt x="1118" y="7233"/>
                    <a:pt x="486" y="7654"/>
                  </a:cubicBezTo>
                  <a:cubicBezTo>
                    <a:pt x="418" y="7966"/>
                    <a:pt x="355" y="8282"/>
                    <a:pt x="294" y="8598"/>
                  </a:cubicBezTo>
                  <a:lnTo>
                    <a:pt x="1930" y="8640"/>
                  </a:lnTo>
                  <a:lnTo>
                    <a:pt x="3763" y="8346"/>
                  </a:lnTo>
                  <a:cubicBezTo>
                    <a:pt x="4820" y="5156"/>
                    <a:pt x="6295" y="1194"/>
                    <a:pt x="7266" y="629"/>
                  </a:cubicBezTo>
                  <a:cubicBezTo>
                    <a:pt x="7496" y="497"/>
                    <a:pt x="7710" y="433"/>
                    <a:pt x="7909" y="419"/>
                  </a:cubicBezTo>
                  <a:cubicBezTo>
                    <a:pt x="6954" y="265"/>
                    <a:pt x="5460" y="110"/>
                    <a:pt x="4293" y="1"/>
                  </a:cubicBezTo>
                  <a:close/>
                  <a:moveTo>
                    <a:pt x="2755" y="9084"/>
                  </a:moveTo>
                  <a:cubicBezTo>
                    <a:pt x="2755" y="9084"/>
                    <a:pt x="1626" y="9565"/>
                    <a:pt x="30" y="10220"/>
                  </a:cubicBezTo>
                  <a:cubicBezTo>
                    <a:pt x="20" y="10291"/>
                    <a:pt x="8" y="10366"/>
                    <a:pt x="1" y="10442"/>
                  </a:cubicBezTo>
                  <a:lnTo>
                    <a:pt x="2469" y="12497"/>
                  </a:lnTo>
                  <a:cubicBezTo>
                    <a:pt x="2469" y="12497"/>
                    <a:pt x="2864" y="11123"/>
                    <a:pt x="3447" y="9310"/>
                  </a:cubicBezTo>
                  <a:lnTo>
                    <a:pt x="2755" y="9084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225;p58"/>
            <p:cNvSpPr/>
            <p:nvPr/>
          </p:nvSpPr>
          <p:spPr>
            <a:xfrm>
              <a:off x="6272225" y="1015650"/>
              <a:ext cx="1325" cy="750"/>
            </a:xfrm>
            <a:custGeom>
              <a:avLst/>
              <a:gdLst/>
              <a:ahLst/>
              <a:cxnLst/>
              <a:rect l="l" t="t" r="r" b="b"/>
              <a:pathLst>
                <a:path w="53" h="30" extrusionOk="0">
                  <a:moveTo>
                    <a:pt x="53" y="30"/>
                  </a:moveTo>
                  <a:lnTo>
                    <a:pt x="53" y="30"/>
                  </a:lnTo>
                  <a:lnTo>
                    <a:pt x="53" y="30"/>
                  </a:lnTo>
                  <a:close/>
                  <a:moveTo>
                    <a:pt x="0" y="0"/>
                  </a:moveTo>
                  <a:cubicBezTo>
                    <a:pt x="7" y="4"/>
                    <a:pt x="11" y="7"/>
                    <a:pt x="19" y="7"/>
                  </a:cubicBezTo>
                  <a:cubicBezTo>
                    <a:pt x="30" y="15"/>
                    <a:pt x="42" y="23"/>
                    <a:pt x="53" y="30"/>
                  </a:cubicBezTo>
                  <a:cubicBezTo>
                    <a:pt x="42" y="23"/>
                    <a:pt x="30" y="15"/>
                    <a:pt x="19" y="7"/>
                  </a:cubicBezTo>
                  <a:cubicBezTo>
                    <a:pt x="11" y="7"/>
                    <a:pt x="7" y="4"/>
                    <a:pt x="0" y="0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226;p58"/>
            <p:cNvSpPr/>
            <p:nvPr/>
          </p:nvSpPr>
          <p:spPr>
            <a:xfrm>
              <a:off x="6035100" y="1013375"/>
              <a:ext cx="247675" cy="452375"/>
            </a:xfrm>
            <a:custGeom>
              <a:avLst/>
              <a:gdLst/>
              <a:ahLst/>
              <a:cxnLst/>
              <a:rect l="l" t="t" r="r" b="b"/>
              <a:pathLst>
                <a:path w="9907" h="18095" extrusionOk="0">
                  <a:moveTo>
                    <a:pt x="9192" y="1"/>
                  </a:moveTo>
                  <a:lnTo>
                    <a:pt x="9192" y="1"/>
                  </a:lnTo>
                  <a:cubicBezTo>
                    <a:pt x="9474" y="128"/>
                    <a:pt x="9711" y="354"/>
                    <a:pt x="9906" y="595"/>
                  </a:cubicBezTo>
                  <a:cubicBezTo>
                    <a:pt x="9798" y="373"/>
                    <a:pt x="9669" y="211"/>
                    <a:pt x="9538" y="121"/>
                  </a:cubicBezTo>
                  <a:cubicBezTo>
                    <a:pt x="9527" y="114"/>
                    <a:pt x="9515" y="106"/>
                    <a:pt x="9504" y="98"/>
                  </a:cubicBezTo>
                  <a:cubicBezTo>
                    <a:pt x="9496" y="98"/>
                    <a:pt x="9492" y="95"/>
                    <a:pt x="9485" y="91"/>
                  </a:cubicBezTo>
                  <a:cubicBezTo>
                    <a:pt x="9425" y="60"/>
                    <a:pt x="9324" y="31"/>
                    <a:pt x="9192" y="1"/>
                  </a:cubicBezTo>
                  <a:close/>
                  <a:moveTo>
                    <a:pt x="376" y="12676"/>
                  </a:moveTo>
                  <a:cubicBezTo>
                    <a:pt x="230" y="14310"/>
                    <a:pt x="127" y="15958"/>
                    <a:pt x="0" y="17628"/>
                  </a:cubicBezTo>
                  <a:lnTo>
                    <a:pt x="3277" y="18094"/>
                  </a:lnTo>
                  <a:cubicBezTo>
                    <a:pt x="3567" y="17571"/>
                    <a:pt x="3898" y="16977"/>
                    <a:pt x="4248" y="16333"/>
                  </a:cubicBezTo>
                  <a:lnTo>
                    <a:pt x="376" y="12676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227;p58"/>
            <p:cNvSpPr/>
            <p:nvPr/>
          </p:nvSpPr>
          <p:spPr>
            <a:xfrm>
              <a:off x="6141850" y="1422175"/>
              <a:ext cx="4900" cy="4725"/>
            </a:xfrm>
            <a:custGeom>
              <a:avLst/>
              <a:gdLst/>
              <a:ahLst/>
              <a:cxnLst/>
              <a:rect l="l" t="t" r="r" b="b"/>
              <a:pathLst>
                <a:path w="196" h="189" extrusionOk="0">
                  <a:moveTo>
                    <a:pt x="0" y="0"/>
                  </a:moveTo>
                  <a:lnTo>
                    <a:pt x="195" y="188"/>
                  </a:lnTo>
                  <a:lnTo>
                    <a:pt x="195" y="188"/>
                  </a:ln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228;p58"/>
            <p:cNvSpPr/>
            <p:nvPr/>
          </p:nvSpPr>
          <p:spPr>
            <a:xfrm>
              <a:off x="6112975" y="991175"/>
              <a:ext cx="46575" cy="57875"/>
            </a:xfrm>
            <a:custGeom>
              <a:avLst/>
              <a:gdLst/>
              <a:ahLst/>
              <a:cxnLst/>
              <a:rect l="l" t="t" r="r" b="b"/>
              <a:pathLst>
                <a:path w="1863" h="2315" extrusionOk="0">
                  <a:moveTo>
                    <a:pt x="892" y="0"/>
                  </a:moveTo>
                  <a:cubicBezTo>
                    <a:pt x="670" y="757"/>
                    <a:pt x="388" y="1495"/>
                    <a:pt x="56" y="2198"/>
                  </a:cubicBezTo>
                  <a:cubicBezTo>
                    <a:pt x="38" y="2240"/>
                    <a:pt x="19" y="2277"/>
                    <a:pt x="1" y="2315"/>
                  </a:cubicBezTo>
                  <a:lnTo>
                    <a:pt x="1862" y="358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C9A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229;p58"/>
            <p:cNvSpPr/>
            <p:nvPr/>
          </p:nvSpPr>
          <p:spPr>
            <a:xfrm>
              <a:off x="6064325" y="1000100"/>
              <a:ext cx="95225" cy="191350"/>
            </a:xfrm>
            <a:custGeom>
              <a:avLst/>
              <a:gdLst/>
              <a:ahLst/>
              <a:cxnLst/>
              <a:rect l="l" t="t" r="r" b="b"/>
              <a:pathLst>
                <a:path w="3809" h="7654" extrusionOk="0">
                  <a:moveTo>
                    <a:pt x="3808" y="1"/>
                  </a:moveTo>
                  <a:lnTo>
                    <a:pt x="1947" y="1958"/>
                  </a:lnTo>
                  <a:cubicBezTo>
                    <a:pt x="1025" y="3828"/>
                    <a:pt x="419" y="5728"/>
                    <a:pt x="1" y="7654"/>
                  </a:cubicBezTo>
                  <a:cubicBezTo>
                    <a:pt x="633" y="7233"/>
                    <a:pt x="1148" y="6822"/>
                    <a:pt x="1445" y="6450"/>
                  </a:cubicBezTo>
                  <a:cubicBezTo>
                    <a:pt x="2917" y="4629"/>
                    <a:pt x="3808" y="1"/>
                    <a:pt x="38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30;p58"/>
            <p:cNvSpPr/>
            <p:nvPr/>
          </p:nvSpPr>
          <p:spPr>
            <a:xfrm>
              <a:off x="6044475" y="1010550"/>
              <a:ext cx="253525" cy="416350"/>
            </a:xfrm>
            <a:custGeom>
              <a:avLst/>
              <a:gdLst/>
              <a:ahLst/>
              <a:cxnLst/>
              <a:rect l="l" t="t" r="r" b="b"/>
              <a:pathLst>
                <a:path w="10141" h="16654" extrusionOk="0">
                  <a:moveTo>
                    <a:pt x="8218" y="1"/>
                  </a:moveTo>
                  <a:cubicBezTo>
                    <a:pt x="8019" y="15"/>
                    <a:pt x="7805" y="79"/>
                    <a:pt x="7575" y="211"/>
                  </a:cubicBezTo>
                  <a:cubicBezTo>
                    <a:pt x="6604" y="776"/>
                    <a:pt x="5129" y="4738"/>
                    <a:pt x="4072" y="7928"/>
                  </a:cubicBezTo>
                  <a:lnTo>
                    <a:pt x="3756" y="8892"/>
                  </a:lnTo>
                  <a:cubicBezTo>
                    <a:pt x="3173" y="10705"/>
                    <a:pt x="2778" y="12079"/>
                    <a:pt x="2778" y="12079"/>
                  </a:cubicBezTo>
                  <a:lnTo>
                    <a:pt x="310" y="10024"/>
                  </a:lnTo>
                  <a:cubicBezTo>
                    <a:pt x="181" y="10938"/>
                    <a:pt x="84" y="11860"/>
                    <a:pt x="1" y="12789"/>
                  </a:cubicBezTo>
                  <a:lnTo>
                    <a:pt x="3873" y="16446"/>
                  </a:lnTo>
                  <a:lnTo>
                    <a:pt x="3895" y="16465"/>
                  </a:lnTo>
                  <a:lnTo>
                    <a:pt x="4090" y="16653"/>
                  </a:lnTo>
                  <a:cubicBezTo>
                    <a:pt x="4099" y="16639"/>
                    <a:pt x="9629" y="6709"/>
                    <a:pt x="9885" y="4256"/>
                  </a:cubicBezTo>
                  <a:lnTo>
                    <a:pt x="10141" y="1799"/>
                  </a:lnTo>
                  <a:cubicBezTo>
                    <a:pt x="10141" y="1799"/>
                    <a:pt x="9934" y="1216"/>
                    <a:pt x="9531" y="712"/>
                  </a:cubicBezTo>
                  <a:lnTo>
                    <a:pt x="9531" y="708"/>
                  </a:lnTo>
                  <a:cubicBezTo>
                    <a:pt x="9336" y="467"/>
                    <a:pt x="9099" y="241"/>
                    <a:pt x="8817" y="114"/>
                  </a:cubicBezTo>
                  <a:cubicBezTo>
                    <a:pt x="8813" y="114"/>
                    <a:pt x="8813" y="110"/>
                    <a:pt x="8813" y="110"/>
                  </a:cubicBezTo>
                  <a:cubicBezTo>
                    <a:pt x="8655" y="38"/>
                    <a:pt x="8485" y="1"/>
                    <a:pt x="8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31;p58"/>
            <p:cNvSpPr/>
            <p:nvPr/>
          </p:nvSpPr>
          <p:spPr>
            <a:xfrm>
              <a:off x="6052950" y="1215050"/>
              <a:ext cx="68125" cy="40575"/>
            </a:xfrm>
            <a:custGeom>
              <a:avLst/>
              <a:gdLst/>
              <a:ahLst/>
              <a:cxnLst/>
              <a:rect l="l" t="t" r="r" b="b"/>
              <a:pathLst>
                <a:path w="2725" h="1623" extrusionOk="0">
                  <a:moveTo>
                    <a:pt x="264" y="0"/>
                  </a:moveTo>
                  <a:cubicBezTo>
                    <a:pt x="167" y="538"/>
                    <a:pt x="80" y="1077"/>
                    <a:pt x="0" y="1622"/>
                  </a:cubicBezTo>
                  <a:cubicBezTo>
                    <a:pt x="1596" y="967"/>
                    <a:pt x="2725" y="486"/>
                    <a:pt x="2725" y="486"/>
                  </a:cubicBezTo>
                  <a:lnTo>
                    <a:pt x="1900" y="4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32;p58"/>
            <p:cNvSpPr/>
            <p:nvPr/>
          </p:nvSpPr>
          <p:spPr>
            <a:xfrm>
              <a:off x="6100450" y="1208750"/>
              <a:ext cx="45850" cy="24100"/>
            </a:xfrm>
            <a:custGeom>
              <a:avLst/>
              <a:gdLst/>
              <a:ahLst/>
              <a:cxnLst/>
              <a:rect l="l" t="t" r="r" b="b"/>
              <a:pathLst>
                <a:path w="1834" h="964" extrusionOk="0">
                  <a:moveTo>
                    <a:pt x="1833" y="0"/>
                  </a:moveTo>
                  <a:lnTo>
                    <a:pt x="0" y="294"/>
                  </a:lnTo>
                  <a:lnTo>
                    <a:pt x="825" y="738"/>
                  </a:lnTo>
                  <a:lnTo>
                    <a:pt x="1517" y="964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DA99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33;p58"/>
            <p:cNvSpPr/>
            <p:nvPr/>
          </p:nvSpPr>
          <p:spPr>
            <a:xfrm>
              <a:off x="6086150" y="1520550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34;p58"/>
            <p:cNvSpPr/>
            <p:nvPr/>
          </p:nvSpPr>
          <p:spPr>
            <a:xfrm>
              <a:off x="6086150" y="1465800"/>
              <a:ext cx="30800" cy="54775"/>
            </a:xfrm>
            <a:custGeom>
              <a:avLst/>
              <a:gdLst/>
              <a:ahLst/>
              <a:cxnLst/>
              <a:rect l="l" t="t" r="r" b="b"/>
              <a:pathLst>
                <a:path w="1232" h="2191" extrusionOk="0">
                  <a:moveTo>
                    <a:pt x="1232" y="1"/>
                  </a:moveTo>
                  <a:lnTo>
                    <a:pt x="1" y="2191"/>
                  </a:lnTo>
                  <a:lnTo>
                    <a:pt x="4" y="2191"/>
                  </a:lnTo>
                  <a:cubicBezTo>
                    <a:pt x="39" y="2127"/>
                    <a:pt x="520" y="1280"/>
                    <a:pt x="1232" y="1"/>
                  </a:cubicBez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35;p58"/>
            <p:cNvSpPr/>
            <p:nvPr/>
          </p:nvSpPr>
          <p:spPr>
            <a:xfrm>
              <a:off x="6086150" y="1520550"/>
              <a:ext cx="16125" cy="13125"/>
            </a:xfrm>
            <a:custGeom>
              <a:avLst/>
              <a:gdLst/>
              <a:ahLst/>
              <a:cxnLst/>
              <a:rect l="l" t="t" r="r" b="b"/>
              <a:pathLst>
                <a:path w="645" h="525" extrusionOk="0">
                  <a:moveTo>
                    <a:pt x="1" y="1"/>
                  </a:moveTo>
                  <a:lnTo>
                    <a:pt x="1" y="5"/>
                  </a:lnTo>
                  <a:cubicBezTo>
                    <a:pt x="5" y="7"/>
                    <a:pt x="20" y="17"/>
                    <a:pt x="46" y="35"/>
                  </a:cubicBezTo>
                  <a:lnTo>
                    <a:pt x="46" y="35"/>
                  </a:lnTo>
                  <a:cubicBezTo>
                    <a:pt x="16" y="12"/>
                    <a:pt x="1" y="1"/>
                    <a:pt x="1" y="1"/>
                  </a:cubicBezTo>
                  <a:close/>
                  <a:moveTo>
                    <a:pt x="46" y="35"/>
                  </a:moveTo>
                  <a:cubicBezTo>
                    <a:pt x="135" y="103"/>
                    <a:pt x="351" y="270"/>
                    <a:pt x="645" y="524"/>
                  </a:cubicBezTo>
                  <a:cubicBezTo>
                    <a:pt x="349" y="261"/>
                    <a:pt x="136" y="98"/>
                    <a:pt x="46" y="35"/>
                  </a:cubicBez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36;p58"/>
            <p:cNvSpPr/>
            <p:nvPr/>
          </p:nvSpPr>
          <p:spPr>
            <a:xfrm>
              <a:off x="6140150" y="157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47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37;p58"/>
            <p:cNvSpPr/>
            <p:nvPr/>
          </p:nvSpPr>
          <p:spPr>
            <a:xfrm>
              <a:off x="6203075" y="1672750"/>
              <a:ext cx="12525" cy="50075"/>
            </a:xfrm>
            <a:custGeom>
              <a:avLst/>
              <a:gdLst/>
              <a:ahLst/>
              <a:cxnLst/>
              <a:rect l="l" t="t" r="r" b="b"/>
              <a:pathLst>
                <a:path w="501" h="2003" extrusionOk="0">
                  <a:moveTo>
                    <a:pt x="0" y="1"/>
                  </a:moveTo>
                  <a:cubicBezTo>
                    <a:pt x="234" y="633"/>
                    <a:pt x="407" y="1303"/>
                    <a:pt x="501" y="2003"/>
                  </a:cubicBezTo>
                  <a:cubicBezTo>
                    <a:pt x="407" y="1303"/>
                    <a:pt x="234" y="633"/>
                    <a:pt x="0" y="1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38;p58"/>
            <p:cNvSpPr/>
            <p:nvPr/>
          </p:nvSpPr>
          <p:spPr>
            <a:xfrm>
              <a:off x="6203075" y="1672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8B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39;p58"/>
            <p:cNvSpPr/>
            <p:nvPr/>
          </p:nvSpPr>
          <p:spPr>
            <a:xfrm>
              <a:off x="6152375" y="1585575"/>
              <a:ext cx="50725" cy="87200"/>
            </a:xfrm>
            <a:custGeom>
              <a:avLst/>
              <a:gdLst/>
              <a:ahLst/>
              <a:cxnLst/>
              <a:rect l="l" t="t" r="r" b="b"/>
              <a:pathLst>
                <a:path w="2029" h="3488" extrusionOk="0">
                  <a:moveTo>
                    <a:pt x="0" y="0"/>
                  </a:moveTo>
                  <a:cubicBezTo>
                    <a:pt x="767" y="948"/>
                    <a:pt x="1529" y="2132"/>
                    <a:pt x="2028" y="3488"/>
                  </a:cubicBezTo>
                  <a:cubicBezTo>
                    <a:pt x="1529" y="2128"/>
                    <a:pt x="767" y="948"/>
                    <a:pt x="0" y="0"/>
                  </a:cubicBezTo>
                  <a:close/>
                </a:path>
              </a:pathLst>
            </a:custGeom>
            <a:solidFill>
              <a:srgbClr val="8A6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40;p58"/>
            <p:cNvSpPr/>
            <p:nvPr/>
          </p:nvSpPr>
          <p:spPr>
            <a:xfrm>
              <a:off x="6140250" y="1571175"/>
              <a:ext cx="12050" cy="14300"/>
            </a:xfrm>
            <a:custGeom>
              <a:avLst/>
              <a:gdLst/>
              <a:ahLst/>
              <a:cxnLst/>
              <a:rect l="l" t="t" r="r" b="b"/>
              <a:pathLst>
                <a:path w="482" h="572" extrusionOk="0">
                  <a:moveTo>
                    <a:pt x="0" y="0"/>
                  </a:moveTo>
                  <a:cubicBezTo>
                    <a:pt x="158" y="181"/>
                    <a:pt x="320" y="369"/>
                    <a:pt x="482" y="572"/>
                  </a:cubicBezTo>
                  <a:lnTo>
                    <a:pt x="482" y="572"/>
                  </a:lnTo>
                  <a:cubicBezTo>
                    <a:pt x="320" y="369"/>
                    <a:pt x="158" y="181"/>
                    <a:pt x="0" y="0"/>
                  </a:cubicBezTo>
                  <a:close/>
                </a:path>
              </a:pathLst>
            </a:custGeom>
            <a:solidFill>
              <a:srgbClr val="C47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41;p58"/>
            <p:cNvSpPr/>
            <p:nvPr/>
          </p:nvSpPr>
          <p:spPr>
            <a:xfrm>
              <a:off x="6215575" y="1722900"/>
              <a:ext cx="800" cy="6400"/>
            </a:xfrm>
            <a:custGeom>
              <a:avLst/>
              <a:gdLst/>
              <a:ahLst/>
              <a:cxnLst/>
              <a:rect l="l" t="t" r="r" b="b"/>
              <a:pathLst>
                <a:path w="32" h="256" extrusionOk="0">
                  <a:moveTo>
                    <a:pt x="31" y="245"/>
                  </a:moveTo>
                  <a:lnTo>
                    <a:pt x="31" y="256"/>
                  </a:lnTo>
                  <a:lnTo>
                    <a:pt x="31" y="256"/>
                  </a:lnTo>
                  <a:lnTo>
                    <a:pt x="31" y="245"/>
                  </a:lnTo>
                  <a:close/>
                  <a:moveTo>
                    <a:pt x="31" y="233"/>
                  </a:moveTo>
                  <a:lnTo>
                    <a:pt x="31" y="241"/>
                  </a:lnTo>
                  <a:lnTo>
                    <a:pt x="31" y="233"/>
                  </a:lnTo>
                  <a:close/>
                  <a:moveTo>
                    <a:pt x="28" y="219"/>
                  </a:moveTo>
                  <a:lnTo>
                    <a:pt x="28" y="230"/>
                  </a:lnTo>
                  <a:lnTo>
                    <a:pt x="28" y="219"/>
                  </a:lnTo>
                  <a:close/>
                  <a:moveTo>
                    <a:pt x="28" y="203"/>
                  </a:moveTo>
                  <a:lnTo>
                    <a:pt x="28" y="214"/>
                  </a:lnTo>
                  <a:lnTo>
                    <a:pt x="28" y="203"/>
                  </a:lnTo>
                  <a:close/>
                  <a:moveTo>
                    <a:pt x="23" y="188"/>
                  </a:moveTo>
                  <a:cubicBezTo>
                    <a:pt x="23" y="192"/>
                    <a:pt x="23" y="196"/>
                    <a:pt x="28" y="200"/>
                  </a:cubicBezTo>
                  <a:cubicBezTo>
                    <a:pt x="23" y="196"/>
                    <a:pt x="23" y="192"/>
                    <a:pt x="23" y="188"/>
                  </a:cubicBezTo>
                  <a:close/>
                  <a:moveTo>
                    <a:pt x="23" y="177"/>
                  </a:moveTo>
                  <a:lnTo>
                    <a:pt x="23" y="184"/>
                  </a:lnTo>
                  <a:lnTo>
                    <a:pt x="23" y="177"/>
                  </a:lnTo>
                  <a:close/>
                  <a:moveTo>
                    <a:pt x="20" y="158"/>
                  </a:moveTo>
                  <a:cubicBezTo>
                    <a:pt x="23" y="162"/>
                    <a:pt x="23" y="165"/>
                    <a:pt x="23" y="174"/>
                  </a:cubicBezTo>
                  <a:cubicBezTo>
                    <a:pt x="23" y="165"/>
                    <a:pt x="23" y="162"/>
                    <a:pt x="20" y="158"/>
                  </a:cubicBezTo>
                  <a:close/>
                  <a:moveTo>
                    <a:pt x="20" y="146"/>
                  </a:moveTo>
                  <a:lnTo>
                    <a:pt x="20" y="155"/>
                  </a:lnTo>
                  <a:lnTo>
                    <a:pt x="20" y="146"/>
                  </a:lnTo>
                  <a:close/>
                  <a:moveTo>
                    <a:pt x="20" y="132"/>
                  </a:moveTo>
                  <a:lnTo>
                    <a:pt x="20" y="139"/>
                  </a:lnTo>
                  <a:lnTo>
                    <a:pt x="20" y="132"/>
                  </a:lnTo>
                  <a:close/>
                  <a:moveTo>
                    <a:pt x="16" y="113"/>
                  </a:moveTo>
                  <a:lnTo>
                    <a:pt x="16" y="128"/>
                  </a:lnTo>
                  <a:lnTo>
                    <a:pt x="16" y="113"/>
                  </a:lnTo>
                  <a:close/>
                  <a:moveTo>
                    <a:pt x="16" y="101"/>
                  </a:moveTo>
                  <a:lnTo>
                    <a:pt x="16" y="113"/>
                  </a:lnTo>
                  <a:lnTo>
                    <a:pt x="16" y="101"/>
                  </a:lnTo>
                  <a:close/>
                  <a:moveTo>
                    <a:pt x="12" y="87"/>
                  </a:moveTo>
                  <a:lnTo>
                    <a:pt x="12" y="98"/>
                  </a:lnTo>
                  <a:lnTo>
                    <a:pt x="12" y="87"/>
                  </a:lnTo>
                  <a:close/>
                  <a:moveTo>
                    <a:pt x="9" y="56"/>
                  </a:moveTo>
                  <a:cubicBezTo>
                    <a:pt x="9" y="68"/>
                    <a:pt x="12" y="75"/>
                    <a:pt x="12" y="83"/>
                  </a:cubicBezTo>
                  <a:cubicBezTo>
                    <a:pt x="12" y="75"/>
                    <a:pt x="9" y="68"/>
                    <a:pt x="9" y="56"/>
                  </a:cubicBezTo>
                  <a:close/>
                  <a:moveTo>
                    <a:pt x="9" y="45"/>
                  </a:moveTo>
                  <a:lnTo>
                    <a:pt x="9" y="53"/>
                  </a:lnTo>
                  <a:lnTo>
                    <a:pt x="9" y="45"/>
                  </a:lnTo>
                  <a:close/>
                  <a:moveTo>
                    <a:pt x="5" y="26"/>
                  </a:moveTo>
                  <a:cubicBezTo>
                    <a:pt x="5" y="34"/>
                    <a:pt x="5" y="38"/>
                    <a:pt x="9" y="42"/>
                  </a:cubicBezTo>
                  <a:cubicBezTo>
                    <a:pt x="5" y="38"/>
                    <a:pt x="5" y="34"/>
                    <a:pt x="5" y="26"/>
                  </a:cubicBezTo>
                  <a:close/>
                  <a:moveTo>
                    <a:pt x="5" y="16"/>
                  </a:moveTo>
                  <a:lnTo>
                    <a:pt x="5" y="26"/>
                  </a:lnTo>
                  <a:lnTo>
                    <a:pt x="5" y="16"/>
                  </a:lnTo>
                  <a:close/>
                  <a:moveTo>
                    <a:pt x="1" y="0"/>
                  </a:moveTo>
                  <a:cubicBezTo>
                    <a:pt x="1" y="4"/>
                    <a:pt x="1" y="7"/>
                    <a:pt x="5" y="11"/>
                  </a:cubicBezTo>
                  <a:cubicBezTo>
                    <a:pt x="1" y="7"/>
                    <a:pt x="1" y="4"/>
                    <a:pt x="1" y="0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42;p58"/>
            <p:cNvSpPr/>
            <p:nvPr/>
          </p:nvSpPr>
          <p:spPr>
            <a:xfrm>
              <a:off x="6216350" y="1729275"/>
              <a:ext cx="25" cy="125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43;p58"/>
            <p:cNvSpPr/>
            <p:nvPr/>
          </p:nvSpPr>
          <p:spPr>
            <a:xfrm>
              <a:off x="5920325" y="1454075"/>
              <a:ext cx="296050" cy="275325"/>
            </a:xfrm>
            <a:custGeom>
              <a:avLst/>
              <a:gdLst/>
              <a:ahLst/>
              <a:cxnLst/>
              <a:rect l="l" t="t" r="r" b="b"/>
              <a:pathLst>
                <a:path w="11842" h="11013" extrusionOk="0">
                  <a:moveTo>
                    <a:pt x="4591" y="0"/>
                  </a:moveTo>
                  <a:cubicBezTo>
                    <a:pt x="4569" y="297"/>
                    <a:pt x="4546" y="591"/>
                    <a:pt x="4519" y="888"/>
                  </a:cubicBezTo>
                  <a:cubicBezTo>
                    <a:pt x="4519" y="3382"/>
                    <a:pt x="3522" y="5877"/>
                    <a:pt x="2028" y="8119"/>
                  </a:cubicBezTo>
                  <a:cubicBezTo>
                    <a:pt x="1358" y="9105"/>
                    <a:pt x="681" y="10069"/>
                    <a:pt x="0" y="11012"/>
                  </a:cubicBezTo>
                  <a:lnTo>
                    <a:pt x="11841" y="11012"/>
                  </a:lnTo>
                  <a:lnTo>
                    <a:pt x="11841" y="11009"/>
                  </a:lnTo>
                  <a:lnTo>
                    <a:pt x="11841" y="10998"/>
                  </a:lnTo>
                  <a:lnTo>
                    <a:pt x="11841" y="10994"/>
                  </a:lnTo>
                  <a:lnTo>
                    <a:pt x="11841" y="10986"/>
                  </a:lnTo>
                  <a:lnTo>
                    <a:pt x="11838" y="10983"/>
                  </a:lnTo>
                  <a:lnTo>
                    <a:pt x="11838" y="10972"/>
                  </a:lnTo>
                  <a:lnTo>
                    <a:pt x="11838" y="10967"/>
                  </a:lnTo>
                  <a:lnTo>
                    <a:pt x="11838" y="10956"/>
                  </a:lnTo>
                  <a:lnTo>
                    <a:pt x="11838" y="10953"/>
                  </a:lnTo>
                  <a:cubicBezTo>
                    <a:pt x="11833" y="10949"/>
                    <a:pt x="11833" y="10945"/>
                    <a:pt x="11833" y="10941"/>
                  </a:cubicBezTo>
                  <a:lnTo>
                    <a:pt x="11833" y="10937"/>
                  </a:lnTo>
                  <a:lnTo>
                    <a:pt x="11833" y="10930"/>
                  </a:lnTo>
                  <a:lnTo>
                    <a:pt x="11833" y="10927"/>
                  </a:lnTo>
                  <a:cubicBezTo>
                    <a:pt x="11833" y="10918"/>
                    <a:pt x="11833" y="10915"/>
                    <a:pt x="11830" y="10911"/>
                  </a:cubicBezTo>
                  <a:lnTo>
                    <a:pt x="11830" y="10908"/>
                  </a:lnTo>
                  <a:lnTo>
                    <a:pt x="11830" y="10899"/>
                  </a:lnTo>
                  <a:lnTo>
                    <a:pt x="11830" y="10892"/>
                  </a:lnTo>
                  <a:lnTo>
                    <a:pt x="11830" y="10885"/>
                  </a:lnTo>
                  <a:lnTo>
                    <a:pt x="11826" y="10881"/>
                  </a:lnTo>
                  <a:lnTo>
                    <a:pt x="11826" y="10866"/>
                  </a:lnTo>
                  <a:lnTo>
                    <a:pt x="11826" y="10854"/>
                  </a:lnTo>
                  <a:cubicBezTo>
                    <a:pt x="11826" y="10854"/>
                    <a:pt x="11826" y="10851"/>
                    <a:pt x="11822" y="10851"/>
                  </a:cubicBezTo>
                  <a:lnTo>
                    <a:pt x="11822" y="10840"/>
                  </a:lnTo>
                  <a:lnTo>
                    <a:pt x="11822" y="10836"/>
                  </a:lnTo>
                  <a:cubicBezTo>
                    <a:pt x="11822" y="10828"/>
                    <a:pt x="11819" y="10821"/>
                    <a:pt x="11819" y="10809"/>
                  </a:cubicBezTo>
                  <a:lnTo>
                    <a:pt x="11819" y="10806"/>
                  </a:lnTo>
                  <a:lnTo>
                    <a:pt x="11819" y="10798"/>
                  </a:lnTo>
                  <a:lnTo>
                    <a:pt x="11819" y="10795"/>
                  </a:lnTo>
                  <a:cubicBezTo>
                    <a:pt x="11815" y="10791"/>
                    <a:pt x="11815" y="10787"/>
                    <a:pt x="11815" y="10779"/>
                  </a:cubicBezTo>
                  <a:lnTo>
                    <a:pt x="11815" y="10769"/>
                  </a:lnTo>
                  <a:lnTo>
                    <a:pt x="11815" y="10764"/>
                  </a:lnTo>
                  <a:cubicBezTo>
                    <a:pt x="11811" y="10760"/>
                    <a:pt x="11811" y="10757"/>
                    <a:pt x="11811" y="10753"/>
                  </a:cubicBezTo>
                  <a:lnTo>
                    <a:pt x="11811" y="10750"/>
                  </a:lnTo>
                  <a:cubicBezTo>
                    <a:pt x="11717" y="10050"/>
                    <a:pt x="11544" y="9380"/>
                    <a:pt x="11310" y="8748"/>
                  </a:cubicBezTo>
                  <a:cubicBezTo>
                    <a:pt x="10810" y="7389"/>
                    <a:pt x="10046" y="6204"/>
                    <a:pt x="9279" y="5256"/>
                  </a:cubicBezTo>
                  <a:cubicBezTo>
                    <a:pt x="9117" y="5053"/>
                    <a:pt x="8955" y="4865"/>
                    <a:pt x="8797" y="4684"/>
                  </a:cubicBezTo>
                  <a:cubicBezTo>
                    <a:pt x="8797" y="4680"/>
                    <a:pt x="8794" y="4680"/>
                    <a:pt x="8794" y="4680"/>
                  </a:cubicBezTo>
                  <a:cubicBezTo>
                    <a:pt x="8229" y="4045"/>
                    <a:pt x="7698" y="3545"/>
                    <a:pt x="7300" y="3201"/>
                  </a:cubicBezTo>
                  <a:cubicBezTo>
                    <a:pt x="7292" y="3194"/>
                    <a:pt x="7285" y="3191"/>
                    <a:pt x="7278" y="3183"/>
                  </a:cubicBezTo>
                  <a:cubicBezTo>
                    <a:pt x="6886" y="2845"/>
                    <a:pt x="6634" y="2660"/>
                    <a:pt x="6634" y="2660"/>
                  </a:cubicBezTo>
                  <a:lnTo>
                    <a:pt x="7865" y="470"/>
                  </a:lnTo>
                  <a:cubicBezTo>
                    <a:pt x="7865" y="470"/>
                    <a:pt x="7865" y="466"/>
                    <a:pt x="7868" y="466"/>
                  </a:cubicBezTo>
                  <a:lnTo>
                    <a:pt x="4591" y="0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44;p58"/>
            <p:cNvSpPr/>
            <p:nvPr/>
          </p:nvSpPr>
          <p:spPr>
            <a:xfrm>
              <a:off x="6141850" y="653025"/>
              <a:ext cx="19800" cy="237525"/>
            </a:xfrm>
            <a:custGeom>
              <a:avLst/>
              <a:gdLst/>
              <a:ahLst/>
              <a:cxnLst/>
              <a:rect l="l" t="t" r="r" b="b"/>
              <a:pathLst>
                <a:path w="792" h="9501" extrusionOk="0">
                  <a:moveTo>
                    <a:pt x="0" y="0"/>
                  </a:moveTo>
                  <a:cubicBezTo>
                    <a:pt x="18" y="72"/>
                    <a:pt x="39" y="142"/>
                    <a:pt x="57" y="216"/>
                  </a:cubicBezTo>
                  <a:lnTo>
                    <a:pt x="57" y="216"/>
                  </a:lnTo>
                  <a:cubicBezTo>
                    <a:pt x="57" y="214"/>
                    <a:pt x="56" y="213"/>
                    <a:pt x="56" y="212"/>
                  </a:cubicBezTo>
                  <a:cubicBezTo>
                    <a:pt x="37" y="139"/>
                    <a:pt x="19" y="68"/>
                    <a:pt x="0" y="0"/>
                  </a:cubicBezTo>
                  <a:close/>
                  <a:moveTo>
                    <a:pt x="57" y="216"/>
                  </a:moveTo>
                  <a:cubicBezTo>
                    <a:pt x="57" y="218"/>
                    <a:pt x="58" y="220"/>
                    <a:pt x="58" y="222"/>
                  </a:cubicBezTo>
                  <a:lnTo>
                    <a:pt x="58" y="222"/>
                  </a:lnTo>
                  <a:cubicBezTo>
                    <a:pt x="58" y="220"/>
                    <a:pt x="57" y="218"/>
                    <a:pt x="57" y="216"/>
                  </a:cubicBezTo>
                  <a:close/>
                  <a:moveTo>
                    <a:pt x="58" y="222"/>
                  </a:moveTo>
                  <a:cubicBezTo>
                    <a:pt x="59" y="225"/>
                    <a:pt x="59" y="227"/>
                    <a:pt x="60" y="230"/>
                  </a:cubicBezTo>
                  <a:cubicBezTo>
                    <a:pt x="60" y="228"/>
                    <a:pt x="59" y="225"/>
                    <a:pt x="58" y="222"/>
                  </a:cubicBezTo>
                  <a:close/>
                  <a:moveTo>
                    <a:pt x="482" y="2728"/>
                  </a:moveTo>
                  <a:lnTo>
                    <a:pt x="482" y="2735"/>
                  </a:lnTo>
                  <a:cubicBezTo>
                    <a:pt x="768" y="5304"/>
                    <a:pt x="791" y="8267"/>
                    <a:pt x="791" y="9203"/>
                  </a:cubicBezTo>
                  <a:lnTo>
                    <a:pt x="791" y="9203"/>
                  </a:lnTo>
                  <a:cubicBezTo>
                    <a:pt x="791" y="8267"/>
                    <a:pt x="768" y="5300"/>
                    <a:pt x="482" y="2728"/>
                  </a:cubicBezTo>
                  <a:close/>
                  <a:moveTo>
                    <a:pt x="791" y="9208"/>
                  </a:moveTo>
                  <a:lnTo>
                    <a:pt x="791" y="9208"/>
                  </a:lnTo>
                  <a:cubicBezTo>
                    <a:pt x="791" y="9386"/>
                    <a:pt x="791" y="9489"/>
                    <a:pt x="791" y="9500"/>
                  </a:cubicBezTo>
                  <a:lnTo>
                    <a:pt x="791" y="9500"/>
                  </a:lnTo>
                  <a:cubicBezTo>
                    <a:pt x="791" y="9489"/>
                    <a:pt x="791" y="9386"/>
                    <a:pt x="791" y="9208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45;p58"/>
            <p:cNvSpPr/>
            <p:nvPr/>
          </p:nvSpPr>
          <p:spPr>
            <a:xfrm>
              <a:off x="6134700" y="818950"/>
              <a:ext cx="1225" cy="4175"/>
            </a:xfrm>
            <a:custGeom>
              <a:avLst/>
              <a:gdLst/>
              <a:ahLst/>
              <a:cxnLst/>
              <a:rect l="l" t="t" r="r" b="b"/>
              <a:pathLst>
                <a:path w="49" h="167" extrusionOk="0">
                  <a:moveTo>
                    <a:pt x="49" y="0"/>
                  </a:moveTo>
                  <a:lnTo>
                    <a:pt x="49" y="0"/>
                  </a:lnTo>
                  <a:cubicBezTo>
                    <a:pt x="30" y="31"/>
                    <a:pt x="16" y="57"/>
                    <a:pt x="0" y="83"/>
                  </a:cubicBezTo>
                  <a:cubicBezTo>
                    <a:pt x="12" y="110"/>
                    <a:pt x="19" y="136"/>
                    <a:pt x="30" y="166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A17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46;p58"/>
            <p:cNvSpPr/>
            <p:nvPr/>
          </p:nvSpPr>
          <p:spPr>
            <a:xfrm>
              <a:off x="6055500" y="654225"/>
              <a:ext cx="99825" cy="166825"/>
            </a:xfrm>
            <a:custGeom>
              <a:avLst/>
              <a:gdLst/>
              <a:ahLst/>
              <a:cxnLst/>
              <a:rect l="l" t="t" r="r" b="b"/>
              <a:pathLst>
                <a:path w="3993" h="6673" extrusionOk="0">
                  <a:moveTo>
                    <a:pt x="1685" y="3621"/>
                  </a:moveTo>
                  <a:cubicBezTo>
                    <a:pt x="1685" y="3621"/>
                    <a:pt x="1663" y="3719"/>
                    <a:pt x="1603" y="3880"/>
                  </a:cubicBezTo>
                  <a:cubicBezTo>
                    <a:pt x="1659" y="3719"/>
                    <a:pt x="1685" y="3621"/>
                    <a:pt x="1685" y="3621"/>
                  </a:cubicBezTo>
                  <a:close/>
                  <a:moveTo>
                    <a:pt x="3451" y="1"/>
                  </a:moveTo>
                  <a:cubicBezTo>
                    <a:pt x="3406" y="1310"/>
                    <a:pt x="2698" y="2496"/>
                    <a:pt x="1306" y="2642"/>
                  </a:cubicBezTo>
                  <a:cubicBezTo>
                    <a:pt x="1126" y="2661"/>
                    <a:pt x="956" y="2673"/>
                    <a:pt x="801" y="2673"/>
                  </a:cubicBezTo>
                  <a:cubicBezTo>
                    <a:pt x="489" y="2673"/>
                    <a:pt x="226" y="2635"/>
                    <a:pt x="0" y="2579"/>
                  </a:cubicBezTo>
                  <a:lnTo>
                    <a:pt x="0" y="2579"/>
                  </a:lnTo>
                  <a:cubicBezTo>
                    <a:pt x="34" y="2628"/>
                    <a:pt x="72" y="2669"/>
                    <a:pt x="113" y="2710"/>
                  </a:cubicBezTo>
                  <a:cubicBezTo>
                    <a:pt x="662" y="3109"/>
                    <a:pt x="1144" y="3542"/>
                    <a:pt x="1558" y="4001"/>
                  </a:cubicBezTo>
                  <a:cubicBezTo>
                    <a:pt x="1577" y="3960"/>
                    <a:pt x="1591" y="3920"/>
                    <a:pt x="1603" y="3882"/>
                  </a:cubicBezTo>
                  <a:lnTo>
                    <a:pt x="1603" y="3882"/>
                  </a:lnTo>
                  <a:cubicBezTo>
                    <a:pt x="1591" y="3920"/>
                    <a:pt x="1577" y="3960"/>
                    <a:pt x="1562" y="4005"/>
                  </a:cubicBezTo>
                  <a:cubicBezTo>
                    <a:pt x="2291" y="4821"/>
                    <a:pt x="2819" y="5721"/>
                    <a:pt x="3168" y="6672"/>
                  </a:cubicBezTo>
                  <a:cubicBezTo>
                    <a:pt x="3184" y="6646"/>
                    <a:pt x="3198" y="6620"/>
                    <a:pt x="3217" y="6589"/>
                  </a:cubicBezTo>
                  <a:lnTo>
                    <a:pt x="3217" y="6586"/>
                  </a:lnTo>
                  <a:cubicBezTo>
                    <a:pt x="3736" y="5672"/>
                    <a:pt x="3993" y="4358"/>
                    <a:pt x="3936" y="2661"/>
                  </a:cubicBezTo>
                  <a:lnTo>
                    <a:pt x="3936" y="2661"/>
                  </a:lnTo>
                  <a:lnTo>
                    <a:pt x="3936" y="2680"/>
                  </a:lnTo>
                  <a:cubicBezTo>
                    <a:pt x="3835" y="1761"/>
                    <a:pt x="3700" y="895"/>
                    <a:pt x="3516" y="188"/>
                  </a:cubicBezTo>
                  <a:lnTo>
                    <a:pt x="3516" y="188"/>
                  </a:lnTo>
                  <a:cubicBezTo>
                    <a:pt x="3517" y="190"/>
                    <a:pt x="3518" y="192"/>
                    <a:pt x="3519" y="193"/>
                  </a:cubicBezTo>
                  <a:cubicBezTo>
                    <a:pt x="3517" y="189"/>
                    <a:pt x="3515" y="184"/>
                    <a:pt x="3514" y="180"/>
                  </a:cubicBezTo>
                  <a:lnTo>
                    <a:pt x="3514" y="180"/>
                  </a:lnTo>
                  <a:cubicBezTo>
                    <a:pt x="3513" y="176"/>
                    <a:pt x="3510" y="170"/>
                    <a:pt x="3510" y="164"/>
                  </a:cubicBezTo>
                  <a:lnTo>
                    <a:pt x="3510" y="164"/>
                  </a:lnTo>
                  <a:cubicBezTo>
                    <a:pt x="3510" y="166"/>
                    <a:pt x="3511" y="169"/>
                    <a:pt x="3511" y="172"/>
                  </a:cubicBezTo>
                  <a:lnTo>
                    <a:pt x="3511" y="172"/>
                  </a:lnTo>
                  <a:cubicBezTo>
                    <a:pt x="3491" y="115"/>
                    <a:pt x="3471" y="58"/>
                    <a:pt x="3451" y="1"/>
                  </a:cubicBezTo>
                  <a:close/>
                </a:path>
              </a:pathLst>
            </a:custGeom>
            <a:solidFill>
              <a:srgbClr val="DA99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247;p58"/>
            <p:cNvSpPr/>
            <p:nvPr/>
          </p:nvSpPr>
          <p:spPr>
            <a:xfrm>
              <a:off x="6094450" y="744750"/>
              <a:ext cx="3200" cy="9600"/>
            </a:xfrm>
            <a:custGeom>
              <a:avLst/>
              <a:gdLst/>
              <a:ahLst/>
              <a:cxnLst/>
              <a:rect l="l" t="t" r="r" b="b"/>
              <a:pathLst>
                <a:path w="128" h="384" extrusionOk="0">
                  <a:moveTo>
                    <a:pt x="127" y="0"/>
                  </a:moveTo>
                  <a:lnTo>
                    <a:pt x="127" y="0"/>
                  </a:lnTo>
                  <a:cubicBezTo>
                    <a:pt x="127" y="0"/>
                    <a:pt x="101" y="98"/>
                    <a:pt x="45" y="259"/>
                  </a:cubicBezTo>
                  <a:cubicBezTo>
                    <a:pt x="105" y="98"/>
                    <a:pt x="127" y="0"/>
                    <a:pt x="127" y="0"/>
                  </a:cubicBezTo>
                  <a:close/>
                  <a:moveTo>
                    <a:pt x="45" y="261"/>
                  </a:moveTo>
                  <a:cubicBezTo>
                    <a:pt x="33" y="299"/>
                    <a:pt x="19" y="339"/>
                    <a:pt x="0" y="380"/>
                  </a:cubicBezTo>
                  <a:cubicBezTo>
                    <a:pt x="0" y="384"/>
                    <a:pt x="0" y="384"/>
                    <a:pt x="4" y="384"/>
                  </a:cubicBezTo>
                  <a:cubicBezTo>
                    <a:pt x="19" y="339"/>
                    <a:pt x="33" y="299"/>
                    <a:pt x="45" y="261"/>
                  </a:cubicBezTo>
                  <a:close/>
                </a:path>
              </a:pathLst>
            </a:custGeom>
            <a:solidFill>
              <a:srgbClr val="241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48;p58"/>
            <p:cNvSpPr/>
            <p:nvPr/>
          </p:nvSpPr>
          <p:spPr>
            <a:xfrm>
              <a:off x="6117025" y="541100"/>
              <a:ext cx="111000" cy="349450"/>
            </a:xfrm>
            <a:custGeom>
              <a:avLst/>
              <a:gdLst/>
              <a:ahLst/>
              <a:cxnLst/>
              <a:rect l="l" t="t" r="r" b="b"/>
              <a:pathLst>
                <a:path w="4440" h="13978" extrusionOk="0">
                  <a:moveTo>
                    <a:pt x="7" y="1794"/>
                  </a:moveTo>
                  <a:cubicBezTo>
                    <a:pt x="7" y="1799"/>
                    <a:pt x="4" y="1803"/>
                    <a:pt x="0" y="1806"/>
                  </a:cubicBezTo>
                  <a:cubicBezTo>
                    <a:pt x="68" y="1870"/>
                    <a:pt x="132" y="1938"/>
                    <a:pt x="195" y="2013"/>
                  </a:cubicBezTo>
                  <a:cubicBezTo>
                    <a:pt x="146" y="1938"/>
                    <a:pt x="82" y="1867"/>
                    <a:pt x="7" y="1794"/>
                  </a:cubicBezTo>
                  <a:close/>
                  <a:moveTo>
                    <a:pt x="704" y="0"/>
                  </a:moveTo>
                  <a:cubicBezTo>
                    <a:pt x="632" y="561"/>
                    <a:pt x="429" y="1077"/>
                    <a:pt x="143" y="1573"/>
                  </a:cubicBezTo>
                  <a:cubicBezTo>
                    <a:pt x="181" y="1596"/>
                    <a:pt x="200" y="1610"/>
                    <a:pt x="200" y="1610"/>
                  </a:cubicBezTo>
                  <a:lnTo>
                    <a:pt x="282" y="1388"/>
                  </a:lnTo>
                  <a:lnTo>
                    <a:pt x="587" y="1569"/>
                  </a:lnTo>
                  <a:lnTo>
                    <a:pt x="200" y="2020"/>
                  </a:lnTo>
                  <a:cubicBezTo>
                    <a:pt x="248" y="2081"/>
                    <a:pt x="297" y="2145"/>
                    <a:pt x="342" y="2216"/>
                  </a:cubicBezTo>
                  <a:cubicBezTo>
                    <a:pt x="790" y="2883"/>
                    <a:pt x="1008" y="3699"/>
                    <a:pt x="993" y="4477"/>
                  </a:cubicBezTo>
                  <a:cubicBezTo>
                    <a:pt x="1012" y="4553"/>
                    <a:pt x="1035" y="4628"/>
                    <a:pt x="1053" y="4707"/>
                  </a:cubicBezTo>
                  <a:cubicBezTo>
                    <a:pt x="1238" y="5415"/>
                    <a:pt x="1374" y="6283"/>
                    <a:pt x="1475" y="7205"/>
                  </a:cubicBezTo>
                  <a:cubicBezTo>
                    <a:pt x="1817" y="10279"/>
                    <a:pt x="1784" y="13917"/>
                    <a:pt x="1784" y="13978"/>
                  </a:cubicBezTo>
                  <a:cubicBezTo>
                    <a:pt x="1784" y="13978"/>
                    <a:pt x="4439" y="11958"/>
                    <a:pt x="4436" y="6950"/>
                  </a:cubicBezTo>
                  <a:cubicBezTo>
                    <a:pt x="4436" y="6840"/>
                    <a:pt x="4436" y="6727"/>
                    <a:pt x="4432" y="6615"/>
                  </a:cubicBezTo>
                  <a:lnTo>
                    <a:pt x="4432" y="6607"/>
                  </a:lnTo>
                  <a:lnTo>
                    <a:pt x="4432" y="6603"/>
                  </a:lnTo>
                  <a:lnTo>
                    <a:pt x="4432" y="6596"/>
                  </a:lnTo>
                  <a:lnTo>
                    <a:pt x="4432" y="6588"/>
                  </a:lnTo>
                  <a:lnTo>
                    <a:pt x="4432" y="6585"/>
                  </a:lnTo>
                  <a:lnTo>
                    <a:pt x="4432" y="6580"/>
                  </a:lnTo>
                  <a:lnTo>
                    <a:pt x="4432" y="6577"/>
                  </a:lnTo>
                  <a:lnTo>
                    <a:pt x="4432" y="6569"/>
                  </a:lnTo>
                  <a:cubicBezTo>
                    <a:pt x="4432" y="6566"/>
                    <a:pt x="4432" y="6562"/>
                    <a:pt x="4428" y="6558"/>
                  </a:cubicBezTo>
                  <a:lnTo>
                    <a:pt x="4428" y="6551"/>
                  </a:lnTo>
                  <a:lnTo>
                    <a:pt x="4428" y="6547"/>
                  </a:lnTo>
                  <a:lnTo>
                    <a:pt x="4428" y="6543"/>
                  </a:lnTo>
                  <a:lnTo>
                    <a:pt x="4428" y="6540"/>
                  </a:lnTo>
                  <a:lnTo>
                    <a:pt x="4428" y="6532"/>
                  </a:lnTo>
                  <a:lnTo>
                    <a:pt x="4428" y="6521"/>
                  </a:lnTo>
                  <a:lnTo>
                    <a:pt x="4428" y="6513"/>
                  </a:lnTo>
                  <a:lnTo>
                    <a:pt x="4428" y="6509"/>
                  </a:lnTo>
                  <a:lnTo>
                    <a:pt x="4428" y="6505"/>
                  </a:lnTo>
                  <a:lnTo>
                    <a:pt x="4428" y="6502"/>
                  </a:lnTo>
                  <a:lnTo>
                    <a:pt x="4428" y="6498"/>
                  </a:lnTo>
                  <a:lnTo>
                    <a:pt x="4428" y="6495"/>
                  </a:lnTo>
                  <a:lnTo>
                    <a:pt x="4428" y="6486"/>
                  </a:lnTo>
                  <a:lnTo>
                    <a:pt x="4428" y="6483"/>
                  </a:lnTo>
                  <a:lnTo>
                    <a:pt x="4428" y="6476"/>
                  </a:lnTo>
                  <a:lnTo>
                    <a:pt x="4428" y="6472"/>
                  </a:lnTo>
                  <a:lnTo>
                    <a:pt x="4428" y="6467"/>
                  </a:lnTo>
                  <a:lnTo>
                    <a:pt x="4428" y="6464"/>
                  </a:lnTo>
                  <a:lnTo>
                    <a:pt x="4425" y="6460"/>
                  </a:lnTo>
                  <a:lnTo>
                    <a:pt x="4425" y="6457"/>
                  </a:lnTo>
                  <a:lnTo>
                    <a:pt x="4425" y="6453"/>
                  </a:lnTo>
                  <a:lnTo>
                    <a:pt x="4425" y="6445"/>
                  </a:lnTo>
                  <a:lnTo>
                    <a:pt x="4425" y="6441"/>
                  </a:lnTo>
                  <a:lnTo>
                    <a:pt x="4425" y="6438"/>
                  </a:lnTo>
                  <a:lnTo>
                    <a:pt x="4425" y="6430"/>
                  </a:lnTo>
                  <a:lnTo>
                    <a:pt x="4425" y="6427"/>
                  </a:lnTo>
                  <a:lnTo>
                    <a:pt x="4425" y="6422"/>
                  </a:lnTo>
                  <a:lnTo>
                    <a:pt x="4425" y="6419"/>
                  </a:lnTo>
                  <a:lnTo>
                    <a:pt x="4425" y="6415"/>
                  </a:lnTo>
                  <a:lnTo>
                    <a:pt x="4425" y="6411"/>
                  </a:lnTo>
                  <a:lnTo>
                    <a:pt x="4425" y="6408"/>
                  </a:lnTo>
                  <a:lnTo>
                    <a:pt x="4425" y="6400"/>
                  </a:lnTo>
                  <a:lnTo>
                    <a:pt x="4425" y="6396"/>
                  </a:lnTo>
                  <a:lnTo>
                    <a:pt x="4425" y="6385"/>
                  </a:lnTo>
                  <a:cubicBezTo>
                    <a:pt x="4421" y="6385"/>
                    <a:pt x="4421" y="6382"/>
                    <a:pt x="4421" y="6382"/>
                  </a:cubicBezTo>
                  <a:lnTo>
                    <a:pt x="4421" y="6377"/>
                  </a:lnTo>
                  <a:lnTo>
                    <a:pt x="4421" y="6374"/>
                  </a:lnTo>
                  <a:lnTo>
                    <a:pt x="4421" y="6370"/>
                  </a:lnTo>
                  <a:lnTo>
                    <a:pt x="4421" y="6363"/>
                  </a:lnTo>
                  <a:lnTo>
                    <a:pt x="4421" y="6355"/>
                  </a:lnTo>
                  <a:lnTo>
                    <a:pt x="4421" y="6332"/>
                  </a:lnTo>
                  <a:lnTo>
                    <a:pt x="4421" y="6325"/>
                  </a:lnTo>
                  <a:cubicBezTo>
                    <a:pt x="4357" y="5335"/>
                    <a:pt x="4105" y="4444"/>
                    <a:pt x="3736" y="3650"/>
                  </a:cubicBezTo>
                  <a:lnTo>
                    <a:pt x="3732" y="3646"/>
                  </a:lnTo>
                  <a:lnTo>
                    <a:pt x="3732" y="3642"/>
                  </a:lnTo>
                  <a:cubicBezTo>
                    <a:pt x="3732" y="3642"/>
                    <a:pt x="3732" y="3638"/>
                    <a:pt x="3729" y="3638"/>
                  </a:cubicBezTo>
                  <a:cubicBezTo>
                    <a:pt x="2976" y="2020"/>
                    <a:pt x="1749" y="813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249;p58"/>
            <p:cNvSpPr/>
            <p:nvPr/>
          </p:nvSpPr>
          <p:spPr>
            <a:xfrm>
              <a:off x="6107775" y="598850"/>
              <a:ext cx="34100" cy="55400"/>
            </a:xfrm>
            <a:custGeom>
              <a:avLst/>
              <a:gdLst/>
              <a:ahLst/>
              <a:cxnLst/>
              <a:rect l="l" t="t" r="r" b="b"/>
              <a:pathLst>
                <a:path w="1364" h="2216" extrusionOk="0">
                  <a:moveTo>
                    <a:pt x="23" y="0"/>
                  </a:moveTo>
                  <a:cubicBezTo>
                    <a:pt x="16" y="8"/>
                    <a:pt x="9" y="19"/>
                    <a:pt x="1" y="31"/>
                  </a:cubicBezTo>
                  <a:cubicBezTo>
                    <a:pt x="516" y="564"/>
                    <a:pt x="1013" y="1276"/>
                    <a:pt x="1360" y="2216"/>
                  </a:cubicBezTo>
                  <a:lnTo>
                    <a:pt x="1360" y="2167"/>
                  </a:lnTo>
                  <a:lnTo>
                    <a:pt x="1363" y="2167"/>
                  </a:lnTo>
                  <a:cubicBezTo>
                    <a:pt x="1242" y="1757"/>
                    <a:pt x="1112" y="1411"/>
                    <a:pt x="957" y="1159"/>
                  </a:cubicBezTo>
                  <a:cubicBezTo>
                    <a:pt x="674" y="700"/>
                    <a:pt x="355" y="316"/>
                    <a:pt x="23" y="0"/>
                  </a:cubicBezTo>
                  <a:close/>
                </a:path>
              </a:pathLst>
            </a:custGeom>
            <a:solidFill>
              <a:srgbClr val="A5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250;p58"/>
            <p:cNvSpPr/>
            <p:nvPr/>
          </p:nvSpPr>
          <p:spPr>
            <a:xfrm>
              <a:off x="6047950" y="599600"/>
              <a:ext cx="93825" cy="121450"/>
            </a:xfrm>
            <a:custGeom>
              <a:avLst/>
              <a:gdLst/>
              <a:ahLst/>
              <a:cxnLst/>
              <a:rect l="l" t="t" r="r" b="b"/>
              <a:pathLst>
                <a:path w="3753" h="4858" extrusionOk="0">
                  <a:moveTo>
                    <a:pt x="2394" y="1"/>
                  </a:moveTo>
                  <a:cubicBezTo>
                    <a:pt x="2210" y="245"/>
                    <a:pt x="2015" y="486"/>
                    <a:pt x="1811" y="723"/>
                  </a:cubicBezTo>
                  <a:cubicBezTo>
                    <a:pt x="1822" y="730"/>
                    <a:pt x="1834" y="738"/>
                    <a:pt x="1845" y="746"/>
                  </a:cubicBezTo>
                  <a:lnTo>
                    <a:pt x="423" y="4436"/>
                  </a:lnTo>
                  <a:cubicBezTo>
                    <a:pt x="423" y="4436"/>
                    <a:pt x="423" y="4433"/>
                    <a:pt x="415" y="4421"/>
                  </a:cubicBezTo>
                  <a:cubicBezTo>
                    <a:pt x="404" y="4433"/>
                    <a:pt x="393" y="4440"/>
                    <a:pt x="377" y="4440"/>
                  </a:cubicBezTo>
                  <a:cubicBezTo>
                    <a:pt x="374" y="4440"/>
                    <a:pt x="367" y="4440"/>
                    <a:pt x="362" y="4436"/>
                  </a:cubicBezTo>
                  <a:cubicBezTo>
                    <a:pt x="246" y="4391"/>
                    <a:pt x="159" y="4313"/>
                    <a:pt x="107" y="4127"/>
                  </a:cubicBezTo>
                  <a:lnTo>
                    <a:pt x="107" y="4127"/>
                  </a:lnTo>
                  <a:cubicBezTo>
                    <a:pt x="114" y="4177"/>
                    <a:pt x="118" y="4226"/>
                    <a:pt x="125" y="4275"/>
                  </a:cubicBezTo>
                  <a:cubicBezTo>
                    <a:pt x="125" y="4275"/>
                    <a:pt x="65" y="4045"/>
                    <a:pt x="1" y="3699"/>
                  </a:cubicBezTo>
                  <a:lnTo>
                    <a:pt x="1" y="3699"/>
                  </a:lnTo>
                  <a:cubicBezTo>
                    <a:pt x="5" y="4101"/>
                    <a:pt x="99" y="4485"/>
                    <a:pt x="302" y="4764"/>
                  </a:cubicBezTo>
                  <a:cubicBezTo>
                    <a:pt x="528" y="4820"/>
                    <a:pt x="791" y="4858"/>
                    <a:pt x="1103" y="4858"/>
                  </a:cubicBezTo>
                  <a:cubicBezTo>
                    <a:pt x="1258" y="4858"/>
                    <a:pt x="1428" y="4846"/>
                    <a:pt x="1608" y="4827"/>
                  </a:cubicBezTo>
                  <a:cubicBezTo>
                    <a:pt x="3000" y="4681"/>
                    <a:pt x="3708" y="3495"/>
                    <a:pt x="3753" y="2186"/>
                  </a:cubicBezTo>
                  <a:cubicBezTo>
                    <a:pt x="3406" y="1246"/>
                    <a:pt x="2909" y="534"/>
                    <a:pt x="2394" y="1"/>
                  </a:cubicBezTo>
                  <a:close/>
                </a:path>
              </a:pathLst>
            </a:custGeom>
            <a:solidFill>
              <a:srgbClr val="A09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251;p58"/>
            <p:cNvSpPr/>
            <p:nvPr/>
          </p:nvSpPr>
          <p:spPr>
            <a:xfrm>
              <a:off x="6049200" y="617675"/>
              <a:ext cx="44875" cy="92850"/>
            </a:xfrm>
            <a:custGeom>
              <a:avLst/>
              <a:gdLst/>
              <a:ahLst/>
              <a:cxnLst/>
              <a:rect l="l" t="t" r="r" b="b"/>
              <a:pathLst>
                <a:path w="1795" h="3714" extrusionOk="0">
                  <a:moveTo>
                    <a:pt x="1761" y="0"/>
                  </a:moveTo>
                  <a:cubicBezTo>
                    <a:pt x="1223" y="632"/>
                    <a:pt x="636" y="1256"/>
                    <a:pt x="113" y="1926"/>
                  </a:cubicBezTo>
                  <a:cubicBezTo>
                    <a:pt x="68" y="2069"/>
                    <a:pt x="30" y="2220"/>
                    <a:pt x="1" y="2374"/>
                  </a:cubicBezTo>
                  <a:cubicBezTo>
                    <a:pt x="30" y="2284"/>
                    <a:pt x="94" y="2201"/>
                    <a:pt x="218" y="2182"/>
                  </a:cubicBezTo>
                  <a:cubicBezTo>
                    <a:pt x="222" y="2178"/>
                    <a:pt x="226" y="2178"/>
                    <a:pt x="230" y="2178"/>
                  </a:cubicBezTo>
                  <a:cubicBezTo>
                    <a:pt x="369" y="2178"/>
                    <a:pt x="444" y="2566"/>
                    <a:pt x="459" y="2949"/>
                  </a:cubicBezTo>
                  <a:cubicBezTo>
                    <a:pt x="470" y="3281"/>
                    <a:pt x="437" y="3616"/>
                    <a:pt x="365" y="3698"/>
                  </a:cubicBezTo>
                  <a:cubicBezTo>
                    <a:pt x="373" y="3710"/>
                    <a:pt x="373" y="3713"/>
                    <a:pt x="373" y="3713"/>
                  </a:cubicBezTo>
                  <a:lnTo>
                    <a:pt x="1795" y="23"/>
                  </a:lnTo>
                  <a:cubicBezTo>
                    <a:pt x="1784" y="15"/>
                    <a:pt x="1772" y="7"/>
                    <a:pt x="1761" y="0"/>
                  </a:cubicBezTo>
                  <a:close/>
                </a:path>
              </a:pathLst>
            </a:custGeom>
            <a:solidFill>
              <a:srgbClr val="A5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252;p58"/>
            <p:cNvSpPr/>
            <p:nvPr/>
          </p:nvSpPr>
          <p:spPr>
            <a:xfrm>
              <a:off x="6047875" y="681625"/>
              <a:ext cx="3225" cy="24850"/>
            </a:xfrm>
            <a:custGeom>
              <a:avLst/>
              <a:gdLst/>
              <a:ahLst/>
              <a:cxnLst/>
              <a:rect l="l" t="t" r="r" b="b"/>
              <a:pathLst>
                <a:path w="129" h="994" extrusionOk="0">
                  <a:moveTo>
                    <a:pt x="26" y="0"/>
                  </a:moveTo>
                  <a:cubicBezTo>
                    <a:pt x="8" y="139"/>
                    <a:pt x="0" y="282"/>
                    <a:pt x="4" y="418"/>
                  </a:cubicBezTo>
                  <a:cubicBezTo>
                    <a:pt x="68" y="764"/>
                    <a:pt x="128" y="994"/>
                    <a:pt x="128" y="994"/>
                  </a:cubicBezTo>
                  <a:cubicBezTo>
                    <a:pt x="121" y="945"/>
                    <a:pt x="117" y="896"/>
                    <a:pt x="110" y="846"/>
                  </a:cubicBezTo>
                  <a:cubicBezTo>
                    <a:pt x="61" y="688"/>
                    <a:pt x="35" y="452"/>
                    <a:pt x="31" y="87"/>
                  </a:cubicBezTo>
                  <a:lnTo>
                    <a:pt x="31" y="83"/>
                  </a:lnTo>
                  <a:cubicBezTo>
                    <a:pt x="31" y="79"/>
                    <a:pt x="26" y="45"/>
                    <a:pt x="26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253;p58"/>
            <p:cNvSpPr/>
            <p:nvPr/>
          </p:nvSpPr>
          <p:spPr>
            <a:xfrm>
              <a:off x="6048525" y="672125"/>
              <a:ext cx="12450" cy="38475"/>
            </a:xfrm>
            <a:custGeom>
              <a:avLst/>
              <a:gdLst/>
              <a:ahLst/>
              <a:cxnLst/>
              <a:rect l="l" t="t" r="r" b="b"/>
              <a:pathLst>
                <a:path w="498" h="1539" extrusionOk="0">
                  <a:moveTo>
                    <a:pt x="257" y="0"/>
                  </a:moveTo>
                  <a:cubicBezTo>
                    <a:pt x="253" y="0"/>
                    <a:pt x="249" y="0"/>
                    <a:pt x="245" y="4"/>
                  </a:cubicBezTo>
                  <a:cubicBezTo>
                    <a:pt x="121" y="23"/>
                    <a:pt x="57" y="106"/>
                    <a:pt x="28" y="196"/>
                  </a:cubicBezTo>
                  <a:cubicBezTo>
                    <a:pt x="16" y="256"/>
                    <a:pt x="9" y="320"/>
                    <a:pt x="0" y="380"/>
                  </a:cubicBezTo>
                  <a:cubicBezTo>
                    <a:pt x="0" y="425"/>
                    <a:pt x="5" y="459"/>
                    <a:pt x="5" y="463"/>
                  </a:cubicBezTo>
                  <a:lnTo>
                    <a:pt x="5" y="467"/>
                  </a:lnTo>
                  <a:cubicBezTo>
                    <a:pt x="9" y="832"/>
                    <a:pt x="35" y="1068"/>
                    <a:pt x="84" y="1226"/>
                  </a:cubicBezTo>
                  <a:cubicBezTo>
                    <a:pt x="136" y="1412"/>
                    <a:pt x="223" y="1490"/>
                    <a:pt x="339" y="1535"/>
                  </a:cubicBezTo>
                  <a:cubicBezTo>
                    <a:pt x="344" y="1539"/>
                    <a:pt x="351" y="1539"/>
                    <a:pt x="354" y="1539"/>
                  </a:cubicBezTo>
                  <a:cubicBezTo>
                    <a:pt x="370" y="1539"/>
                    <a:pt x="381" y="1532"/>
                    <a:pt x="392" y="1520"/>
                  </a:cubicBezTo>
                  <a:cubicBezTo>
                    <a:pt x="464" y="1438"/>
                    <a:pt x="497" y="1103"/>
                    <a:pt x="486" y="771"/>
                  </a:cubicBezTo>
                  <a:cubicBezTo>
                    <a:pt x="471" y="388"/>
                    <a:pt x="396" y="0"/>
                    <a:pt x="257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254;p58"/>
            <p:cNvSpPr/>
            <p:nvPr/>
          </p:nvSpPr>
          <p:spPr>
            <a:xfrm>
              <a:off x="6108350" y="586250"/>
              <a:ext cx="33875" cy="66800"/>
            </a:xfrm>
            <a:custGeom>
              <a:avLst/>
              <a:gdLst/>
              <a:ahLst/>
              <a:cxnLst/>
              <a:rect l="l" t="t" r="r" b="b"/>
              <a:pathLst>
                <a:path w="1355" h="2672" extrusionOk="0">
                  <a:moveTo>
                    <a:pt x="347" y="0"/>
                  </a:moveTo>
                  <a:cubicBezTo>
                    <a:pt x="241" y="169"/>
                    <a:pt x="125" y="339"/>
                    <a:pt x="0" y="504"/>
                  </a:cubicBezTo>
                  <a:cubicBezTo>
                    <a:pt x="332" y="820"/>
                    <a:pt x="651" y="1204"/>
                    <a:pt x="934" y="1663"/>
                  </a:cubicBezTo>
                  <a:cubicBezTo>
                    <a:pt x="1089" y="1915"/>
                    <a:pt x="1219" y="2261"/>
                    <a:pt x="1340" y="2671"/>
                  </a:cubicBezTo>
                  <a:cubicBezTo>
                    <a:pt x="1355" y="1893"/>
                    <a:pt x="1137" y="1077"/>
                    <a:pt x="689" y="410"/>
                  </a:cubicBezTo>
                  <a:cubicBezTo>
                    <a:pt x="644" y="339"/>
                    <a:pt x="595" y="275"/>
                    <a:pt x="547" y="214"/>
                  </a:cubicBezTo>
                  <a:cubicBezTo>
                    <a:pt x="542" y="211"/>
                    <a:pt x="542" y="211"/>
                    <a:pt x="542" y="207"/>
                  </a:cubicBezTo>
                  <a:cubicBezTo>
                    <a:pt x="479" y="132"/>
                    <a:pt x="415" y="64"/>
                    <a:pt x="347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255;p58"/>
            <p:cNvSpPr/>
            <p:nvPr/>
          </p:nvSpPr>
          <p:spPr>
            <a:xfrm>
              <a:off x="6117200" y="575800"/>
              <a:ext cx="14525" cy="15825"/>
            </a:xfrm>
            <a:custGeom>
              <a:avLst/>
              <a:gdLst/>
              <a:ahLst/>
              <a:cxnLst/>
              <a:rect l="l" t="t" r="r" b="b"/>
              <a:pathLst>
                <a:path w="581" h="633" extrusionOk="0">
                  <a:moveTo>
                    <a:pt x="275" y="0"/>
                  </a:moveTo>
                  <a:lnTo>
                    <a:pt x="193" y="222"/>
                  </a:lnTo>
                  <a:cubicBezTo>
                    <a:pt x="193" y="222"/>
                    <a:pt x="174" y="208"/>
                    <a:pt x="136" y="185"/>
                  </a:cubicBezTo>
                  <a:cubicBezTo>
                    <a:pt x="94" y="260"/>
                    <a:pt x="49" y="335"/>
                    <a:pt x="0" y="406"/>
                  </a:cubicBezTo>
                  <a:cubicBezTo>
                    <a:pt x="75" y="479"/>
                    <a:pt x="139" y="550"/>
                    <a:pt x="188" y="625"/>
                  </a:cubicBezTo>
                  <a:cubicBezTo>
                    <a:pt x="188" y="629"/>
                    <a:pt x="188" y="629"/>
                    <a:pt x="193" y="632"/>
                  </a:cubicBezTo>
                  <a:lnTo>
                    <a:pt x="580" y="181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241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256;p58"/>
            <p:cNvSpPr/>
            <p:nvPr/>
          </p:nvSpPr>
          <p:spPr>
            <a:xfrm>
              <a:off x="5757125" y="1440325"/>
              <a:ext cx="478225" cy="838875"/>
            </a:xfrm>
            <a:custGeom>
              <a:avLst/>
              <a:gdLst/>
              <a:ahLst/>
              <a:cxnLst/>
              <a:rect l="l" t="t" r="r" b="b"/>
              <a:pathLst>
                <a:path w="19129" h="33555" extrusionOk="0">
                  <a:moveTo>
                    <a:pt x="7236" y="0"/>
                  </a:moveTo>
                  <a:lnTo>
                    <a:pt x="1" y="33555"/>
                  </a:lnTo>
                  <a:cubicBezTo>
                    <a:pt x="8079" y="33510"/>
                    <a:pt x="18757" y="29653"/>
                    <a:pt x="18757" y="29653"/>
                  </a:cubicBezTo>
                  <a:cubicBezTo>
                    <a:pt x="18757" y="29653"/>
                    <a:pt x="19129" y="23374"/>
                    <a:pt x="18832" y="15021"/>
                  </a:cubicBezTo>
                  <a:cubicBezTo>
                    <a:pt x="18542" y="6897"/>
                    <a:pt x="13162" y="3210"/>
                    <a:pt x="13162" y="3210"/>
                  </a:cubicBezTo>
                  <a:lnTo>
                    <a:pt x="72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00525335"/>
              </p:ext>
            </p:extLst>
          </p:nvPr>
        </p:nvGraphicFramePr>
        <p:xfrm>
          <a:off x="360490" y="1226646"/>
          <a:ext cx="6096000" cy="364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58123911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2132735" y="310247"/>
            <a:ext cx="4587799" cy="67766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المناخ</a:t>
            </a:r>
            <a:endParaRPr sz="24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107391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857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21265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45" y="1"/>
                </a:lnTo>
                <a:lnTo>
                  <a:pt x="1" y="1"/>
                </a:lnTo>
                <a:close/>
              </a:path>
            </a:pathLst>
          </a:custGeom>
          <a:solidFill>
            <a:srgbClr val="D8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rot="2586949" flipH="1">
            <a:off x="6451599" y="224471"/>
            <a:ext cx="2132330" cy="1941172"/>
            <a:chOff x="5400719" y="1493275"/>
            <a:chExt cx="3101802" cy="2754756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1945902">
            <a:off x="6450471" y="223041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  <p:grpSp>
        <p:nvGrpSpPr>
          <p:cNvPr id="24" name="Google Shape;3185;p58"/>
          <p:cNvGrpSpPr/>
          <p:nvPr/>
        </p:nvGrpSpPr>
        <p:grpSpPr>
          <a:xfrm>
            <a:off x="6888944" y="1842767"/>
            <a:ext cx="1447800" cy="4747843"/>
            <a:chOff x="5757125" y="503925"/>
            <a:chExt cx="541350" cy="1775275"/>
          </a:xfrm>
        </p:grpSpPr>
        <p:sp>
          <p:nvSpPr>
            <p:cNvPr id="25" name="Google Shape;3186;p58"/>
            <p:cNvSpPr/>
            <p:nvPr/>
          </p:nvSpPr>
          <p:spPr>
            <a:xfrm>
              <a:off x="5844050" y="954825"/>
              <a:ext cx="454425" cy="565750"/>
            </a:xfrm>
            <a:custGeom>
              <a:avLst/>
              <a:gdLst/>
              <a:ahLst/>
              <a:cxnLst/>
              <a:rect l="l" t="t" r="r" b="b"/>
              <a:pathLst>
                <a:path w="18177" h="22630" extrusionOk="0">
                  <a:moveTo>
                    <a:pt x="4214" y="0"/>
                  </a:moveTo>
                  <a:cubicBezTo>
                    <a:pt x="2506" y="0"/>
                    <a:pt x="811" y="134"/>
                    <a:pt x="549" y="646"/>
                  </a:cubicBezTo>
                  <a:cubicBezTo>
                    <a:pt x="0" y="1722"/>
                    <a:pt x="3883" y="20004"/>
                    <a:pt x="3883" y="20004"/>
                  </a:cubicBezTo>
                  <a:lnTo>
                    <a:pt x="9685" y="22630"/>
                  </a:lnTo>
                  <a:cubicBezTo>
                    <a:pt x="9685" y="22630"/>
                    <a:pt x="17247" y="9322"/>
                    <a:pt x="17714" y="6846"/>
                  </a:cubicBezTo>
                  <a:cubicBezTo>
                    <a:pt x="18177" y="4366"/>
                    <a:pt x="17714" y="2768"/>
                    <a:pt x="17146" y="2440"/>
                  </a:cubicBezTo>
                  <a:cubicBezTo>
                    <a:pt x="16577" y="2117"/>
                    <a:pt x="10907" y="1662"/>
                    <a:pt x="10907" y="1662"/>
                  </a:cubicBezTo>
                  <a:lnTo>
                    <a:pt x="7999" y="164"/>
                  </a:lnTo>
                  <a:cubicBezTo>
                    <a:pt x="7999" y="164"/>
                    <a:pt x="6099" y="0"/>
                    <a:pt x="4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87;p58"/>
            <p:cNvSpPr/>
            <p:nvPr/>
          </p:nvSpPr>
          <p:spPr>
            <a:xfrm>
              <a:off x="6044000" y="810000"/>
              <a:ext cx="92875" cy="272050"/>
            </a:xfrm>
            <a:custGeom>
              <a:avLst/>
              <a:gdLst/>
              <a:ahLst/>
              <a:cxnLst/>
              <a:rect l="l" t="t" r="r" b="b"/>
              <a:pathLst>
                <a:path w="3715" h="10882" extrusionOk="0">
                  <a:moveTo>
                    <a:pt x="3715" y="1"/>
                  </a:moveTo>
                  <a:lnTo>
                    <a:pt x="1235" y="1931"/>
                  </a:lnTo>
                  <a:lnTo>
                    <a:pt x="1" y="5957"/>
                  </a:lnTo>
                  <a:lnTo>
                    <a:pt x="777" y="10882"/>
                  </a:lnTo>
                  <a:lnTo>
                    <a:pt x="2909" y="7455"/>
                  </a:lnTo>
                  <a:lnTo>
                    <a:pt x="3715" y="1"/>
                  </a:lnTo>
                  <a:close/>
                </a:path>
              </a:pathLst>
            </a:custGeom>
            <a:solidFill>
              <a:srgbClr val="B19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88;p58"/>
            <p:cNvSpPr/>
            <p:nvPr/>
          </p:nvSpPr>
          <p:spPr>
            <a:xfrm>
              <a:off x="5904725" y="562800"/>
              <a:ext cx="253675" cy="295450"/>
            </a:xfrm>
            <a:custGeom>
              <a:avLst/>
              <a:gdLst/>
              <a:ahLst/>
              <a:cxnLst/>
              <a:rect l="l" t="t" r="r" b="b"/>
              <a:pathLst>
                <a:path w="10147" h="11818" extrusionOk="0">
                  <a:moveTo>
                    <a:pt x="5832" y="1"/>
                  </a:moveTo>
                  <a:lnTo>
                    <a:pt x="72" y="4595"/>
                  </a:lnTo>
                  <a:cubicBezTo>
                    <a:pt x="72" y="4595"/>
                    <a:pt x="0" y="9536"/>
                    <a:pt x="3913" y="11206"/>
                  </a:cubicBezTo>
                  <a:cubicBezTo>
                    <a:pt x="4868" y="11615"/>
                    <a:pt x="5732" y="11818"/>
                    <a:pt x="6489" y="11818"/>
                  </a:cubicBezTo>
                  <a:cubicBezTo>
                    <a:pt x="8830" y="11818"/>
                    <a:pt x="10146" y="9876"/>
                    <a:pt x="9956" y="6089"/>
                  </a:cubicBezTo>
                  <a:cubicBezTo>
                    <a:pt x="9708" y="1074"/>
                    <a:pt x="5832" y="1"/>
                    <a:pt x="5832" y="1"/>
                  </a:cubicBez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89;p58"/>
            <p:cNvSpPr/>
            <p:nvPr/>
          </p:nvSpPr>
          <p:spPr>
            <a:xfrm>
              <a:off x="6036775" y="610850"/>
              <a:ext cx="57300" cy="99675"/>
            </a:xfrm>
            <a:custGeom>
              <a:avLst/>
              <a:gdLst/>
              <a:ahLst/>
              <a:cxnLst/>
              <a:rect l="l" t="t" r="r" b="b"/>
              <a:pathLst>
                <a:path w="2292" h="3987" extrusionOk="0">
                  <a:moveTo>
                    <a:pt x="1360" y="0"/>
                  </a:moveTo>
                  <a:cubicBezTo>
                    <a:pt x="701" y="0"/>
                    <a:pt x="531" y="596"/>
                    <a:pt x="531" y="596"/>
                  </a:cubicBezTo>
                  <a:cubicBezTo>
                    <a:pt x="1" y="2380"/>
                    <a:pt x="870" y="3986"/>
                    <a:pt x="870" y="3986"/>
                  </a:cubicBezTo>
                  <a:lnTo>
                    <a:pt x="2292" y="296"/>
                  </a:lnTo>
                  <a:cubicBezTo>
                    <a:pt x="1906" y="80"/>
                    <a:pt x="1600" y="0"/>
                    <a:pt x="1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90;p58"/>
            <p:cNvSpPr/>
            <p:nvPr/>
          </p:nvSpPr>
          <p:spPr>
            <a:xfrm>
              <a:off x="6026150" y="608150"/>
              <a:ext cx="43750" cy="98325"/>
            </a:xfrm>
            <a:custGeom>
              <a:avLst/>
              <a:gdLst/>
              <a:ahLst/>
              <a:cxnLst/>
              <a:rect l="l" t="t" r="r" b="b"/>
              <a:pathLst>
                <a:path w="1750" h="3933" extrusionOk="0">
                  <a:moveTo>
                    <a:pt x="1750" y="1"/>
                  </a:moveTo>
                  <a:lnTo>
                    <a:pt x="1750" y="1"/>
                  </a:lnTo>
                  <a:cubicBezTo>
                    <a:pt x="1" y="208"/>
                    <a:pt x="997" y="3933"/>
                    <a:pt x="997" y="3933"/>
                  </a:cubicBezTo>
                  <a:cubicBezTo>
                    <a:pt x="508" y="715"/>
                    <a:pt x="1750" y="1"/>
                    <a:pt x="1750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91;p58"/>
            <p:cNvSpPr/>
            <p:nvPr/>
          </p:nvSpPr>
          <p:spPr>
            <a:xfrm>
              <a:off x="6047125" y="672175"/>
              <a:ext cx="13925" cy="38425"/>
            </a:xfrm>
            <a:custGeom>
              <a:avLst/>
              <a:gdLst/>
              <a:ahLst/>
              <a:cxnLst/>
              <a:rect l="l" t="t" r="r" b="b"/>
              <a:pathLst>
                <a:path w="557" h="1537" extrusionOk="0">
                  <a:moveTo>
                    <a:pt x="315" y="1"/>
                  </a:moveTo>
                  <a:cubicBezTo>
                    <a:pt x="310" y="1"/>
                    <a:pt x="306" y="1"/>
                    <a:pt x="301" y="2"/>
                  </a:cubicBezTo>
                  <a:cubicBezTo>
                    <a:pt x="0" y="51"/>
                    <a:pt x="61" y="465"/>
                    <a:pt x="61" y="465"/>
                  </a:cubicBezTo>
                  <a:cubicBezTo>
                    <a:pt x="72" y="1243"/>
                    <a:pt x="177" y="1447"/>
                    <a:pt x="395" y="1533"/>
                  </a:cubicBezTo>
                  <a:cubicBezTo>
                    <a:pt x="401" y="1536"/>
                    <a:pt x="406" y="1537"/>
                    <a:pt x="411" y="1537"/>
                  </a:cubicBezTo>
                  <a:cubicBezTo>
                    <a:pt x="510" y="1537"/>
                    <a:pt x="557" y="1151"/>
                    <a:pt x="542" y="769"/>
                  </a:cubicBezTo>
                  <a:cubicBezTo>
                    <a:pt x="527" y="384"/>
                    <a:pt x="453" y="1"/>
                    <a:pt x="315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92;p58"/>
            <p:cNvSpPr/>
            <p:nvPr/>
          </p:nvSpPr>
          <p:spPr>
            <a:xfrm>
              <a:off x="6015425" y="682375"/>
              <a:ext cx="24475" cy="105750"/>
            </a:xfrm>
            <a:custGeom>
              <a:avLst/>
              <a:gdLst/>
              <a:ahLst/>
              <a:cxnLst/>
              <a:rect l="l" t="t" r="r" b="b"/>
              <a:pathLst>
                <a:path w="979" h="4230" extrusionOk="0">
                  <a:moveTo>
                    <a:pt x="1" y="0"/>
                  </a:moveTo>
                  <a:lnTo>
                    <a:pt x="24" y="72"/>
                  </a:lnTo>
                  <a:lnTo>
                    <a:pt x="24" y="72"/>
                  </a:lnTo>
                  <a:cubicBezTo>
                    <a:pt x="14" y="31"/>
                    <a:pt x="6" y="6"/>
                    <a:pt x="1" y="0"/>
                  </a:cubicBezTo>
                  <a:close/>
                  <a:moveTo>
                    <a:pt x="24" y="72"/>
                  </a:moveTo>
                  <a:cubicBezTo>
                    <a:pt x="161" y="636"/>
                    <a:pt x="723" y="4230"/>
                    <a:pt x="723" y="4230"/>
                  </a:cubicBezTo>
                  <a:lnTo>
                    <a:pt x="979" y="3086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DE7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93;p58"/>
            <p:cNvSpPr/>
            <p:nvPr/>
          </p:nvSpPr>
          <p:spPr>
            <a:xfrm>
              <a:off x="5994650" y="744750"/>
              <a:ext cx="103000" cy="65250"/>
            </a:xfrm>
            <a:custGeom>
              <a:avLst/>
              <a:gdLst/>
              <a:ahLst/>
              <a:cxnLst/>
              <a:rect l="l" t="t" r="r" b="b"/>
              <a:pathLst>
                <a:path w="4120" h="2610" extrusionOk="0">
                  <a:moveTo>
                    <a:pt x="4119" y="0"/>
                  </a:moveTo>
                  <a:lnTo>
                    <a:pt x="4119" y="0"/>
                  </a:lnTo>
                  <a:cubicBezTo>
                    <a:pt x="4119" y="0"/>
                    <a:pt x="4090" y="105"/>
                    <a:pt x="4033" y="271"/>
                  </a:cubicBezTo>
                  <a:lnTo>
                    <a:pt x="4033" y="271"/>
                  </a:lnTo>
                  <a:cubicBezTo>
                    <a:pt x="4093" y="105"/>
                    <a:pt x="4119" y="0"/>
                    <a:pt x="4119" y="0"/>
                  </a:cubicBezTo>
                  <a:close/>
                  <a:moveTo>
                    <a:pt x="0" y="1735"/>
                  </a:moveTo>
                  <a:cubicBezTo>
                    <a:pt x="0" y="1735"/>
                    <a:pt x="79" y="1823"/>
                    <a:pt x="219" y="1940"/>
                  </a:cubicBezTo>
                  <a:lnTo>
                    <a:pt x="219" y="1940"/>
                  </a:lnTo>
                  <a:cubicBezTo>
                    <a:pt x="149" y="1876"/>
                    <a:pt x="76" y="1808"/>
                    <a:pt x="0" y="1735"/>
                  </a:cubicBezTo>
                  <a:close/>
                  <a:moveTo>
                    <a:pt x="4033" y="271"/>
                  </a:moveTo>
                  <a:cubicBezTo>
                    <a:pt x="3855" y="762"/>
                    <a:pt x="3381" y="1794"/>
                    <a:pt x="2400" y="2291"/>
                  </a:cubicBezTo>
                  <a:cubicBezTo>
                    <a:pt x="2119" y="2433"/>
                    <a:pt x="1848" y="2488"/>
                    <a:pt x="1596" y="2488"/>
                  </a:cubicBezTo>
                  <a:cubicBezTo>
                    <a:pt x="987" y="2488"/>
                    <a:pt x="489" y="2163"/>
                    <a:pt x="219" y="1940"/>
                  </a:cubicBezTo>
                  <a:lnTo>
                    <a:pt x="219" y="1940"/>
                  </a:lnTo>
                  <a:cubicBezTo>
                    <a:pt x="731" y="2403"/>
                    <a:pt x="1093" y="2610"/>
                    <a:pt x="1598" y="2610"/>
                  </a:cubicBezTo>
                  <a:cubicBezTo>
                    <a:pt x="1827" y="2610"/>
                    <a:pt x="2085" y="2567"/>
                    <a:pt x="2400" y="2487"/>
                  </a:cubicBezTo>
                  <a:cubicBezTo>
                    <a:pt x="3263" y="2266"/>
                    <a:pt x="3828" y="869"/>
                    <a:pt x="4033" y="27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94;p58"/>
            <p:cNvSpPr/>
            <p:nvPr/>
          </p:nvSpPr>
          <p:spPr>
            <a:xfrm>
              <a:off x="5914775" y="695175"/>
              <a:ext cx="88350" cy="43750"/>
            </a:xfrm>
            <a:custGeom>
              <a:avLst/>
              <a:gdLst/>
              <a:ahLst/>
              <a:cxnLst/>
              <a:rect l="l" t="t" r="r" b="b"/>
              <a:pathLst>
                <a:path w="3534" h="1750" extrusionOk="0">
                  <a:moveTo>
                    <a:pt x="999" y="1"/>
                  </a:moveTo>
                  <a:cubicBezTo>
                    <a:pt x="139" y="1"/>
                    <a:pt x="0" y="372"/>
                    <a:pt x="0" y="372"/>
                  </a:cubicBezTo>
                  <a:lnTo>
                    <a:pt x="3534" y="1749"/>
                  </a:lnTo>
                  <a:cubicBezTo>
                    <a:pt x="3282" y="1099"/>
                    <a:pt x="2344" y="90"/>
                    <a:pt x="1257" y="11"/>
                  </a:cubicBezTo>
                  <a:cubicBezTo>
                    <a:pt x="1165" y="4"/>
                    <a:pt x="1079" y="1"/>
                    <a:pt x="9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95;p58"/>
            <p:cNvSpPr/>
            <p:nvPr/>
          </p:nvSpPr>
          <p:spPr>
            <a:xfrm>
              <a:off x="5914775" y="692600"/>
              <a:ext cx="88350" cy="46325"/>
            </a:xfrm>
            <a:custGeom>
              <a:avLst/>
              <a:gdLst/>
              <a:ahLst/>
              <a:cxnLst/>
              <a:rect l="l" t="t" r="r" b="b"/>
              <a:pathLst>
                <a:path w="3534" h="1853" extrusionOk="0">
                  <a:moveTo>
                    <a:pt x="962" y="1"/>
                  </a:moveTo>
                  <a:cubicBezTo>
                    <a:pt x="360" y="1"/>
                    <a:pt x="0" y="235"/>
                    <a:pt x="0" y="235"/>
                  </a:cubicBezTo>
                  <a:cubicBezTo>
                    <a:pt x="0" y="235"/>
                    <a:pt x="168" y="218"/>
                    <a:pt x="452" y="218"/>
                  </a:cubicBezTo>
                  <a:cubicBezTo>
                    <a:pt x="770" y="218"/>
                    <a:pt x="1233" y="239"/>
                    <a:pt x="1769" y="329"/>
                  </a:cubicBezTo>
                  <a:cubicBezTo>
                    <a:pt x="2785" y="498"/>
                    <a:pt x="3534" y="1852"/>
                    <a:pt x="3534" y="1852"/>
                  </a:cubicBezTo>
                  <a:cubicBezTo>
                    <a:pt x="3534" y="1852"/>
                    <a:pt x="3256" y="761"/>
                    <a:pt x="2032" y="235"/>
                  </a:cubicBezTo>
                  <a:cubicBezTo>
                    <a:pt x="1624" y="59"/>
                    <a:pt x="1263" y="1"/>
                    <a:pt x="962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196;p58"/>
            <p:cNvSpPr/>
            <p:nvPr/>
          </p:nvSpPr>
          <p:spPr>
            <a:xfrm>
              <a:off x="5962075" y="704500"/>
              <a:ext cx="39700" cy="31625"/>
            </a:xfrm>
            <a:custGeom>
              <a:avLst/>
              <a:gdLst/>
              <a:ahLst/>
              <a:cxnLst/>
              <a:rect l="l" t="t" r="r" b="b"/>
              <a:pathLst>
                <a:path w="1588" h="1265" extrusionOk="0">
                  <a:moveTo>
                    <a:pt x="375" y="0"/>
                  </a:moveTo>
                  <a:cubicBezTo>
                    <a:pt x="316" y="0"/>
                    <a:pt x="260" y="22"/>
                    <a:pt x="212" y="79"/>
                  </a:cubicBezTo>
                  <a:cubicBezTo>
                    <a:pt x="1" y="323"/>
                    <a:pt x="652" y="1091"/>
                    <a:pt x="1017" y="1215"/>
                  </a:cubicBezTo>
                  <a:cubicBezTo>
                    <a:pt x="1117" y="1249"/>
                    <a:pt x="1209" y="1265"/>
                    <a:pt x="1286" y="1265"/>
                  </a:cubicBezTo>
                  <a:cubicBezTo>
                    <a:pt x="1491" y="1265"/>
                    <a:pt x="1588" y="1148"/>
                    <a:pt x="1454" y="940"/>
                  </a:cubicBezTo>
                  <a:cubicBezTo>
                    <a:pt x="1273" y="654"/>
                    <a:pt x="784" y="240"/>
                    <a:pt x="784" y="240"/>
                  </a:cubicBezTo>
                  <a:cubicBezTo>
                    <a:pt x="784" y="240"/>
                    <a:pt x="568" y="0"/>
                    <a:pt x="375" y="0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197;p58"/>
            <p:cNvSpPr/>
            <p:nvPr/>
          </p:nvSpPr>
          <p:spPr>
            <a:xfrm>
              <a:off x="5810000" y="503925"/>
              <a:ext cx="276175" cy="429150"/>
            </a:xfrm>
            <a:custGeom>
              <a:avLst/>
              <a:gdLst/>
              <a:ahLst/>
              <a:cxnLst/>
              <a:rect l="l" t="t" r="r" b="b"/>
              <a:pathLst>
                <a:path w="11047" h="17166" extrusionOk="0">
                  <a:moveTo>
                    <a:pt x="9358" y="0"/>
                  </a:moveTo>
                  <a:cubicBezTo>
                    <a:pt x="9082" y="0"/>
                    <a:pt x="8769" y="14"/>
                    <a:pt x="8417" y="50"/>
                  </a:cubicBezTo>
                  <a:cubicBezTo>
                    <a:pt x="6573" y="238"/>
                    <a:pt x="3146" y="916"/>
                    <a:pt x="1573" y="3571"/>
                  </a:cubicBezTo>
                  <a:cubicBezTo>
                    <a:pt x="0" y="6224"/>
                    <a:pt x="862" y="12978"/>
                    <a:pt x="1347" y="13933"/>
                  </a:cubicBezTo>
                  <a:cubicBezTo>
                    <a:pt x="1833" y="14889"/>
                    <a:pt x="2585" y="15634"/>
                    <a:pt x="2585" y="15634"/>
                  </a:cubicBezTo>
                  <a:lnTo>
                    <a:pt x="2585" y="13738"/>
                  </a:lnTo>
                  <a:lnTo>
                    <a:pt x="2920" y="15822"/>
                  </a:lnTo>
                  <a:cubicBezTo>
                    <a:pt x="4233" y="16571"/>
                    <a:pt x="5960" y="17165"/>
                    <a:pt x="5960" y="17165"/>
                  </a:cubicBezTo>
                  <a:lnTo>
                    <a:pt x="3939" y="7970"/>
                  </a:lnTo>
                  <a:cubicBezTo>
                    <a:pt x="5370" y="7082"/>
                    <a:pt x="9621" y="2356"/>
                    <a:pt x="9621" y="2356"/>
                  </a:cubicBezTo>
                  <a:lnTo>
                    <a:pt x="11047" y="256"/>
                  </a:lnTo>
                  <a:cubicBezTo>
                    <a:pt x="11047" y="256"/>
                    <a:pt x="10532" y="0"/>
                    <a:pt x="9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198;p58"/>
            <p:cNvSpPr/>
            <p:nvPr/>
          </p:nvSpPr>
          <p:spPr>
            <a:xfrm>
              <a:off x="6045825" y="510325"/>
              <a:ext cx="185125" cy="380225"/>
            </a:xfrm>
            <a:custGeom>
              <a:avLst/>
              <a:gdLst/>
              <a:ahLst/>
              <a:cxnLst/>
              <a:rect l="l" t="t" r="r" b="b"/>
              <a:pathLst>
                <a:path w="7405" h="15209" extrusionOk="0">
                  <a:moveTo>
                    <a:pt x="1614" y="0"/>
                  </a:moveTo>
                  <a:lnTo>
                    <a:pt x="0" y="2100"/>
                  </a:lnTo>
                  <a:cubicBezTo>
                    <a:pt x="0" y="2100"/>
                    <a:pt x="2148" y="2586"/>
                    <a:pt x="3435" y="4700"/>
                  </a:cubicBezTo>
                  <a:cubicBezTo>
                    <a:pt x="4718" y="6814"/>
                    <a:pt x="4632" y="15209"/>
                    <a:pt x="4632" y="15209"/>
                  </a:cubicBezTo>
                  <a:cubicBezTo>
                    <a:pt x="4632" y="15209"/>
                    <a:pt x="7405" y="13098"/>
                    <a:pt x="7280" y="7846"/>
                  </a:cubicBezTo>
                  <a:cubicBezTo>
                    <a:pt x="7156" y="2593"/>
                    <a:pt x="1614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199;p58"/>
            <p:cNvSpPr/>
            <p:nvPr/>
          </p:nvSpPr>
          <p:spPr>
            <a:xfrm>
              <a:off x="6088325" y="582550"/>
              <a:ext cx="53550" cy="71700"/>
            </a:xfrm>
            <a:custGeom>
              <a:avLst/>
              <a:gdLst/>
              <a:ahLst/>
              <a:cxnLst/>
              <a:rect l="l" t="t" r="r" b="b"/>
              <a:pathLst>
                <a:path w="2142" h="2868" extrusionOk="0">
                  <a:moveTo>
                    <a:pt x="0" y="1"/>
                  </a:moveTo>
                  <a:lnTo>
                    <a:pt x="0" y="1"/>
                  </a:lnTo>
                  <a:cubicBezTo>
                    <a:pt x="252" y="190"/>
                    <a:pt x="520" y="412"/>
                    <a:pt x="779" y="683"/>
                  </a:cubicBezTo>
                  <a:cubicBezTo>
                    <a:pt x="787" y="671"/>
                    <a:pt x="794" y="660"/>
                    <a:pt x="801" y="652"/>
                  </a:cubicBezTo>
                  <a:cubicBezTo>
                    <a:pt x="535" y="393"/>
                    <a:pt x="264" y="182"/>
                    <a:pt x="0" y="1"/>
                  </a:cubicBezTo>
                  <a:close/>
                  <a:moveTo>
                    <a:pt x="2138" y="2819"/>
                  </a:moveTo>
                  <a:lnTo>
                    <a:pt x="2138" y="2868"/>
                  </a:lnTo>
                  <a:cubicBezTo>
                    <a:pt x="2138" y="2854"/>
                    <a:pt x="2138" y="2838"/>
                    <a:pt x="2141" y="2819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00;p58"/>
            <p:cNvSpPr/>
            <p:nvPr/>
          </p:nvSpPr>
          <p:spPr>
            <a:xfrm>
              <a:off x="6009775" y="576925"/>
              <a:ext cx="98025" cy="141800"/>
            </a:xfrm>
            <a:custGeom>
              <a:avLst/>
              <a:gdLst/>
              <a:ahLst/>
              <a:cxnLst/>
              <a:rect l="l" t="t" r="r" b="b"/>
              <a:pathLst>
                <a:path w="3921" h="5672" extrusionOk="0">
                  <a:moveTo>
                    <a:pt x="2778" y="0"/>
                  </a:moveTo>
                  <a:cubicBezTo>
                    <a:pt x="2379" y="87"/>
                    <a:pt x="1931" y="302"/>
                    <a:pt x="1457" y="705"/>
                  </a:cubicBezTo>
                  <a:cubicBezTo>
                    <a:pt x="1" y="1938"/>
                    <a:pt x="715" y="4730"/>
                    <a:pt x="715" y="4730"/>
                  </a:cubicBezTo>
                  <a:lnTo>
                    <a:pt x="821" y="4730"/>
                  </a:lnTo>
                  <a:lnTo>
                    <a:pt x="629" y="4786"/>
                  </a:lnTo>
                  <a:cubicBezTo>
                    <a:pt x="749" y="5031"/>
                    <a:pt x="1066" y="5479"/>
                    <a:pt x="1829" y="5671"/>
                  </a:cubicBezTo>
                  <a:cubicBezTo>
                    <a:pt x="1626" y="5392"/>
                    <a:pt x="1532" y="5008"/>
                    <a:pt x="1528" y="4606"/>
                  </a:cubicBezTo>
                  <a:cubicBezTo>
                    <a:pt x="1329" y="3553"/>
                    <a:pt x="1092" y="1408"/>
                    <a:pt x="2405" y="1250"/>
                  </a:cubicBezTo>
                  <a:lnTo>
                    <a:pt x="2405" y="1250"/>
                  </a:lnTo>
                  <a:cubicBezTo>
                    <a:pt x="2405" y="1250"/>
                    <a:pt x="2345" y="1283"/>
                    <a:pt x="2258" y="1374"/>
                  </a:cubicBezTo>
                  <a:cubicBezTo>
                    <a:pt x="2314" y="1363"/>
                    <a:pt x="2375" y="1355"/>
                    <a:pt x="2443" y="1355"/>
                  </a:cubicBezTo>
                  <a:cubicBezTo>
                    <a:pt x="2676" y="1355"/>
                    <a:pt x="2969" y="1431"/>
                    <a:pt x="3338" y="1630"/>
                  </a:cubicBezTo>
                  <a:cubicBezTo>
                    <a:pt x="3542" y="1393"/>
                    <a:pt x="3737" y="1152"/>
                    <a:pt x="3921" y="908"/>
                  </a:cubicBezTo>
                  <a:cubicBezTo>
                    <a:pt x="3662" y="637"/>
                    <a:pt x="3394" y="415"/>
                    <a:pt x="3142" y="226"/>
                  </a:cubicBezTo>
                  <a:cubicBezTo>
                    <a:pt x="3018" y="144"/>
                    <a:pt x="2898" y="68"/>
                    <a:pt x="2778" y="0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01;p58"/>
            <p:cNvSpPr/>
            <p:nvPr/>
          </p:nvSpPr>
          <p:spPr>
            <a:xfrm>
              <a:off x="6046275" y="610775"/>
              <a:ext cx="46975" cy="70575"/>
            </a:xfrm>
            <a:custGeom>
              <a:avLst/>
              <a:gdLst/>
              <a:ahLst/>
              <a:cxnLst/>
              <a:rect l="l" t="t" r="r" b="b"/>
              <a:pathLst>
                <a:path w="1879" h="2823" extrusionOk="0">
                  <a:moveTo>
                    <a:pt x="983" y="1"/>
                  </a:moveTo>
                  <a:cubicBezTo>
                    <a:pt x="915" y="1"/>
                    <a:pt x="854" y="9"/>
                    <a:pt x="798" y="20"/>
                  </a:cubicBezTo>
                  <a:cubicBezTo>
                    <a:pt x="531" y="287"/>
                    <a:pt x="0" y="1044"/>
                    <a:pt x="90" y="2819"/>
                  </a:cubicBezTo>
                  <a:lnTo>
                    <a:pt x="90" y="2823"/>
                  </a:lnTo>
                  <a:cubicBezTo>
                    <a:pt x="90" y="2774"/>
                    <a:pt x="99" y="2710"/>
                    <a:pt x="118" y="2650"/>
                  </a:cubicBezTo>
                  <a:cubicBezTo>
                    <a:pt x="147" y="2496"/>
                    <a:pt x="185" y="2345"/>
                    <a:pt x="230" y="2202"/>
                  </a:cubicBezTo>
                  <a:cubicBezTo>
                    <a:pt x="753" y="1532"/>
                    <a:pt x="1340" y="908"/>
                    <a:pt x="1878" y="276"/>
                  </a:cubicBezTo>
                  <a:cubicBezTo>
                    <a:pt x="1509" y="77"/>
                    <a:pt x="1216" y="1"/>
                    <a:pt x="983" y="1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02;p58"/>
            <p:cNvSpPr/>
            <p:nvPr/>
          </p:nvSpPr>
          <p:spPr>
            <a:xfrm>
              <a:off x="6037050" y="608150"/>
              <a:ext cx="32850" cy="83925"/>
            </a:xfrm>
            <a:custGeom>
              <a:avLst/>
              <a:gdLst/>
              <a:ahLst/>
              <a:cxnLst/>
              <a:rect l="l" t="t" r="r" b="b"/>
              <a:pathLst>
                <a:path w="1314" h="3357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" y="159"/>
                    <a:pt x="238" y="2304"/>
                    <a:pt x="437" y="3357"/>
                  </a:cubicBezTo>
                  <a:cubicBezTo>
                    <a:pt x="433" y="3221"/>
                    <a:pt x="441" y="3078"/>
                    <a:pt x="459" y="2939"/>
                  </a:cubicBezTo>
                  <a:lnTo>
                    <a:pt x="459" y="2936"/>
                  </a:lnTo>
                  <a:lnTo>
                    <a:pt x="459" y="2924"/>
                  </a:lnTo>
                  <a:cubicBezTo>
                    <a:pt x="369" y="1149"/>
                    <a:pt x="900" y="392"/>
                    <a:pt x="1167" y="125"/>
                  </a:cubicBezTo>
                  <a:cubicBezTo>
                    <a:pt x="1254" y="34"/>
                    <a:pt x="1314" y="1"/>
                    <a:pt x="1314" y="1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03;p58"/>
            <p:cNvSpPr/>
            <p:nvPr/>
          </p:nvSpPr>
          <p:spPr>
            <a:xfrm>
              <a:off x="6048525" y="677025"/>
              <a:ext cx="700" cy="4625"/>
            </a:xfrm>
            <a:custGeom>
              <a:avLst/>
              <a:gdLst/>
              <a:ahLst/>
              <a:cxnLst/>
              <a:rect l="l" t="t" r="r" b="b"/>
              <a:pathLst>
                <a:path w="28" h="185" extrusionOk="0">
                  <a:moveTo>
                    <a:pt x="28" y="0"/>
                  </a:moveTo>
                  <a:cubicBezTo>
                    <a:pt x="9" y="60"/>
                    <a:pt x="0" y="124"/>
                    <a:pt x="0" y="173"/>
                  </a:cubicBezTo>
                  <a:lnTo>
                    <a:pt x="0" y="181"/>
                  </a:lnTo>
                  <a:lnTo>
                    <a:pt x="0" y="184"/>
                  </a:lnTo>
                  <a:cubicBezTo>
                    <a:pt x="9" y="124"/>
                    <a:pt x="16" y="60"/>
                    <a:pt x="28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04;p58"/>
            <p:cNvSpPr/>
            <p:nvPr/>
          </p:nvSpPr>
          <p:spPr>
            <a:xfrm>
              <a:off x="6025300" y="584450"/>
              <a:ext cx="30025" cy="34925"/>
            </a:xfrm>
            <a:custGeom>
              <a:avLst/>
              <a:gdLst/>
              <a:ahLst/>
              <a:cxnLst/>
              <a:rect l="l" t="t" r="r" b="b"/>
              <a:pathLst>
                <a:path w="1201" h="1397" extrusionOk="0">
                  <a:moveTo>
                    <a:pt x="1200" y="1"/>
                  </a:moveTo>
                  <a:cubicBezTo>
                    <a:pt x="1196" y="3"/>
                    <a:pt x="1192" y="6"/>
                    <a:pt x="1188" y="8"/>
                  </a:cubicBezTo>
                  <a:lnTo>
                    <a:pt x="1188" y="8"/>
                  </a:lnTo>
                  <a:cubicBezTo>
                    <a:pt x="1192" y="6"/>
                    <a:pt x="1196" y="4"/>
                    <a:pt x="1200" y="1"/>
                  </a:cubicBezTo>
                  <a:close/>
                  <a:moveTo>
                    <a:pt x="1188" y="8"/>
                  </a:moveTo>
                  <a:lnTo>
                    <a:pt x="1188" y="8"/>
                  </a:lnTo>
                  <a:cubicBezTo>
                    <a:pt x="1183" y="11"/>
                    <a:pt x="1179" y="13"/>
                    <a:pt x="1174" y="15"/>
                  </a:cubicBezTo>
                  <a:cubicBezTo>
                    <a:pt x="1111" y="56"/>
                    <a:pt x="1050" y="98"/>
                    <a:pt x="992" y="141"/>
                  </a:cubicBezTo>
                  <a:lnTo>
                    <a:pt x="992" y="141"/>
                  </a:lnTo>
                  <a:cubicBezTo>
                    <a:pt x="1055" y="94"/>
                    <a:pt x="1121" y="50"/>
                    <a:pt x="1188" y="8"/>
                  </a:cubicBezTo>
                  <a:close/>
                  <a:moveTo>
                    <a:pt x="992" y="141"/>
                  </a:moveTo>
                  <a:cubicBezTo>
                    <a:pt x="588" y="434"/>
                    <a:pt x="265" y="809"/>
                    <a:pt x="94" y="1167"/>
                  </a:cubicBezTo>
                  <a:cubicBezTo>
                    <a:pt x="61" y="1239"/>
                    <a:pt x="31" y="1317"/>
                    <a:pt x="0" y="1397"/>
                  </a:cubicBezTo>
                  <a:cubicBezTo>
                    <a:pt x="189" y="948"/>
                    <a:pt x="495" y="507"/>
                    <a:pt x="992" y="141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05;p58"/>
            <p:cNvSpPr/>
            <p:nvPr/>
          </p:nvSpPr>
          <p:spPr>
            <a:xfrm>
              <a:off x="6079200" y="575800"/>
              <a:ext cx="37850" cy="23075"/>
            </a:xfrm>
            <a:custGeom>
              <a:avLst/>
              <a:gdLst/>
              <a:ahLst/>
              <a:cxnLst/>
              <a:rect l="l" t="t" r="r" b="b"/>
              <a:pathLst>
                <a:path w="1514" h="923" extrusionOk="0">
                  <a:moveTo>
                    <a:pt x="421" y="0"/>
                  </a:moveTo>
                  <a:cubicBezTo>
                    <a:pt x="286" y="0"/>
                    <a:pt x="147" y="15"/>
                    <a:pt x="1" y="45"/>
                  </a:cubicBezTo>
                  <a:cubicBezTo>
                    <a:pt x="121" y="113"/>
                    <a:pt x="241" y="189"/>
                    <a:pt x="365" y="271"/>
                  </a:cubicBezTo>
                  <a:cubicBezTo>
                    <a:pt x="629" y="452"/>
                    <a:pt x="900" y="663"/>
                    <a:pt x="1166" y="922"/>
                  </a:cubicBezTo>
                  <a:cubicBezTo>
                    <a:pt x="1291" y="757"/>
                    <a:pt x="1407" y="587"/>
                    <a:pt x="1513" y="418"/>
                  </a:cubicBezTo>
                  <a:cubicBezTo>
                    <a:pt x="1426" y="335"/>
                    <a:pt x="1336" y="267"/>
                    <a:pt x="1242" y="208"/>
                  </a:cubicBezTo>
                  <a:cubicBezTo>
                    <a:pt x="1020" y="83"/>
                    <a:pt x="742" y="0"/>
                    <a:pt x="421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06;p58"/>
            <p:cNvSpPr/>
            <p:nvPr/>
          </p:nvSpPr>
          <p:spPr>
            <a:xfrm>
              <a:off x="5916925" y="741725"/>
              <a:ext cx="2300" cy="6900"/>
            </a:xfrm>
            <a:custGeom>
              <a:avLst/>
              <a:gdLst/>
              <a:ahLst/>
              <a:cxnLst/>
              <a:rect l="l" t="t" r="r" b="b"/>
              <a:pathLst>
                <a:path w="92" h="276" extrusionOk="0">
                  <a:moveTo>
                    <a:pt x="1" y="0"/>
                  </a:moveTo>
                  <a:lnTo>
                    <a:pt x="54" y="248"/>
                  </a:lnTo>
                  <a:cubicBezTo>
                    <a:pt x="69" y="257"/>
                    <a:pt x="80" y="267"/>
                    <a:pt x="91" y="276"/>
                  </a:cubicBezTo>
                  <a:cubicBezTo>
                    <a:pt x="58" y="185"/>
                    <a:pt x="32" y="90"/>
                    <a:pt x="1" y="0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07;p58"/>
            <p:cNvSpPr/>
            <p:nvPr/>
          </p:nvSpPr>
          <p:spPr>
            <a:xfrm>
              <a:off x="5908475" y="658575"/>
              <a:ext cx="98425" cy="105950"/>
            </a:xfrm>
            <a:custGeom>
              <a:avLst/>
              <a:gdLst/>
              <a:ahLst/>
              <a:cxnLst/>
              <a:rect l="l" t="t" r="r" b="b"/>
              <a:pathLst>
                <a:path w="3937" h="4238" extrusionOk="0">
                  <a:moveTo>
                    <a:pt x="2040" y="0"/>
                  </a:moveTo>
                  <a:cubicBezTo>
                    <a:pt x="1393" y="640"/>
                    <a:pt x="776" y="1209"/>
                    <a:pt x="320" y="1558"/>
                  </a:cubicBezTo>
                  <a:cubicBezTo>
                    <a:pt x="452" y="1490"/>
                    <a:pt x="764" y="1362"/>
                    <a:pt x="1212" y="1362"/>
                  </a:cubicBezTo>
                  <a:cubicBezTo>
                    <a:pt x="1513" y="1362"/>
                    <a:pt x="1874" y="1419"/>
                    <a:pt x="2284" y="1596"/>
                  </a:cubicBezTo>
                  <a:cubicBezTo>
                    <a:pt x="3006" y="1908"/>
                    <a:pt x="3398" y="2416"/>
                    <a:pt x="3601" y="2781"/>
                  </a:cubicBezTo>
                  <a:cubicBezTo>
                    <a:pt x="3616" y="2803"/>
                    <a:pt x="3628" y="2826"/>
                    <a:pt x="3638" y="2848"/>
                  </a:cubicBezTo>
                  <a:cubicBezTo>
                    <a:pt x="3748" y="3063"/>
                    <a:pt x="3786" y="3213"/>
                    <a:pt x="3786" y="3213"/>
                  </a:cubicBezTo>
                  <a:lnTo>
                    <a:pt x="3489" y="3097"/>
                  </a:lnTo>
                  <a:cubicBezTo>
                    <a:pt x="3470" y="3100"/>
                    <a:pt x="3451" y="3100"/>
                    <a:pt x="3428" y="3100"/>
                  </a:cubicBezTo>
                  <a:cubicBezTo>
                    <a:pt x="3353" y="3100"/>
                    <a:pt x="3263" y="3086"/>
                    <a:pt x="3161" y="3052"/>
                  </a:cubicBezTo>
                  <a:cubicBezTo>
                    <a:pt x="3067" y="3018"/>
                    <a:pt x="2950" y="2942"/>
                    <a:pt x="2837" y="2845"/>
                  </a:cubicBezTo>
                  <a:lnTo>
                    <a:pt x="252" y="1836"/>
                  </a:lnTo>
                  <a:cubicBezTo>
                    <a:pt x="252" y="1836"/>
                    <a:pt x="309" y="1690"/>
                    <a:pt x="565" y="1581"/>
                  </a:cubicBezTo>
                  <a:lnTo>
                    <a:pt x="565" y="1581"/>
                  </a:lnTo>
                  <a:cubicBezTo>
                    <a:pt x="415" y="1584"/>
                    <a:pt x="313" y="1592"/>
                    <a:pt x="271" y="1596"/>
                  </a:cubicBezTo>
                  <a:cubicBezTo>
                    <a:pt x="174" y="1667"/>
                    <a:pt x="83" y="1731"/>
                    <a:pt x="0" y="1784"/>
                  </a:cubicBezTo>
                  <a:lnTo>
                    <a:pt x="339" y="3326"/>
                  </a:lnTo>
                  <a:cubicBezTo>
                    <a:pt x="370" y="3416"/>
                    <a:pt x="396" y="3511"/>
                    <a:pt x="429" y="3602"/>
                  </a:cubicBezTo>
                  <a:cubicBezTo>
                    <a:pt x="903" y="3963"/>
                    <a:pt x="1502" y="4237"/>
                    <a:pt x="2074" y="4237"/>
                  </a:cubicBezTo>
                  <a:cubicBezTo>
                    <a:pt x="2224" y="4237"/>
                    <a:pt x="2374" y="4218"/>
                    <a:pt x="2518" y="4177"/>
                  </a:cubicBezTo>
                  <a:cubicBezTo>
                    <a:pt x="3842" y="3797"/>
                    <a:pt x="3936" y="3067"/>
                    <a:pt x="3936" y="3067"/>
                  </a:cubicBezTo>
                  <a:cubicBezTo>
                    <a:pt x="3936" y="3067"/>
                    <a:pt x="3454" y="403"/>
                    <a:pt x="2040" y="0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08;p58"/>
            <p:cNvSpPr/>
            <p:nvPr/>
          </p:nvSpPr>
          <p:spPr>
            <a:xfrm>
              <a:off x="5914775" y="698075"/>
              <a:ext cx="88350" cy="40850"/>
            </a:xfrm>
            <a:custGeom>
              <a:avLst/>
              <a:gdLst/>
              <a:ahLst/>
              <a:cxnLst/>
              <a:rect l="l" t="t" r="r" b="b"/>
              <a:pathLst>
                <a:path w="3534" h="1634" extrusionOk="0">
                  <a:moveTo>
                    <a:pt x="313" y="1"/>
                  </a:moveTo>
                  <a:cubicBezTo>
                    <a:pt x="57" y="110"/>
                    <a:pt x="0" y="256"/>
                    <a:pt x="0" y="256"/>
                  </a:cubicBezTo>
                  <a:lnTo>
                    <a:pt x="2585" y="1265"/>
                  </a:lnTo>
                  <a:cubicBezTo>
                    <a:pt x="2262" y="983"/>
                    <a:pt x="1950" y="516"/>
                    <a:pt x="2104" y="336"/>
                  </a:cubicBezTo>
                  <a:cubicBezTo>
                    <a:pt x="2138" y="294"/>
                    <a:pt x="2176" y="272"/>
                    <a:pt x="2217" y="264"/>
                  </a:cubicBezTo>
                  <a:cubicBezTo>
                    <a:pt x="2073" y="188"/>
                    <a:pt x="1924" y="136"/>
                    <a:pt x="1769" y="110"/>
                  </a:cubicBezTo>
                  <a:cubicBezTo>
                    <a:pt x="1231" y="20"/>
                    <a:pt x="764" y="1"/>
                    <a:pt x="448" y="1"/>
                  </a:cubicBezTo>
                  <a:close/>
                  <a:moveTo>
                    <a:pt x="3398" y="1416"/>
                  </a:moveTo>
                  <a:cubicBezTo>
                    <a:pt x="3379" y="1472"/>
                    <a:pt x="3319" y="1506"/>
                    <a:pt x="3237" y="1517"/>
                  </a:cubicBezTo>
                  <a:lnTo>
                    <a:pt x="3534" y="1633"/>
                  </a:lnTo>
                  <a:cubicBezTo>
                    <a:pt x="3534" y="1633"/>
                    <a:pt x="3488" y="1547"/>
                    <a:pt x="3398" y="1416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09;p58"/>
            <p:cNvSpPr/>
            <p:nvPr/>
          </p:nvSpPr>
          <p:spPr>
            <a:xfrm>
              <a:off x="5915250" y="692625"/>
              <a:ext cx="87875" cy="46300"/>
            </a:xfrm>
            <a:custGeom>
              <a:avLst/>
              <a:gdLst/>
              <a:ahLst/>
              <a:cxnLst/>
              <a:rect l="l" t="t" r="r" b="b"/>
              <a:pathLst>
                <a:path w="3515" h="1852" extrusionOk="0">
                  <a:moveTo>
                    <a:pt x="941" y="0"/>
                  </a:moveTo>
                  <a:cubicBezTo>
                    <a:pt x="493" y="0"/>
                    <a:pt x="181" y="128"/>
                    <a:pt x="49" y="196"/>
                  </a:cubicBezTo>
                  <a:cubicBezTo>
                    <a:pt x="34" y="208"/>
                    <a:pt x="16" y="219"/>
                    <a:pt x="0" y="234"/>
                  </a:cubicBezTo>
                  <a:cubicBezTo>
                    <a:pt x="42" y="230"/>
                    <a:pt x="144" y="222"/>
                    <a:pt x="294" y="219"/>
                  </a:cubicBezTo>
                  <a:lnTo>
                    <a:pt x="429" y="219"/>
                  </a:lnTo>
                  <a:cubicBezTo>
                    <a:pt x="745" y="219"/>
                    <a:pt x="1212" y="238"/>
                    <a:pt x="1750" y="328"/>
                  </a:cubicBezTo>
                  <a:cubicBezTo>
                    <a:pt x="1905" y="354"/>
                    <a:pt x="2054" y="406"/>
                    <a:pt x="2198" y="482"/>
                  </a:cubicBezTo>
                  <a:cubicBezTo>
                    <a:pt x="2213" y="479"/>
                    <a:pt x="2231" y="474"/>
                    <a:pt x="2247" y="474"/>
                  </a:cubicBezTo>
                  <a:cubicBezTo>
                    <a:pt x="2442" y="474"/>
                    <a:pt x="2657" y="715"/>
                    <a:pt x="2657" y="715"/>
                  </a:cubicBezTo>
                  <a:cubicBezTo>
                    <a:pt x="2657" y="715"/>
                    <a:pt x="3146" y="1129"/>
                    <a:pt x="3327" y="1415"/>
                  </a:cubicBezTo>
                  <a:cubicBezTo>
                    <a:pt x="3327" y="1415"/>
                    <a:pt x="3328" y="1415"/>
                    <a:pt x="3328" y="1415"/>
                  </a:cubicBezTo>
                  <a:lnTo>
                    <a:pt x="3328" y="1415"/>
                  </a:lnTo>
                  <a:cubicBezTo>
                    <a:pt x="3125" y="1051"/>
                    <a:pt x="2733" y="545"/>
                    <a:pt x="2013" y="234"/>
                  </a:cubicBezTo>
                  <a:cubicBezTo>
                    <a:pt x="1603" y="57"/>
                    <a:pt x="1242" y="0"/>
                    <a:pt x="941" y="0"/>
                  </a:cubicBezTo>
                  <a:close/>
                  <a:moveTo>
                    <a:pt x="3328" y="1415"/>
                  </a:moveTo>
                  <a:lnTo>
                    <a:pt x="3328" y="1415"/>
                  </a:lnTo>
                  <a:cubicBezTo>
                    <a:pt x="3329" y="1416"/>
                    <a:pt x="3330" y="1418"/>
                    <a:pt x="3330" y="1419"/>
                  </a:cubicBezTo>
                  <a:cubicBezTo>
                    <a:pt x="3330" y="1416"/>
                    <a:pt x="3330" y="1415"/>
                    <a:pt x="3328" y="1415"/>
                  </a:cubicBezTo>
                  <a:close/>
                  <a:moveTo>
                    <a:pt x="3367" y="1486"/>
                  </a:moveTo>
                  <a:lnTo>
                    <a:pt x="3367" y="1486"/>
                  </a:lnTo>
                  <a:cubicBezTo>
                    <a:pt x="3390" y="1543"/>
                    <a:pt x="3395" y="1596"/>
                    <a:pt x="3379" y="1634"/>
                  </a:cubicBezTo>
                  <a:cubicBezTo>
                    <a:pt x="3469" y="1765"/>
                    <a:pt x="3515" y="1851"/>
                    <a:pt x="3515" y="1851"/>
                  </a:cubicBezTo>
                  <a:cubicBezTo>
                    <a:pt x="3515" y="1851"/>
                    <a:pt x="3477" y="1701"/>
                    <a:pt x="3367" y="1486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10;p58"/>
            <p:cNvSpPr/>
            <p:nvPr/>
          </p:nvSpPr>
          <p:spPr>
            <a:xfrm>
              <a:off x="5963500" y="704475"/>
              <a:ext cx="36625" cy="31625"/>
            </a:xfrm>
            <a:custGeom>
              <a:avLst/>
              <a:gdLst/>
              <a:ahLst/>
              <a:cxnLst/>
              <a:rect l="l" t="t" r="r" b="b"/>
              <a:pathLst>
                <a:path w="1465" h="1265" extrusionOk="0">
                  <a:moveTo>
                    <a:pt x="317" y="0"/>
                  </a:moveTo>
                  <a:cubicBezTo>
                    <a:pt x="301" y="0"/>
                    <a:pt x="283" y="5"/>
                    <a:pt x="268" y="8"/>
                  </a:cubicBezTo>
                  <a:cubicBezTo>
                    <a:pt x="227" y="16"/>
                    <a:pt x="189" y="38"/>
                    <a:pt x="155" y="80"/>
                  </a:cubicBezTo>
                  <a:cubicBezTo>
                    <a:pt x="1" y="260"/>
                    <a:pt x="313" y="727"/>
                    <a:pt x="636" y="1009"/>
                  </a:cubicBezTo>
                  <a:cubicBezTo>
                    <a:pt x="749" y="1106"/>
                    <a:pt x="866" y="1182"/>
                    <a:pt x="960" y="1216"/>
                  </a:cubicBezTo>
                  <a:cubicBezTo>
                    <a:pt x="1062" y="1250"/>
                    <a:pt x="1152" y="1264"/>
                    <a:pt x="1227" y="1264"/>
                  </a:cubicBezTo>
                  <a:cubicBezTo>
                    <a:pt x="1250" y="1264"/>
                    <a:pt x="1269" y="1264"/>
                    <a:pt x="1288" y="1261"/>
                  </a:cubicBezTo>
                  <a:cubicBezTo>
                    <a:pt x="1370" y="1250"/>
                    <a:pt x="1430" y="1216"/>
                    <a:pt x="1449" y="1160"/>
                  </a:cubicBezTo>
                  <a:cubicBezTo>
                    <a:pt x="1465" y="1122"/>
                    <a:pt x="1460" y="1069"/>
                    <a:pt x="1437" y="1012"/>
                  </a:cubicBezTo>
                  <a:cubicBezTo>
                    <a:pt x="1427" y="990"/>
                    <a:pt x="1415" y="967"/>
                    <a:pt x="1400" y="945"/>
                  </a:cubicBezTo>
                  <a:cubicBezTo>
                    <a:pt x="1400" y="941"/>
                    <a:pt x="1400" y="941"/>
                    <a:pt x="1397" y="941"/>
                  </a:cubicBezTo>
                  <a:cubicBezTo>
                    <a:pt x="1216" y="655"/>
                    <a:pt x="727" y="241"/>
                    <a:pt x="727" y="241"/>
                  </a:cubicBezTo>
                  <a:cubicBezTo>
                    <a:pt x="727" y="241"/>
                    <a:pt x="512" y="0"/>
                    <a:pt x="317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11;p58"/>
            <p:cNvSpPr/>
            <p:nvPr/>
          </p:nvSpPr>
          <p:spPr>
            <a:xfrm>
              <a:off x="5896050" y="657350"/>
              <a:ext cx="63450" cy="90600"/>
            </a:xfrm>
            <a:custGeom>
              <a:avLst/>
              <a:gdLst/>
              <a:ahLst/>
              <a:cxnLst/>
              <a:rect l="l" t="t" r="r" b="b"/>
              <a:pathLst>
                <a:path w="2538" h="3624" extrusionOk="0">
                  <a:moveTo>
                    <a:pt x="2164" y="1"/>
                  </a:moveTo>
                  <a:cubicBezTo>
                    <a:pt x="464" y="8"/>
                    <a:pt x="31" y="1565"/>
                    <a:pt x="9" y="2337"/>
                  </a:cubicBezTo>
                  <a:cubicBezTo>
                    <a:pt x="1" y="2694"/>
                    <a:pt x="365" y="3210"/>
                    <a:pt x="889" y="3623"/>
                  </a:cubicBezTo>
                  <a:lnTo>
                    <a:pt x="836" y="3375"/>
                  </a:lnTo>
                  <a:lnTo>
                    <a:pt x="497" y="1833"/>
                  </a:lnTo>
                  <a:cubicBezTo>
                    <a:pt x="580" y="1780"/>
                    <a:pt x="671" y="1716"/>
                    <a:pt x="768" y="1645"/>
                  </a:cubicBezTo>
                  <a:cubicBezTo>
                    <a:pt x="784" y="1630"/>
                    <a:pt x="802" y="1619"/>
                    <a:pt x="817" y="1607"/>
                  </a:cubicBezTo>
                  <a:cubicBezTo>
                    <a:pt x="1273" y="1258"/>
                    <a:pt x="1890" y="689"/>
                    <a:pt x="2537" y="49"/>
                  </a:cubicBezTo>
                  <a:cubicBezTo>
                    <a:pt x="2424" y="16"/>
                    <a:pt x="2300" y="1"/>
                    <a:pt x="2171" y="1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12;p58"/>
            <p:cNvSpPr/>
            <p:nvPr/>
          </p:nvSpPr>
          <p:spPr>
            <a:xfrm>
              <a:off x="6000000" y="692625"/>
              <a:ext cx="27675" cy="21000"/>
            </a:xfrm>
            <a:custGeom>
              <a:avLst/>
              <a:gdLst/>
              <a:ahLst/>
              <a:cxnLst/>
              <a:rect l="l" t="t" r="r" b="b"/>
              <a:pathLst>
                <a:path w="1107" h="840" extrusionOk="0">
                  <a:moveTo>
                    <a:pt x="956" y="0"/>
                  </a:moveTo>
                  <a:lnTo>
                    <a:pt x="0" y="554"/>
                  </a:lnTo>
                  <a:lnTo>
                    <a:pt x="50" y="840"/>
                  </a:lnTo>
                  <a:lnTo>
                    <a:pt x="1106" y="22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13;p58"/>
            <p:cNvSpPr/>
            <p:nvPr/>
          </p:nvSpPr>
          <p:spPr>
            <a:xfrm>
              <a:off x="6009775" y="572850"/>
              <a:ext cx="121950" cy="125250"/>
            </a:xfrm>
            <a:custGeom>
              <a:avLst/>
              <a:gdLst/>
              <a:ahLst/>
              <a:cxnLst/>
              <a:rect l="l" t="t" r="r" b="b"/>
              <a:pathLst>
                <a:path w="4878" h="5010" extrusionOk="0">
                  <a:moveTo>
                    <a:pt x="3306" y="1"/>
                  </a:moveTo>
                  <a:cubicBezTo>
                    <a:pt x="2882" y="1"/>
                    <a:pt x="2367" y="116"/>
                    <a:pt x="1795" y="479"/>
                  </a:cubicBezTo>
                  <a:cubicBezTo>
                    <a:pt x="237" y="1473"/>
                    <a:pt x="324" y="3162"/>
                    <a:pt x="340" y="3971"/>
                  </a:cubicBezTo>
                  <a:cubicBezTo>
                    <a:pt x="354" y="4784"/>
                    <a:pt x="426" y="5010"/>
                    <a:pt x="426" y="5010"/>
                  </a:cubicBezTo>
                  <a:lnTo>
                    <a:pt x="821" y="4893"/>
                  </a:lnTo>
                  <a:lnTo>
                    <a:pt x="715" y="4893"/>
                  </a:lnTo>
                  <a:cubicBezTo>
                    <a:pt x="715" y="4893"/>
                    <a:pt x="1" y="2101"/>
                    <a:pt x="1457" y="868"/>
                  </a:cubicBezTo>
                  <a:cubicBezTo>
                    <a:pt x="2102" y="317"/>
                    <a:pt x="2700" y="119"/>
                    <a:pt x="3197" y="119"/>
                  </a:cubicBezTo>
                  <a:cubicBezTo>
                    <a:pt x="3818" y="119"/>
                    <a:pt x="4283" y="429"/>
                    <a:pt x="4490" y="750"/>
                  </a:cubicBezTo>
                  <a:lnTo>
                    <a:pt x="4877" y="299"/>
                  </a:lnTo>
                  <a:lnTo>
                    <a:pt x="4572" y="118"/>
                  </a:lnTo>
                  <a:lnTo>
                    <a:pt x="4490" y="340"/>
                  </a:lnTo>
                  <a:cubicBezTo>
                    <a:pt x="4490" y="340"/>
                    <a:pt x="4034" y="1"/>
                    <a:pt x="3306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14;p58"/>
            <p:cNvSpPr/>
            <p:nvPr/>
          </p:nvSpPr>
          <p:spPr>
            <a:xfrm>
              <a:off x="5887975" y="654050"/>
              <a:ext cx="115425" cy="61725"/>
            </a:xfrm>
            <a:custGeom>
              <a:avLst/>
              <a:gdLst/>
              <a:ahLst/>
              <a:cxnLst/>
              <a:rect l="l" t="t" r="r" b="b"/>
              <a:pathLst>
                <a:path w="4617" h="2469" extrusionOk="0">
                  <a:moveTo>
                    <a:pt x="2152" y="0"/>
                  </a:moveTo>
                  <a:cubicBezTo>
                    <a:pt x="1937" y="0"/>
                    <a:pt x="1721" y="41"/>
                    <a:pt x="1509" y="133"/>
                  </a:cubicBezTo>
                  <a:cubicBezTo>
                    <a:pt x="403" y="607"/>
                    <a:pt x="332" y="2258"/>
                    <a:pt x="332" y="2258"/>
                  </a:cubicBezTo>
                  <a:lnTo>
                    <a:pt x="0" y="2274"/>
                  </a:lnTo>
                  <a:lnTo>
                    <a:pt x="0" y="2469"/>
                  </a:lnTo>
                  <a:lnTo>
                    <a:pt x="403" y="2469"/>
                  </a:lnTo>
                  <a:cubicBezTo>
                    <a:pt x="448" y="1295"/>
                    <a:pt x="1212" y="133"/>
                    <a:pt x="2419" y="133"/>
                  </a:cubicBezTo>
                  <a:cubicBezTo>
                    <a:pt x="2420" y="133"/>
                    <a:pt x="2421" y="133"/>
                    <a:pt x="2422" y="133"/>
                  </a:cubicBezTo>
                  <a:cubicBezTo>
                    <a:pt x="3633" y="133"/>
                    <a:pt x="4531" y="2383"/>
                    <a:pt x="4531" y="2383"/>
                  </a:cubicBezTo>
                  <a:lnTo>
                    <a:pt x="4606" y="2338"/>
                  </a:lnTo>
                  <a:cubicBezTo>
                    <a:pt x="4606" y="2338"/>
                    <a:pt x="4608" y="2340"/>
                    <a:pt x="4609" y="2340"/>
                  </a:cubicBezTo>
                  <a:cubicBezTo>
                    <a:pt x="4616" y="2340"/>
                    <a:pt x="4609" y="2275"/>
                    <a:pt x="4267" y="1494"/>
                  </a:cubicBezTo>
                  <a:cubicBezTo>
                    <a:pt x="3938" y="734"/>
                    <a:pt x="3061" y="0"/>
                    <a:pt x="2152" y="0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15;p58"/>
            <p:cNvSpPr/>
            <p:nvPr/>
          </p:nvSpPr>
          <p:spPr>
            <a:xfrm>
              <a:off x="6037450" y="984950"/>
              <a:ext cx="122100" cy="143375"/>
            </a:xfrm>
            <a:custGeom>
              <a:avLst/>
              <a:gdLst/>
              <a:ahLst/>
              <a:cxnLst/>
              <a:rect l="l" t="t" r="r" b="b"/>
              <a:pathLst>
                <a:path w="4884" h="5735" extrusionOk="0">
                  <a:moveTo>
                    <a:pt x="3220" y="1"/>
                  </a:moveTo>
                  <a:lnTo>
                    <a:pt x="0" y="5735"/>
                  </a:lnTo>
                  <a:lnTo>
                    <a:pt x="4883" y="607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16;p58"/>
            <p:cNvSpPr/>
            <p:nvPr/>
          </p:nvSpPr>
          <p:spPr>
            <a:xfrm>
              <a:off x="6008825" y="954775"/>
              <a:ext cx="57225" cy="143550"/>
            </a:xfrm>
            <a:custGeom>
              <a:avLst/>
              <a:gdLst/>
              <a:ahLst/>
              <a:cxnLst/>
              <a:rect l="l" t="t" r="r" b="b"/>
              <a:pathLst>
                <a:path w="2289" h="5742" extrusionOk="0">
                  <a:moveTo>
                    <a:pt x="1" y="1"/>
                  </a:moveTo>
                  <a:lnTo>
                    <a:pt x="2288" y="5742"/>
                  </a:lnTo>
                  <a:lnTo>
                    <a:pt x="1408" y="1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17;p58"/>
            <p:cNvSpPr/>
            <p:nvPr/>
          </p:nvSpPr>
          <p:spPr>
            <a:xfrm>
              <a:off x="5896250" y="1000100"/>
              <a:ext cx="263300" cy="276475"/>
            </a:xfrm>
            <a:custGeom>
              <a:avLst/>
              <a:gdLst/>
              <a:ahLst/>
              <a:cxnLst/>
              <a:rect l="l" t="t" r="r" b="b"/>
              <a:pathLst>
                <a:path w="10532" h="11059" extrusionOk="0">
                  <a:moveTo>
                    <a:pt x="10531" y="1"/>
                  </a:moveTo>
                  <a:lnTo>
                    <a:pt x="1" y="11059"/>
                  </a:lnTo>
                  <a:cubicBezTo>
                    <a:pt x="1" y="11059"/>
                    <a:pt x="6701" y="8275"/>
                    <a:pt x="8168" y="6450"/>
                  </a:cubicBezTo>
                  <a:cubicBezTo>
                    <a:pt x="9640" y="4629"/>
                    <a:pt x="10531" y="1"/>
                    <a:pt x="105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18;p58"/>
            <p:cNvSpPr/>
            <p:nvPr/>
          </p:nvSpPr>
          <p:spPr>
            <a:xfrm>
              <a:off x="5906500" y="1010425"/>
              <a:ext cx="391500" cy="416475"/>
            </a:xfrm>
            <a:custGeom>
              <a:avLst/>
              <a:gdLst/>
              <a:ahLst/>
              <a:cxnLst/>
              <a:rect l="l" t="t" r="r" b="b"/>
              <a:pathLst>
                <a:path w="15660" h="16659" extrusionOk="0">
                  <a:moveTo>
                    <a:pt x="13824" y="0"/>
                  </a:moveTo>
                  <a:cubicBezTo>
                    <a:pt x="13600" y="0"/>
                    <a:pt x="13356" y="64"/>
                    <a:pt x="13094" y="216"/>
                  </a:cubicBezTo>
                  <a:cubicBezTo>
                    <a:pt x="11434" y="1180"/>
                    <a:pt x="8297" y="12084"/>
                    <a:pt x="8297" y="12084"/>
                  </a:cubicBezTo>
                  <a:lnTo>
                    <a:pt x="2243" y="7041"/>
                  </a:lnTo>
                  <a:lnTo>
                    <a:pt x="1" y="7579"/>
                  </a:lnTo>
                  <a:lnTo>
                    <a:pt x="9609" y="16658"/>
                  </a:lnTo>
                  <a:cubicBezTo>
                    <a:pt x="9609" y="16658"/>
                    <a:pt x="15148" y="6718"/>
                    <a:pt x="15404" y="4261"/>
                  </a:cubicBezTo>
                  <a:lnTo>
                    <a:pt x="15660" y="1804"/>
                  </a:lnTo>
                  <a:cubicBezTo>
                    <a:pt x="15660" y="1804"/>
                    <a:pt x="15015" y="0"/>
                    <a:pt x="138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19;p58"/>
            <p:cNvSpPr/>
            <p:nvPr/>
          </p:nvSpPr>
          <p:spPr>
            <a:xfrm>
              <a:off x="5757875" y="965400"/>
              <a:ext cx="363200" cy="378500"/>
            </a:xfrm>
            <a:custGeom>
              <a:avLst/>
              <a:gdLst/>
              <a:ahLst/>
              <a:cxnLst/>
              <a:rect l="l" t="t" r="r" b="b"/>
              <a:pathLst>
                <a:path w="14528" h="15140" extrusionOk="0">
                  <a:moveTo>
                    <a:pt x="4230" y="1"/>
                  </a:moveTo>
                  <a:cubicBezTo>
                    <a:pt x="4230" y="1"/>
                    <a:pt x="4143" y="76"/>
                    <a:pt x="4001" y="227"/>
                  </a:cubicBezTo>
                  <a:cubicBezTo>
                    <a:pt x="3564" y="697"/>
                    <a:pt x="2612" y="1894"/>
                    <a:pt x="2235" y="3759"/>
                  </a:cubicBezTo>
                  <a:cubicBezTo>
                    <a:pt x="1735" y="6220"/>
                    <a:pt x="0" y="15017"/>
                    <a:pt x="1656" y="15137"/>
                  </a:cubicBezTo>
                  <a:cubicBezTo>
                    <a:pt x="1677" y="15139"/>
                    <a:pt x="1699" y="15139"/>
                    <a:pt x="1723" y="15139"/>
                  </a:cubicBezTo>
                  <a:cubicBezTo>
                    <a:pt x="3586" y="15139"/>
                    <a:pt x="14528" y="10472"/>
                    <a:pt x="14528" y="10472"/>
                  </a:cubicBezTo>
                  <a:lnTo>
                    <a:pt x="13703" y="10028"/>
                  </a:lnTo>
                  <a:lnTo>
                    <a:pt x="5287" y="9809"/>
                  </a:lnTo>
                  <a:lnTo>
                    <a:pt x="42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220;p58"/>
            <p:cNvSpPr/>
            <p:nvPr/>
          </p:nvSpPr>
          <p:spPr>
            <a:xfrm>
              <a:off x="6100450" y="1208750"/>
              <a:ext cx="45850" cy="24100"/>
            </a:xfrm>
            <a:custGeom>
              <a:avLst/>
              <a:gdLst/>
              <a:ahLst/>
              <a:cxnLst/>
              <a:rect l="l" t="t" r="r" b="b"/>
              <a:pathLst>
                <a:path w="1834" h="964" extrusionOk="0">
                  <a:moveTo>
                    <a:pt x="1833" y="0"/>
                  </a:moveTo>
                  <a:lnTo>
                    <a:pt x="0" y="294"/>
                  </a:lnTo>
                  <a:lnTo>
                    <a:pt x="825" y="738"/>
                  </a:lnTo>
                  <a:lnTo>
                    <a:pt x="1517" y="964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21;p58"/>
            <p:cNvSpPr/>
            <p:nvPr/>
          </p:nvSpPr>
          <p:spPr>
            <a:xfrm>
              <a:off x="5884300" y="1161425"/>
              <a:ext cx="67075" cy="38800"/>
            </a:xfrm>
            <a:custGeom>
              <a:avLst/>
              <a:gdLst/>
              <a:ahLst/>
              <a:cxnLst/>
              <a:rect l="l" t="t" r="r" b="b"/>
              <a:pathLst>
                <a:path w="2683" h="1552" extrusionOk="0">
                  <a:moveTo>
                    <a:pt x="202" y="0"/>
                  </a:moveTo>
                  <a:cubicBezTo>
                    <a:pt x="187" y="0"/>
                    <a:pt x="176" y="3"/>
                    <a:pt x="170" y="8"/>
                  </a:cubicBezTo>
                  <a:cubicBezTo>
                    <a:pt x="0" y="148"/>
                    <a:pt x="170" y="1551"/>
                    <a:pt x="170" y="1551"/>
                  </a:cubicBezTo>
                  <a:lnTo>
                    <a:pt x="1389" y="1419"/>
                  </a:lnTo>
                  <a:lnTo>
                    <a:pt x="2683" y="1110"/>
                  </a:lnTo>
                  <a:cubicBezTo>
                    <a:pt x="2683" y="1110"/>
                    <a:pt x="517" y="0"/>
                    <a:pt x="202" y="0"/>
                  </a:cubicBez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22;p58"/>
            <p:cNvSpPr/>
            <p:nvPr/>
          </p:nvSpPr>
          <p:spPr>
            <a:xfrm>
              <a:off x="5980150" y="954775"/>
              <a:ext cx="83275" cy="127275"/>
            </a:xfrm>
            <a:custGeom>
              <a:avLst/>
              <a:gdLst/>
              <a:ahLst/>
              <a:cxnLst/>
              <a:rect l="l" t="t" r="r" b="b"/>
              <a:pathLst>
                <a:path w="3331" h="5091" extrusionOk="0">
                  <a:moveTo>
                    <a:pt x="1148" y="1"/>
                  </a:moveTo>
                  <a:cubicBezTo>
                    <a:pt x="1148" y="1"/>
                    <a:pt x="0" y="824"/>
                    <a:pt x="320" y="2228"/>
                  </a:cubicBezTo>
                  <a:cubicBezTo>
                    <a:pt x="636" y="3632"/>
                    <a:pt x="3331" y="5091"/>
                    <a:pt x="3331" y="5091"/>
                  </a:cubicBezTo>
                  <a:lnTo>
                    <a:pt x="11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223;p58"/>
            <p:cNvSpPr/>
            <p:nvPr/>
          </p:nvSpPr>
          <p:spPr>
            <a:xfrm>
              <a:off x="5878750" y="1440325"/>
              <a:ext cx="337625" cy="289075"/>
            </a:xfrm>
            <a:custGeom>
              <a:avLst/>
              <a:gdLst/>
              <a:ahLst/>
              <a:cxnLst/>
              <a:rect l="l" t="t" r="r" b="b"/>
              <a:pathLst>
                <a:path w="13505" h="11563" extrusionOk="0">
                  <a:moveTo>
                    <a:pt x="2371" y="0"/>
                  </a:moveTo>
                  <a:lnTo>
                    <a:pt x="1" y="11562"/>
                  </a:lnTo>
                  <a:lnTo>
                    <a:pt x="13504" y="11562"/>
                  </a:lnTo>
                  <a:cubicBezTo>
                    <a:pt x="13000" y="6596"/>
                    <a:pt x="8297" y="3210"/>
                    <a:pt x="8297" y="3210"/>
                  </a:cubicBezTo>
                  <a:lnTo>
                    <a:pt x="9531" y="1016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224;p58"/>
            <p:cNvSpPr/>
            <p:nvPr/>
          </p:nvSpPr>
          <p:spPr>
            <a:xfrm>
              <a:off x="6052200" y="1000100"/>
              <a:ext cx="197750" cy="312425"/>
            </a:xfrm>
            <a:custGeom>
              <a:avLst/>
              <a:gdLst/>
              <a:ahLst/>
              <a:cxnLst/>
              <a:rect l="l" t="t" r="r" b="b"/>
              <a:pathLst>
                <a:path w="7910" h="12497" extrusionOk="0">
                  <a:moveTo>
                    <a:pt x="4293" y="1"/>
                  </a:moveTo>
                  <a:cubicBezTo>
                    <a:pt x="4293" y="1"/>
                    <a:pt x="3402" y="4629"/>
                    <a:pt x="1930" y="6450"/>
                  </a:cubicBezTo>
                  <a:cubicBezTo>
                    <a:pt x="1633" y="6822"/>
                    <a:pt x="1118" y="7233"/>
                    <a:pt x="486" y="7654"/>
                  </a:cubicBezTo>
                  <a:cubicBezTo>
                    <a:pt x="418" y="7966"/>
                    <a:pt x="355" y="8282"/>
                    <a:pt x="294" y="8598"/>
                  </a:cubicBezTo>
                  <a:lnTo>
                    <a:pt x="1930" y="8640"/>
                  </a:lnTo>
                  <a:lnTo>
                    <a:pt x="3763" y="8346"/>
                  </a:lnTo>
                  <a:cubicBezTo>
                    <a:pt x="4820" y="5156"/>
                    <a:pt x="6295" y="1194"/>
                    <a:pt x="7266" y="629"/>
                  </a:cubicBezTo>
                  <a:cubicBezTo>
                    <a:pt x="7496" y="497"/>
                    <a:pt x="7710" y="433"/>
                    <a:pt x="7909" y="419"/>
                  </a:cubicBezTo>
                  <a:cubicBezTo>
                    <a:pt x="6954" y="265"/>
                    <a:pt x="5460" y="110"/>
                    <a:pt x="4293" y="1"/>
                  </a:cubicBezTo>
                  <a:close/>
                  <a:moveTo>
                    <a:pt x="2755" y="9084"/>
                  </a:moveTo>
                  <a:cubicBezTo>
                    <a:pt x="2755" y="9084"/>
                    <a:pt x="1626" y="9565"/>
                    <a:pt x="30" y="10220"/>
                  </a:cubicBezTo>
                  <a:cubicBezTo>
                    <a:pt x="20" y="10291"/>
                    <a:pt x="8" y="10366"/>
                    <a:pt x="1" y="10442"/>
                  </a:cubicBezTo>
                  <a:lnTo>
                    <a:pt x="2469" y="12497"/>
                  </a:lnTo>
                  <a:cubicBezTo>
                    <a:pt x="2469" y="12497"/>
                    <a:pt x="2864" y="11123"/>
                    <a:pt x="3447" y="9310"/>
                  </a:cubicBezTo>
                  <a:lnTo>
                    <a:pt x="2755" y="9084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225;p58"/>
            <p:cNvSpPr/>
            <p:nvPr/>
          </p:nvSpPr>
          <p:spPr>
            <a:xfrm>
              <a:off x="6272225" y="1015650"/>
              <a:ext cx="1325" cy="750"/>
            </a:xfrm>
            <a:custGeom>
              <a:avLst/>
              <a:gdLst/>
              <a:ahLst/>
              <a:cxnLst/>
              <a:rect l="l" t="t" r="r" b="b"/>
              <a:pathLst>
                <a:path w="53" h="30" extrusionOk="0">
                  <a:moveTo>
                    <a:pt x="53" y="30"/>
                  </a:moveTo>
                  <a:lnTo>
                    <a:pt x="53" y="30"/>
                  </a:lnTo>
                  <a:lnTo>
                    <a:pt x="53" y="30"/>
                  </a:lnTo>
                  <a:close/>
                  <a:moveTo>
                    <a:pt x="0" y="0"/>
                  </a:moveTo>
                  <a:cubicBezTo>
                    <a:pt x="7" y="4"/>
                    <a:pt x="11" y="7"/>
                    <a:pt x="19" y="7"/>
                  </a:cubicBezTo>
                  <a:cubicBezTo>
                    <a:pt x="30" y="15"/>
                    <a:pt x="42" y="23"/>
                    <a:pt x="53" y="30"/>
                  </a:cubicBezTo>
                  <a:cubicBezTo>
                    <a:pt x="42" y="23"/>
                    <a:pt x="30" y="15"/>
                    <a:pt x="19" y="7"/>
                  </a:cubicBezTo>
                  <a:cubicBezTo>
                    <a:pt x="11" y="7"/>
                    <a:pt x="7" y="4"/>
                    <a:pt x="0" y="0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226;p58"/>
            <p:cNvSpPr/>
            <p:nvPr/>
          </p:nvSpPr>
          <p:spPr>
            <a:xfrm>
              <a:off x="6035100" y="1013375"/>
              <a:ext cx="247675" cy="452375"/>
            </a:xfrm>
            <a:custGeom>
              <a:avLst/>
              <a:gdLst/>
              <a:ahLst/>
              <a:cxnLst/>
              <a:rect l="l" t="t" r="r" b="b"/>
              <a:pathLst>
                <a:path w="9907" h="18095" extrusionOk="0">
                  <a:moveTo>
                    <a:pt x="9192" y="1"/>
                  </a:moveTo>
                  <a:lnTo>
                    <a:pt x="9192" y="1"/>
                  </a:lnTo>
                  <a:cubicBezTo>
                    <a:pt x="9474" y="128"/>
                    <a:pt x="9711" y="354"/>
                    <a:pt x="9906" y="595"/>
                  </a:cubicBezTo>
                  <a:cubicBezTo>
                    <a:pt x="9798" y="373"/>
                    <a:pt x="9669" y="211"/>
                    <a:pt x="9538" y="121"/>
                  </a:cubicBezTo>
                  <a:cubicBezTo>
                    <a:pt x="9527" y="114"/>
                    <a:pt x="9515" y="106"/>
                    <a:pt x="9504" y="98"/>
                  </a:cubicBezTo>
                  <a:cubicBezTo>
                    <a:pt x="9496" y="98"/>
                    <a:pt x="9492" y="95"/>
                    <a:pt x="9485" y="91"/>
                  </a:cubicBezTo>
                  <a:cubicBezTo>
                    <a:pt x="9425" y="60"/>
                    <a:pt x="9324" y="31"/>
                    <a:pt x="9192" y="1"/>
                  </a:cubicBezTo>
                  <a:close/>
                  <a:moveTo>
                    <a:pt x="376" y="12676"/>
                  </a:moveTo>
                  <a:cubicBezTo>
                    <a:pt x="230" y="14310"/>
                    <a:pt x="127" y="15958"/>
                    <a:pt x="0" y="17628"/>
                  </a:cubicBezTo>
                  <a:lnTo>
                    <a:pt x="3277" y="18094"/>
                  </a:lnTo>
                  <a:cubicBezTo>
                    <a:pt x="3567" y="17571"/>
                    <a:pt x="3898" y="16977"/>
                    <a:pt x="4248" y="16333"/>
                  </a:cubicBezTo>
                  <a:lnTo>
                    <a:pt x="376" y="12676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227;p58"/>
            <p:cNvSpPr/>
            <p:nvPr/>
          </p:nvSpPr>
          <p:spPr>
            <a:xfrm>
              <a:off x="6141850" y="1422175"/>
              <a:ext cx="4900" cy="4725"/>
            </a:xfrm>
            <a:custGeom>
              <a:avLst/>
              <a:gdLst/>
              <a:ahLst/>
              <a:cxnLst/>
              <a:rect l="l" t="t" r="r" b="b"/>
              <a:pathLst>
                <a:path w="196" h="189" extrusionOk="0">
                  <a:moveTo>
                    <a:pt x="0" y="0"/>
                  </a:moveTo>
                  <a:lnTo>
                    <a:pt x="195" y="188"/>
                  </a:lnTo>
                  <a:lnTo>
                    <a:pt x="195" y="188"/>
                  </a:ln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228;p58"/>
            <p:cNvSpPr/>
            <p:nvPr/>
          </p:nvSpPr>
          <p:spPr>
            <a:xfrm>
              <a:off x="6112975" y="991175"/>
              <a:ext cx="46575" cy="57875"/>
            </a:xfrm>
            <a:custGeom>
              <a:avLst/>
              <a:gdLst/>
              <a:ahLst/>
              <a:cxnLst/>
              <a:rect l="l" t="t" r="r" b="b"/>
              <a:pathLst>
                <a:path w="1863" h="2315" extrusionOk="0">
                  <a:moveTo>
                    <a:pt x="892" y="0"/>
                  </a:moveTo>
                  <a:cubicBezTo>
                    <a:pt x="670" y="757"/>
                    <a:pt x="388" y="1495"/>
                    <a:pt x="56" y="2198"/>
                  </a:cubicBezTo>
                  <a:cubicBezTo>
                    <a:pt x="38" y="2240"/>
                    <a:pt x="19" y="2277"/>
                    <a:pt x="1" y="2315"/>
                  </a:cubicBezTo>
                  <a:lnTo>
                    <a:pt x="1862" y="358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C9A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229;p58"/>
            <p:cNvSpPr/>
            <p:nvPr/>
          </p:nvSpPr>
          <p:spPr>
            <a:xfrm>
              <a:off x="6064325" y="1000100"/>
              <a:ext cx="95225" cy="191350"/>
            </a:xfrm>
            <a:custGeom>
              <a:avLst/>
              <a:gdLst/>
              <a:ahLst/>
              <a:cxnLst/>
              <a:rect l="l" t="t" r="r" b="b"/>
              <a:pathLst>
                <a:path w="3809" h="7654" extrusionOk="0">
                  <a:moveTo>
                    <a:pt x="3808" y="1"/>
                  </a:moveTo>
                  <a:lnTo>
                    <a:pt x="1947" y="1958"/>
                  </a:lnTo>
                  <a:cubicBezTo>
                    <a:pt x="1025" y="3828"/>
                    <a:pt x="419" y="5728"/>
                    <a:pt x="1" y="7654"/>
                  </a:cubicBezTo>
                  <a:cubicBezTo>
                    <a:pt x="633" y="7233"/>
                    <a:pt x="1148" y="6822"/>
                    <a:pt x="1445" y="6450"/>
                  </a:cubicBezTo>
                  <a:cubicBezTo>
                    <a:pt x="2917" y="4629"/>
                    <a:pt x="3808" y="1"/>
                    <a:pt x="38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30;p58"/>
            <p:cNvSpPr/>
            <p:nvPr/>
          </p:nvSpPr>
          <p:spPr>
            <a:xfrm>
              <a:off x="6044475" y="1010550"/>
              <a:ext cx="253525" cy="416350"/>
            </a:xfrm>
            <a:custGeom>
              <a:avLst/>
              <a:gdLst/>
              <a:ahLst/>
              <a:cxnLst/>
              <a:rect l="l" t="t" r="r" b="b"/>
              <a:pathLst>
                <a:path w="10141" h="16654" extrusionOk="0">
                  <a:moveTo>
                    <a:pt x="8218" y="1"/>
                  </a:moveTo>
                  <a:cubicBezTo>
                    <a:pt x="8019" y="15"/>
                    <a:pt x="7805" y="79"/>
                    <a:pt x="7575" y="211"/>
                  </a:cubicBezTo>
                  <a:cubicBezTo>
                    <a:pt x="6604" y="776"/>
                    <a:pt x="5129" y="4738"/>
                    <a:pt x="4072" y="7928"/>
                  </a:cubicBezTo>
                  <a:lnTo>
                    <a:pt x="3756" y="8892"/>
                  </a:lnTo>
                  <a:cubicBezTo>
                    <a:pt x="3173" y="10705"/>
                    <a:pt x="2778" y="12079"/>
                    <a:pt x="2778" y="12079"/>
                  </a:cubicBezTo>
                  <a:lnTo>
                    <a:pt x="310" y="10024"/>
                  </a:lnTo>
                  <a:cubicBezTo>
                    <a:pt x="181" y="10938"/>
                    <a:pt x="84" y="11860"/>
                    <a:pt x="1" y="12789"/>
                  </a:cubicBezTo>
                  <a:lnTo>
                    <a:pt x="3873" y="16446"/>
                  </a:lnTo>
                  <a:lnTo>
                    <a:pt x="3895" y="16465"/>
                  </a:lnTo>
                  <a:lnTo>
                    <a:pt x="4090" y="16653"/>
                  </a:lnTo>
                  <a:cubicBezTo>
                    <a:pt x="4099" y="16639"/>
                    <a:pt x="9629" y="6709"/>
                    <a:pt x="9885" y="4256"/>
                  </a:cubicBezTo>
                  <a:lnTo>
                    <a:pt x="10141" y="1799"/>
                  </a:lnTo>
                  <a:cubicBezTo>
                    <a:pt x="10141" y="1799"/>
                    <a:pt x="9934" y="1216"/>
                    <a:pt x="9531" y="712"/>
                  </a:cubicBezTo>
                  <a:lnTo>
                    <a:pt x="9531" y="708"/>
                  </a:lnTo>
                  <a:cubicBezTo>
                    <a:pt x="9336" y="467"/>
                    <a:pt x="9099" y="241"/>
                    <a:pt x="8817" y="114"/>
                  </a:cubicBezTo>
                  <a:cubicBezTo>
                    <a:pt x="8813" y="114"/>
                    <a:pt x="8813" y="110"/>
                    <a:pt x="8813" y="110"/>
                  </a:cubicBezTo>
                  <a:cubicBezTo>
                    <a:pt x="8655" y="38"/>
                    <a:pt x="8485" y="1"/>
                    <a:pt x="8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31;p58"/>
            <p:cNvSpPr/>
            <p:nvPr/>
          </p:nvSpPr>
          <p:spPr>
            <a:xfrm>
              <a:off x="6052950" y="1215050"/>
              <a:ext cx="68125" cy="40575"/>
            </a:xfrm>
            <a:custGeom>
              <a:avLst/>
              <a:gdLst/>
              <a:ahLst/>
              <a:cxnLst/>
              <a:rect l="l" t="t" r="r" b="b"/>
              <a:pathLst>
                <a:path w="2725" h="1623" extrusionOk="0">
                  <a:moveTo>
                    <a:pt x="264" y="0"/>
                  </a:moveTo>
                  <a:cubicBezTo>
                    <a:pt x="167" y="538"/>
                    <a:pt x="80" y="1077"/>
                    <a:pt x="0" y="1622"/>
                  </a:cubicBezTo>
                  <a:cubicBezTo>
                    <a:pt x="1596" y="967"/>
                    <a:pt x="2725" y="486"/>
                    <a:pt x="2725" y="486"/>
                  </a:cubicBezTo>
                  <a:lnTo>
                    <a:pt x="1900" y="4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32;p58"/>
            <p:cNvSpPr/>
            <p:nvPr/>
          </p:nvSpPr>
          <p:spPr>
            <a:xfrm>
              <a:off x="6100450" y="1208750"/>
              <a:ext cx="45850" cy="24100"/>
            </a:xfrm>
            <a:custGeom>
              <a:avLst/>
              <a:gdLst/>
              <a:ahLst/>
              <a:cxnLst/>
              <a:rect l="l" t="t" r="r" b="b"/>
              <a:pathLst>
                <a:path w="1834" h="964" extrusionOk="0">
                  <a:moveTo>
                    <a:pt x="1833" y="0"/>
                  </a:moveTo>
                  <a:lnTo>
                    <a:pt x="0" y="294"/>
                  </a:lnTo>
                  <a:lnTo>
                    <a:pt x="825" y="738"/>
                  </a:lnTo>
                  <a:lnTo>
                    <a:pt x="1517" y="964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DA99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33;p58"/>
            <p:cNvSpPr/>
            <p:nvPr/>
          </p:nvSpPr>
          <p:spPr>
            <a:xfrm>
              <a:off x="6086150" y="1520550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34;p58"/>
            <p:cNvSpPr/>
            <p:nvPr/>
          </p:nvSpPr>
          <p:spPr>
            <a:xfrm>
              <a:off x="6086150" y="1465800"/>
              <a:ext cx="30800" cy="54775"/>
            </a:xfrm>
            <a:custGeom>
              <a:avLst/>
              <a:gdLst/>
              <a:ahLst/>
              <a:cxnLst/>
              <a:rect l="l" t="t" r="r" b="b"/>
              <a:pathLst>
                <a:path w="1232" h="2191" extrusionOk="0">
                  <a:moveTo>
                    <a:pt x="1232" y="1"/>
                  </a:moveTo>
                  <a:lnTo>
                    <a:pt x="1" y="2191"/>
                  </a:lnTo>
                  <a:lnTo>
                    <a:pt x="4" y="2191"/>
                  </a:lnTo>
                  <a:cubicBezTo>
                    <a:pt x="39" y="2127"/>
                    <a:pt x="520" y="1280"/>
                    <a:pt x="1232" y="1"/>
                  </a:cubicBez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35;p58"/>
            <p:cNvSpPr/>
            <p:nvPr/>
          </p:nvSpPr>
          <p:spPr>
            <a:xfrm>
              <a:off x="6086150" y="1520550"/>
              <a:ext cx="16125" cy="13125"/>
            </a:xfrm>
            <a:custGeom>
              <a:avLst/>
              <a:gdLst/>
              <a:ahLst/>
              <a:cxnLst/>
              <a:rect l="l" t="t" r="r" b="b"/>
              <a:pathLst>
                <a:path w="645" h="525" extrusionOk="0">
                  <a:moveTo>
                    <a:pt x="1" y="1"/>
                  </a:moveTo>
                  <a:lnTo>
                    <a:pt x="1" y="5"/>
                  </a:lnTo>
                  <a:cubicBezTo>
                    <a:pt x="5" y="7"/>
                    <a:pt x="20" y="17"/>
                    <a:pt x="46" y="35"/>
                  </a:cubicBezTo>
                  <a:lnTo>
                    <a:pt x="46" y="35"/>
                  </a:lnTo>
                  <a:cubicBezTo>
                    <a:pt x="16" y="12"/>
                    <a:pt x="1" y="1"/>
                    <a:pt x="1" y="1"/>
                  </a:cubicBezTo>
                  <a:close/>
                  <a:moveTo>
                    <a:pt x="46" y="35"/>
                  </a:moveTo>
                  <a:cubicBezTo>
                    <a:pt x="135" y="103"/>
                    <a:pt x="351" y="270"/>
                    <a:pt x="645" y="524"/>
                  </a:cubicBezTo>
                  <a:cubicBezTo>
                    <a:pt x="349" y="261"/>
                    <a:pt x="136" y="98"/>
                    <a:pt x="46" y="35"/>
                  </a:cubicBez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36;p58"/>
            <p:cNvSpPr/>
            <p:nvPr/>
          </p:nvSpPr>
          <p:spPr>
            <a:xfrm>
              <a:off x="6140150" y="157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47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37;p58"/>
            <p:cNvSpPr/>
            <p:nvPr/>
          </p:nvSpPr>
          <p:spPr>
            <a:xfrm>
              <a:off x="6203075" y="1672750"/>
              <a:ext cx="12525" cy="50075"/>
            </a:xfrm>
            <a:custGeom>
              <a:avLst/>
              <a:gdLst/>
              <a:ahLst/>
              <a:cxnLst/>
              <a:rect l="l" t="t" r="r" b="b"/>
              <a:pathLst>
                <a:path w="501" h="2003" extrusionOk="0">
                  <a:moveTo>
                    <a:pt x="0" y="1"/>
                  </a:moveTo>
                  <a:cubicBezTo>
                    <a:pt x="234" y="633"/>
                    <a:pt x="407" y="1303"/>
                    <a:pt x="501" y="2003"/>
                  </a:cubicBezTo>
                  <a:cubicBezTo>
                    <a:pt x="407" y="1303"/>
                    <a:pt x="234" y="633"/>
                    <a:pt x="0" y="1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38;p58"/>
            <p:cNvSpPr/>
            <p:nvPr/>
          </p:nvSpPr>
          <p:spPr>
            <a:xfrm>
              <a:off x="6203075" y="1672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8B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39;p58"/>
            <p:cNvSpPr/>
            <p:nvPr/>
          </p:nvSpPr>
          <p:spPr>
            <a:xfrm>
              <a:off x="6152375" y="1585575"/>
              <a:ext cx="50725" cy="87200"/>
            </a:xfrm>
            <a:custGeom>
              <a:avLst/>
              <a:gdLst/>
              <a:ahLst/>
              <a:cxnLst/>
              <a:rect l="l" t="t" r="r" b="b"/>
              <a:pathLst>
                <a:path w="2029" h="3488" extrusionOk="0">
                  <a:moveTo>
                    <a:pt x="0" y="0"/>
                  </a:moveTo>
                  <a:cubicBezTo>
                    <a:pt x="767" y="948"/>
                    <a:pt x="1529" y="2132"/>
                    <a:pt x="2028" y="3488"/>
                  </a:cubicBezTo>
                  <a:cubicBezTo>
                    <a:pt x="1529" y="2128"/>
                    <a:pt x="767" y="948"/>
                    <a:pt x="0" y="0"/>
                  </a:cubicBezTo>
                  <a:close/>
                </a:path>
              </a:pathLst>
            </a:custGeom>
            <a:solidFill>
              <a:srgbClr val="8A6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40;p58"/>
            <p:cNvSpPr/>
            <p:nvPr/>
          </p:nvSpPr>
          <p:spPr>
            <a:xfrm>
              <a:off x="6140250" y="1571175"/>
              <a:ext cx="12050" cy="14300"/>
            </a:xfrm>
            <a:custGeom>
              <a:avLst/>
              <a:gdLst/>
              <a:ahLst/>
              <a:cxnLst/>
              <a:rect l="l" t="t" r="r" b="b"/>
              <a:pathLst>
                <a:path w="482" h="572" extrusionOk="0">
                  <a:moveTo>
                    <a:pt x="0" y="0"/>
                  </a:moveTo>
                  <a:cubicBezTo>
                    <a:pt x="158" y="181"/>
                    <a:pt x="320" y="369"/>
                    <a:pt x="482" y="572"/>
                  </a:cubicBezTo>
                  <a:lnTo>
                    <a:pt x="482" y="572"/>
                  </a:lnTo>
                  <a:cubicBezTo>
                    <a:pt x="320" y="369"/>
                    <a:pt x="158" y="181"/>
                    <a:pt x="0" y="0"/>
                  </a:cubicBezTo>
                  <a:close/>
                </a:path>
              </a:pathLst>
            </a:custGeom>
            <a:solidFill>
              <a:srgbClr val="C47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41;p58"/>
            <p:cNvSpPr/>
            <p:nvPr/>
          </p:nvSpPr>
          <p:spPr>
            <a:xfrm>
              <a:off x="6215575" y="1722900"/>
              <a:ext cx="800" cy="6400"/>
            </a:xfrm>
            <a:custGeom>
              <a:avLst/>
              <a:gdLst/>
              <a:ahLst/>
              <a:cxnLst/>
              <a:rect l="l" t="t" r="r" b="b"/>
              <a:pathLst>
                <a:path w="32" h="256" extrusionOk="0">
                  <a:moveTo>
                    <a:pt x="31" y="245"/>
                  </a:moveTo>
                  <a:lnTo>
                    <a:pt x="31" y="256"/>
                  </a:lnTo>
                  <a:lnTo>
                    <a:pt x="31" y="256"/>
                  </a:lnTo>
                  <a:lnTo>
                    <a:pt x="31" y="245"/>
                  </a:lnTo>
                  <a:close/>
                  <a:moveTo>
                    <a:pt x="31" y="233"/>
                  </a:moveTo>
                  <a:lnTo>
                    <a:pt x="31" y="241"/>
                  </a:lnTo>
                  <a:lnTo>
                    <a:pt x="31" y="233"/>
                  </a:lnTo>
                  <a:close/>
                  <a:moveTo>
                    <a:pt x="28" y="219"/>
                  </a:moveTo>
                  <a:lnTo>
                    <a:pt x="28" y="230"/>
                  </a:lnTo>
                  <a:lnTo>
                    <a:pt x="28" y="219"/>
                  </a:lnTo>
                  <a:close/>
                  <a:moveTo>
                    <a:pt x="28" y="203"/>
                  </a:moveTo>
                  <a:lnTo>
                    <a:pt x="28" y="214"/>
                  </a:lnTo>
                  <a:lnTo>
                    <a:pt x="28" y="203"/>
                  </a:lnTo>
                  <a:close/>
                  <a:moveTo>
                    <a:pt x="23" y="188"/>
                  </a:moveTo>
                  <a:cubicBezTo>
                    <a:pt x="23" y="192"/>
                    <a:pt x="23" y="196"/>
                    <a:pt x="28" y="200"/>
                  </a:cubicBezTo>
                  <a:cubicBezTo>
                    <a:pt x="23" y="196"/>
                    <a:pt x="23" y="192"/>
                    <a:pt x="23" y="188"/>
                  </a:cubicBezTo>
                  <a:close/>
                  <a:moveTo>
                    <a:pt x="23" y="177"/>
                  </a:moveTo>
                  <a:lnTo>
                    <a:pt x="23" y="184"/>
                  </a:lnTo>
                  <a:lnTo>
                    <a:pt x="23" y="177"/>
                  </a:lnTo>
                  <a:close/>
                  <a:moveTo>
                    <a:pt x="20" y="158"/>
                  </a:moveTo>
                  <a:cubicBezTo>
                    <a:pt x="23" y="162"/>
                    <a:pt x="23" y="165"/>
                    <a:pt x="23" y="174"/>
                  </a:cubicBezTo>
                  <a:cubicBezTo>
                    <a:pt x="23" y="165"/>
                    <a:pt x="23" y="162"/>
                    <a:pt x="20" y="158"/>
                  </a:cubicBezTo>
                  <a:close/>
                  <a:moveTo>
                    <a:pt x="20" y="146"/>
                  </a:moveTo>
                  <a:lnTo>
                    <a:pt x="20" y="155"/>
                  </a:lnTo>
                  <a:lnTo>
                    <a:pt x="20" y="146"/>
                  </a:lnTo>
                  <a:close/>
                  <a:moveTo>
                    <a:pt x="20" y="132"/>
                  </a:moveTo>
                  <a:lnTo>
                    <a:pt x="20" y="139"/>
                  </a:lnTo>
                  <a:lnTo>
                    <a:pt x="20" y="132"/>
                  </a:lnTo>
                  <a:close/>
                  <a:moveTo>
                    <a:pt x="16" y="113"/>
                  </a:moveTo>
                  <a:lnTo>
                    <a:pt x="16" y="128"/>
                  </a:lnTo>
                  <a:lnTo>
                    <a:pt x="16" y="113"/>
                  </a:lnTo>
                  <a:close/>
                  <a:moveTo>
                    <a:pt x="16" y="101"/>
                  </a:moveTo>
                  <a:lnTo>
                    <a:pt x="16" y="113"/>
                  </a:lnTo>
                  <a:lnTo>
                    <a:pt x="16" y="101"/>
                  </a:lnTo>
                  <a:close/>
                  <a:moveTo>
                    <a:pt x="12" y="87"/>
                  </a:moveTo>
                  <a:lnTo>
                    <a:pt x="12" y="98"/>
                  </a:lnTo>
                  <a:lnTo>
                    <a:pt x="12" y="87"/>
                  </a:lnTo>
                  <a:close/>
                  <a:moveTo>
                    <a:pt x="9" y="56"/>
                  </a:moveTo>
                  <a:cubicBezTo>
                    <a:pt x="9" y="68"/>
                    <a:pt x="12" y="75"/>
                    <a:pt x="12" y="83"/>
                  </a:cubicBezTo>
                  <a:cubicBezTo>
                    <a:pt x="12" y="75"/>
                    <a:pt x="9" y="68"/>
                    <a:pt x="9" y="56"/>
                  </a:cubicBezTo>
                  <a:close/>
                  <a:moveTo>
                    <a:pt x="9" y="45"/>
                  </a:moveTo>
                  <a:lnTo>
                    <a:pt x="9" y="53"/>
                  </a:lnTo>
                  <a:lnTo>
                    <a:pt x="9" y="45"/>
                  </a:lnTo>
                  <a:close/>
                  <a:moveTo>
                    <a:pt x="5" y="26"/>
                  </a:moveTo>
                  <a:cubicBezTo>
                    <a:pt x="5" y="34"/>
                    <a:pt x="5" y="38"/>
                    <a:pt x="9" y="42"/>
                  </a:cubicBezTo>
                  <a:cubicBezTo>
                    <a:pt x="5" y="38"/>
                    <a:pt x="5" y="34"/>
                    <a:pt x="5" y="26"/>
                  </a:cubicBezTo>
                  <a:close/>
                  <a:moveTo>
                    <a:pt x="5" y="16"/>
                  </a:moveTo>
                  <a:lnTo>
                    <a:pt x="5" y="26"/>
                  </a:lnTo>
                  <a:lnTo>
                    <a:pt x="5" y="16"/>
                  </a:lnTo>
                  <a:close/>
                  <a:moveTo>
                    <a:pt x="1" y="0"/>
                  </a:moveTo>
                  <a:cubicBezTo>
                    <a:pt x="1" y="4"/>
                    <a:pt x="1" y="7"/>
                    <a:pt x="5" y="11"/>
                  </a:cubicBezTo>
                  <a:cubicBezTo>
                    <a:pt x="1" y="7"/>
                    <a:pt x="1" y="4"/>
                    <a:pt x="1" y="0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42;p58"/>
            <p:cNvSpPr/>
            <p:nvPr/>
          </p:nvSpPr>
          <p:spPr>
            <a:xfrm>
              <a:off x="6216350" y="1729275"/>
              <a:ext cx="25" cy="125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43;p58"/>
            <p:cNvSpPr/>
            <p:nvPr/>
          </p:nvSpPr>
          <p:spPr>
            <a:xfrm>
              <a:off x="5920325" y="1454075"/>
              <a:ext cx="296050" cy="275325"/>
            </a:xfrm>
            <a:custGeom>
              <a:avLst/>
              <a:gdLst/>
              <a:ahLst/>
              <a:cxnLst/>
              <a:rect l="l" t="t" r="r" b="b"/>
              <a:pathLst>
                <a:path w="11842" h="11013" extrusionOk="0">
                  <a:moveTo>
                    <a:pt x="4591" y="0"/>
                  </a:moveTo>
                  <a:cubicBezTo>
                    <a:pt x="4569" y="297"/>
                    <a:pt x="4546" y="591"/>
                    <a:pt x="4519" y="888"/>
                  </a:cubicBezTo>
                  <a:cubicBezTo>
                    <a:pt x="4519" y="3382"/>
                    <a:pt x="3522" y="5877"/>
                    <a:pt x="2028" y="8119"/>
                  </a:cubicBezTo>
                  <a:cubicBezTo>
                    <a:pt x="1358" y="9105"/>
                    <a:pt x="681" y="10069"/>
                    <a:pt x="0" y="11012"/>
                  </a:cubicBezTo>
                  <a:lnTo>
                    <a:pt x="11841" y="11012"/>
                  </a:lnTo>
                  <a:lnTo>
                    <a:pt x="11841" y="11009"/>
                  </a:lnTo>
                  <a:lnTo>
                    <a:pt x="11841" y="10998"/>
                  </a:lnTo>
                  <a:lnTo>
                    <a:pt x="11841" y="10994"/>
                  </a:lnTo>
                  <a:lnTo>
                    <a:pt x="11841" y="10986"/>
                  </a:lnTo>
                  <a:lnTo>
                    <a:pt x="11838" y="10983"/>
                  </a:lnTo>
                  <a:lnTo>
                    <a:pt x="11838" y="10972"/>
                  </a:lnTo>
                  <a:lnTo>
                    <a:pt x="11838" y="10967"/>
                  </a:lnTo>
                  <a:lnTo>
                    <a:pt x="11838" y="10956"/>
                  </a:lnTo>
                  <a:lnTo>
                    <a:pt x="11838" y="10953"/>
                  </a:lnTo>
                  <a:cubicBezTo>
                    <a:pt x="11833" y="10949"/>
                    <a:pt x="11833" y="10945"/>
                    <a:pt x="11833" y="10941"/>
                  </a:cubicBezTo>
                  <a:lnTo>
                    <a:pt x="11833" y="10937"/>
                  </a:lnTo>
                  <a:lnTo>
                    <a:pt x="11833" y="10930"/>
                  </a:lnTo>
                  <a:lnTo>
                    <a:pt x="11833" y="10927"/>
                  </a:lnTo>
                  <a:cubicBezTo>
                    <a:pt x="11833" y="10918"/>
                    <a:pt x="11833" y="10915"/>
                    <a:pt x="11830" y="10911"/>
                  </a:cubicBezTo>
                  <a:lnTo>
                    <a:pt x="11830" y="10908"/>
                  </a:lnTo>
                  <a:lnTo>
                    <a:pt x="11830" y="10899"/>
                  </a:lnTo>
                  <a:lnTo>
                    <a:pt x="11830" y="10892"/>
                  </a:lnTo>
                  <a:lnTo>
                    <a:pt x="11830" y="10885"/>
                  </a:lnTo>
                  <a:lnTo>
                    <a:pt x="11826" y="10881"/>
                  </a:lnTo>
                  <a:lnTo>
                    <a:pt x="11826" y="10866"/>
                  </a:lnTo>
                  <a:lnTo>
                    <a:pt x="11826" y="10854"/>
                  </a:lnTo>
                  <a:cubicBezTo>
                    <a:pt x="11826" y="10854"/>
                    <a:pt x="11826" y="10851"/>
                    <a:pt x="11822" y="10851"/>
                  </a:cubicBezTo>
                  <a:lnTo>
                    <a:pt x="11822" y="10840"/>
                  </a:lnTo>
                  <a:lnTo>
                    <a:pt x="11822" y="10836"/>
                  </a:lnTo>
                  <a:cubicBezTo>
                    <a:pt x="11822" y="10828"/>
                    <a:pt x="11819" y="10821"/>
                    <a:pt x="11819" y="10809"/>
                  </a:cubicBezTo>
                  <a:lnTo>
                    <a:pt x="11819" y="10806"/>
                  </a:lnTo>
                  <a:lnTo>
                    <a:pt x="11819" y="10798"/>
                  </a:lnTo>
                  <a:lnTo>
                    <a:pt x="11819" y="10795"/>
                  </a:lnTo>
                  <a:cubicBezTo>
                    <a:pt x="11815" y="10791"/>
                    <a:pt x="11815" y="10787"/>
                    <a:pt x="11815" y="10779"/>
                  </a:cubicBezTo>
                  <a:lnTo>
                    <a:pt x="11815" y="10769"/>
                  </a:lnTo>
                  <a:lnTo>
                    <a:pt x="11815" y="10764"/>
                  </a:lnTo>
                  <a:cubicBezTo>
                    <a:pt x="11811" y="10760"/>
                    <a:pt x="11811" y="10757"/>
                    <a:pt x="11811" y="10753"/>
                  </a:cubicBezTo>
                  <a:lnTo>
                    <a:pt x="11811" y="10750"/>
                  </a:lnTo>
                  <a:cubicBezTo>
                    <a:pt x="11717" y="10050"/>
                    <a:pt x="11544" y="9380"/>
                    <a:pt x="11310" y="8748"/>
                  </a:cubicBezTo>
                  <a:cubicBezTo>
                    <a:pt x="10810" y="7389"/>
                    <a:pt x="10046" y="6204"/>
                    <a:pt x="9279" y="5256"/>
                  </a:cubicBezTo>
                  <a:cubicBezTo>
                    <a:pt x="9117" y="5053"/>
                    <a:pt x="8955" y="4865"/>
                    <a:pt x="8797" y="4684"/>
                  </a:cubicBezTo>
                  <a:cubicBezTo>
                    <a:pt x="8797" y="4680"/>
                    <a:pt x="8794" y="4680"/>
                    <a:pt x="8794" y="4680"/>
                  </a:cubicBezTo>
                  <a:cubicBezTo>
                    <a:pt x="8229" y="4045"/>
                    <a:pt x="7698" y="3545"/>
                    <a:pt x="7300" y="3201"/>
                  </a:cubicBezTo>
                  <a:cubicBezTo>
                    <a:pt x="7292" y="3194"/>
                    <a:pt x="7285" y="3191"/>
                    <a:pt x="7278" y="3183"/>
                  </a:cubicBezTo>
                  <a:cubicBezTo>
                    <a:pt x="6886" y="2845"/>
                    <a:pt x="6634" y="2660"/>
                    <a:pt x="6634" y="2660"/>
                  </a:cubicBezTo>
                  <a:lnTo>
                    <a:pt x="7865" y="470"/>
                  </a:lnTo>
                  <a:cubicBezTo>
                    <a:pt x="7865" y="470"/>
                    <a:pt x="7865" y="466"/>
                    <a:pt x="7868" y="466"/>
                  </a:cubicBezTo>
                  <a:lnTo>
                    <a:pt x="4591" y="0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44;p58"/>
            <p:cNvSpPr/>
            <p:nvPr/>
          </p:nvSpPr>
          <p:spPr>
            <a:xfrm>
              <a:off x="6141850" y="653025"/>
              <a:ext cx="19800" cy="237525"/>
            </a:xfrm>
            <a:custGeom>
              <a:avLst/>
              <a:gdLst/>
              <a:ahLst/>
              <a:cxnLst/>
              <a:rect l="l" t="t" r="r" b="b"/>
              <a:pathLst>
                <a:path w="792" h="9501" extrusionOk="0">
                  <a:moveTo>
                    <a:pt x="0" y="0"/>
                  </a:moveTo>
                  <a:cubicBezTo>
                    <a:pt x="18" y="72"/>
                    <a:pt x="39" y="142"/>
                    <a:pt x="57" y="216"/>
                  </a:cubicBezTo>
                  <a:lnTo>
                    <a:pt x="57" y="216"/>
                  </a:lnTo>
                  <a:cubicBezTo>
                    <a:pt x="57" y="214"/>
                    <a:pt x="56" y="213"/>
                    <a:pt x="56" y="212"/>
                  </a:cubicBezTo>
                  <a:cubicBezTo>
                    <a:pt x="37" y="139"/>
                    <a:pt x="19" y="68"/>
                    <a:pt x="0" y="0"/>
                  </a:cubicBezTo>
                  <a:close/>
                  <a:moveTo>
                    <a:pt x="57" y="216"/>
                  </a:moveTo>
                  <a:cubicBezTo>
                    <a:pt x="57" y="218"/>
                    <a:pt x="58" y="220"/>
                    <a:pt x="58" y="222"/>
                  </a:cubicBezTo>
                  <a:lnTo>
                    <a:pt x="58" y="222"/>
                  </a:lnTo>
                  <a:cubicBezTo>
                    <a:pt x="58" y="220"/>
                    <a:pt x="57" y="218"/>
                    <a:pt x="57" y="216"/>
                  </a:cubicBezTo>
                  <a:close/>
                  <a:moveTo>
                    <a:pt x="58" y="222"/>
                  </a:moveTo>
                  <a:cubicBezTo>
                    <a:pt x="59" y="225"/>
                    <a:pt x="59" y="227"/>
                    <a:pt x="60" y="230"/>
                  </a:cubicBezTo>
                  <a:cubicBezTo>
                    <a:pt x="60" y="228"/>
                    <a:pt x="59" y="225"/>
                    <a:pt x="58" y="222"/>
                  </a:cubicBezTo>
                  <a:close/>
                  <a:moveTo>
                    <a:pt x="482" y="2728"/>
                  </a:moveTo>
                  <a:lnTo>
                    <a:pt x="482" y="2735"/>
                  </a:lnTo>
                  <a:cubicBezTo>
                    <a:pt x="768" y="5304"/>
                    <a:pt x="791" y="8267"/>
                    <a:pt x="791" y="9203"/>
                  </a:cubicBezTo>
                  <a:lnTo>
                    <a:pt x="791" y="9203"/>
                  </a:lnTo>
                  <a:cubicBezTo>
                    <a:pt x="791" y="8267"/>
                    <a:pt x="768" y="5300"/>
                    <a:pt x="482" y="2728"/>
                  </a:cubicBezTo>
                  <a:close/>
                  <a:moveTo>
                    <a:pt x="791" y="9208"/>
                  </a:moveTo>
                  <a:lnTo>
                    <a:pt x="791" y="9208"/>
                  </a:lnTo>
                  <a:cubicBezTo>
                    <a:pt x="791" y="9386"/>
                    <a:pt x="791" y="9489"/>
                    <a:pt x="791" y="9500"/>
                  </a:cubicBezTo>
                  <a:lnTo>
                    <a:pt x="791" y="9500"/>
                  </a:lnTo>
                  <a:cubicBezTo>
                    <a:pt x="791" y="9489"/>
                    <a:pt x="791" y="9386"/>
                    <a:pt x="791" y="9208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45;p58"/>
            <p:cNvSpPr/>
            <p:nvPr/>
          </p:nvSpPr>
          <p:spPr>
            <a:xfrm>
              <a:off x="6134700" y="818950"/>
              <a:ext cx="1225" cy="4175"/>
            </a:xfrm>
            <a:custGeom>
              <a:avLst/>
              <a:gdLst/>
              <a:ahLst/>
              <a:cxnLst/>
              <a:rect l="l" t="t" r="r" b="b"/>
              <a:pathLst>
                <a:path w="49" h="167" extrusionOk="0">
                  <a:moveTo>
                    <a:pt x="49" y="0"/>
                  </a:moveTo>
                  <a:lnTo>
                    <a:pt x="49" y="0"/>
                  </a:lnTo>
                  <a:cubicBezTo>
                    <a:pt x="30" y="31"/>
                    <a:pt x="16" y="57"/>
                    <a:pt x="0" y="83"/>
                  </a:cubicBezTo>
                  <a:cubicBezTo>
                    <a:pt x="12" y="110"/>
                    <a:pt x="19" y="136"/>
                    <a:pt x="30" y="166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A17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46;p58"/>
            <p:cNvSpPr/>
            <p:nvPr/>
          </p:nvSpPr>
          <p:spPr>
            <a:xfrm>
              <a:off x="6055500" y="654225"/>
              <a:ext cx="99825" cy="166825"/>
            </a:xfrm>
            <a:custGeom>
              <a:avLst/>
              <a:gdLst/>
              <a:ahLst/>
              <a:cxnLst/>
              <a:rect l="l" t="t" r="r" b="b"/>
              <a:pathLst>
                <a:path w="3993" h="6673" extrusionOk="0">
                  <a:moveTo>
                    <a:pt x="1685" y="3621"/>
                  </a:moveTo>
                  <a:cubicBezTo>
                    <a:pt x="1685" y="3621"/>
                    <a:pt x="1663" y="3719"/>
                    <a:pt x="1603" y="3880"/>
                  </a:cubicBezTo>
                  <a:cubicBezTo>
                    <a:pt x="1659" y="3719"/>
                    <a:pt x="1685" y="3621"/>
                    <a:pt x="1685" y="3621"/>
                  </a:cubicBezTo>
                  <a:close/>
                  <a:moveTo>
                    <a:pt x="3451" y="1"/>
                  </a:moveTo>
                  <a:cubicBezTo>
                    <a:pt x="3406" y="1310"/>
                    <a:pt x="2698" y="2496"/>
                    <a:pt x="1306" y="2642"/>
                  </a:cubicBezTo>
                  <a:cubicBezTo>
                    <a:pt x="1126" y="2661"/>
                    <a:pt x="956" y="2673"/>
                    <a:pt x="801" y="2673"/>
                  </a:cubicBezTo>
                  <a:cubicBezTo>
                    <a:pt x="489" y="2673"/>
                    <a:pt x="226" y="2635"/>
                    <a:pt x="0" y="2579"/>
                  </a:cubicBezTo>
                  <a:lnTo>
                    <a:pt x="0" y="2579"/>
                  </a:lnTo>
                  <a:cubicBezTo>
                    <a:pt x="34" y="2628"/>
                    <a:pt x="72" y="2669"/>
                    <a:pt x="113" y="2710"/>
                  </a:cubicBezTo>
                  <a:cubicBezTo>
                    <a:pt x="662" y="3109"/>
                    <a:pt x="1144" y="3542"/>
                    <a:pt x="1558" y="4001"/>
                  </a:cubicBezTo>
                  <a:cubicBezTo>
                    <a:pt x="1577" y="3960"/>
                    <a:pt x="1591" y="3920"/>
                    <a:pt x="1603" y="3882"/>
                  </a:cubicBezTo>
                  <a:lnTo>
                    <a:pt x="1603" y="3882"/>
                  </a:lnTo>
                  <a:cubicBezTo>
                    <a:pt x="1591" y="3920"/>
                    <a:pt x="1577" y="3960"/>
                    <a:pt x="1562" y="4005"/>
                  </a:cubicBezTo>
                  <a:cubicBezTo>
                    <a:pt x="2291" y="4821"/>
                    <a:pt x="2819" y="5721"/>
                    <a:pt x="3168" y="6672"/>
                  </a:cubicBezTo>
                  <a:cubicBezTo>
                    <a:pt x="3184" y="6646"/>
                    <a:pt x="3198" y="6620"/>
                    <a:pt x="3217" y="6589"/>
                  </a:cubicBezTo>
                  <a:lnTo>
                    <a:pt x="3217" y="6586"/>
                  </a:lnTo>
                  <a:cubicBezTo>
                    <a:pt x="3736" y="5672"/>
                    <a:pt x="3993" y="4358"/>
                    <a:pt x="3936" y="2661"/>
                  </a:cubicBezTo>
                  <a:lnTo>
                    <a:pt x="3936" y="2661"/>
                  </a:lnTo>
                  <a:lnTo>
                    <a:pt x="3936" y="2680"/>
                  </a:lnTo>
                  <a:cubicBezTo>
                    <a:pt x="3835" y="1761"/>
                    <a:pt x="3700" y="895"/>
                    <a:pt x="3516" y="188"/>
                  </a:cubicBezTo>
                  <a:lnTo>
                    <a:pt x="3516" y="188"/>
                  </a:lnTo>
                  <a:cubicBezTo>
                    <a:pt x="3517" y="190"/>
                    <a:pt x="3518" y="192"/>
                    <a:pt x="3519" y="193"/>
                  </a:cubicBezTo>
                  <a:cubicBezTo>
                    <a:pt x="3517" y="189"/>
                    <a:pt x="3515" y="184"/>
                    <a:pt x="3514" y="180"/>
                  </a:cubicBezTo>
                  <a:lnTo>
                    <a:pt x="3514" y="180"/>
                  </a:lnTo>
                  <a:cubicBezTo>
                    <a:pt x="3513" y="176"/>
                    <a:pt x="3510" y="170"/>
                    <a:pt x="3510" y="164"/>
                  </a:cubicBezTo>
                  <a:lnTo>
                    <a:pt x="3510" y="164"/>
                  </a:lnTo>
                  <a:cubicBezTo>
                    <a:pt x="3510" y="166"/>
                    <a:pt x="3511" y="169"/>
                    <a:pt x="3511" y="172"/>
                  </a:cubicBezTo>
                  <a:lnTo>
                    <a:pt x="3511" y="172"/>
                  </a:lnTo>
                  <a:cubicBezTo>
                    <a:pt x="3491" y="115"/>
                    <a:pt x="3471" y="58"/>
                    <a:pt x="3451" y="1"/>
                  </a:cubicBezTo>
                  <a:close/>
                </a:path>
              </a:pathLst>
            </a:custGeom>
            <a:solidFill>
              <a:srgbClr val="DA99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247;p58"/>
            <p:cNvSpPr/>
            <p:nvPr/>
          </p:nvSpPr>
          <p:spPr>
            <a:xfrm>
              <a:off x="6094450" y="744750"/>
              <a:ext cx="3200" cy="9600"/>
            </a:xfrm>
            <a:custGeom>
              <a:avLst/>
              <a:gdLst/>
              <a:ahLst/>
              <a:cxnLst/>
              <a:rect l="l" t="t" r="r" b="b"/>
              <a:pathLst>
                <a:path w="128" h="384" extrusionOk="0">
                  <a:moveTo>
                    <a:pt x="127" y="0"/>
                  </a:moveTo>
                  <a:lnTo>
                    <a:pt x="127" y="0"/>
                  </a:lnTo>
                  <a:cubicBezTo>
                    <a:pt x="127" y="0"/>
                    <a:pt x="101" y="98"/>
                    <a:pt x="45" y="259"/>
                  </a:cubicBezTo>
                  <a:cubicBezTo>
                    <a:pt x="105" y="98"/>
                    <a:pt x="127" y="0"/>
                    <a:pt x="127" y="0"/>
                  </a:cubicBezTo>
                  <a:close/>
                  <a:moveTo>
                    <a:pt x="45" y="261"/>
                  </a:moveTo>
                  <a:cubicBezTo>
                    <a:pt x="33" y="299"/>
                    <a:pt x="19" y="339"/>
                    <a:pt x="0" y="380"/>
                  </a:cubicBezTo>
                  <a:cubicBezTo>
                    <a:pt x="0" y="384"/>
                    <a:pt x="0" y="384"/>
                    <a:pt x="4" y="384"/>
                  </a:cubicBezTo>
                  <a:cubicBezTo>
                    <a:pt x="19" y="339"/>
                    <a:pt x="33" y="299"/>
                    <a:pt x="45" y="261"/>
                  </a:cubicBezTo>
                  <a:close/>
                </a:path>
              </a:pathLst>
            </a:custGeom>
            <a:solidFill>
              <a:srgbClr val="241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48;p58"/>
            <p:cNvSpPr/>
            <p:nvPr/>
          </p:nvSpPr>
          <p:spPr>
            <a:xfrm>
              <a:off x="6117025" y="541100"/>
              <a:ext cx="111000" cy="349450"/>
            </a:xfrm>
            <a:custGeom>
              <a:avLst/>
              <a:gdLst/>
              <a:ahLst/>
              <a:cxnLst/>
              <a:rect l="l" t="t" r="r" b="b"/>
              <a:pathLst>
                <a:path w="4440" h="13978" extrusionOk="0">
                  <a:moveTo>
                    <a:pt x="7" y="1794"/>
                  </a:moveTo>
                  <a:cubicBezTo>
                    <a:pt x="7" y="1799"/>
                    <a:pt x="4" y="1803"/>
                    <a:pt x="0" y="1806"/>
                  </a:cubicBezTo>
                  <a:cubicBezTo>
                    <a:pt x="68" y="1870"/>
                    <a:pt x="132" y="1938"/>
                    <a:pt x="195" y="2013"/>
                  </a:cubicBezTo>
                  <a:cubicBezTo>
                    <a:pt x="146" y="1938"/>
                    <a:pt x="82" y="1867"/>
                    <a:pt x="7" y="1794"/>
                  </a:cubicBezTo>
                  <a:close/>
                  <a:moveTo>
                    <a:pt x="704" y="0"/>
                  </a:moveTo>
                  <a:cubicBezTo>
                    <a:pt x="632" y="561"/>
                    <a:pt x="429" y="1077"/>
                    <a:pt x="143" y="1573"/>
                  </a:cubicBezTo>
                  <a:cubicBezTo>
                    <a:pt x="181" y="1596"/>
                    <a:pt x="200" y="1610"/>
                    <a:pt x="200" y="1610"/>
                  </a:cubicBezTo>
                  <a:lnTo>
                    <a:pt x="282" y="1388"/>
                  </a:lnTo>
                  <a:lnTo>
                    <a:pt x="587" y="1569"/>
                  </a:lnTo>
                  <a:lnTo>
                    <a:pt x="200" y="2020"/>
                  </a:lnTo>
                  <a:cubicBezTo>
                    <a:pt x="248" y="2081"/>
                    <a:pt x="297" y="2145"/>
                    <a:pt x="342" y="2216"/>
                  </a:cubicBezTo>
                  <a:cubicBezTo>
                    <a:pt x="790" y="2883"/>
                    <a:pt x="1008" y="3699"/>
                    <a:pt x="993" y="4477"/>
                  </a:cubicBezTo>
                  <a:cubicBezTo>
                    <a:pt x="1012" y="4553"/>
                    <a:pt x="1035" y="4628"/>
                    <a:pt x="1053" y="4707"/>
                  </a:cubicBezTo>
                  <a:cubicBezTo>
                    <a:pt x="1238" y="5415"/>
                    <a:pt x="1374" y="6283"/>
                    <a:pt x="1475" y="7205"/>
                  </a:cubicBezTo>
                  <a:cubicBezTo>
                    <a:pt x="1817" y="10279"/>
                    <a:pt x="1784" y="13917"/>
                    <a:pt x="1784" y="13978"/>
                  </a:cubicBezTo>
                  <a:cubicBezTo>
                    <a:pt x="1784" y="13978"/>
                    <a:pt x="4439" y="11958"/>
                    <a:pt x="4436" y="6950"/>
                  </a:cubicBezTo>
                  <a:cubicBezTo>
                    <a:pt x="4436" y="6840"/>
                    <a:pt x="4436" y="6727"/>
                    <a:pt x="4432" y="6615"/>
                  </a:cubicBezTo>
                  <a:lnTo>
                    <a:pt x="4432" y="6607"/>
                  </a:lnTo>
                  <a:lnTo>
                    <a:pt x="4432" y="6603"/>
                  </a:lnTo>
                  <a:lnTo>
                    <a:pt x="4432" y="6596"/>
                  </a:lnTo>
                  <a:lnTo>
                    <a:pt x="4432" y="6588"/>
                  </a:lnTo>
                  <a:lnTo>
                    <a:pt x="4432" y="6585"/>
                  </a:lnTo>
                  <a:lnTo>
                    <a:pt x="4432" y="6580"/>
                  </a:lnTo>
                  <a:lnTo>
                    <a:pt x="4432" y="6577"/>
                  </a:lnTo>
                  <a:lnTo>
                    <a:pt x="4432" y="6569"/>
                  </a:lnTo>
                  <a:cubicBezTo>
                    <a:pt x="4432" y="6566"/>
                    <a:pt x="4432" y="6562"/>
                    <a:pt x="4428" y="6558"/>
                  </a:cubicBezTo>
                  <a:lnTo>
                    <a:pt x="4428" y="6551"/>
                  </a:lnTo>
                  <a:lnTo>
                    <a:pt x="4428" y="6547"/>
                  </a:lnTo>
                  <a:lnTo>
                    <a:pt x="4428" y="6543"/>
                  </a:lnTo>
                  <a:lnTo>
                    <a:pt x="4428" y="6540"/>
                  </a:lnTo>
                  <a:lnTo>
                    <a:pt x="4428" y="6532"/>
                  </a:lnTo>
                  <a:lnTo>
                    <a:pt x="4428" y="6521"/>
                  </a:lnTo>
                  <a:lnTo>
                    <a:pt x="4428" y="6513"/>
                  </a:lnTo>
                  <a:lnTo>
                    <a:pt x="4428" y="6509"/>
                  </a:lnTo>
                  <a:lnTo>
                    <a:pt x="4428" y="6505"/>
                  </a:lnTo>
                  <a:lnTo>
                    <a:pt x="4428" y="6502"/>
                  </a:lnTo>
                  <a:lnTo>
                    <a:pt x="4428" y="6498"/>
                  </a:lnTo>
                  <a:lnTo>
                    <a:pt x="4428" y="6495"/>
                  </a:lnTo>
                  <a:lnTo>
                    <a:pt x="4428" y="6486"/>
                  </a:lnTo>
                  <a:lnTo>
                    <a:pt x="4428" y="6483"/>
                  </a:lnTo>
                  <a:lnTo>
                    <a:pt x="4428" y="6476"/>
                  </a:lnTo>
                  <a:lnTo>
                    <a:pt x="4428" y="6472"/>
                  </a:lnTo>
                  <a:lnTo>
                    <a:pt x="4428" y="6467"/>
                  </a:lnTo>
                  <a:lnTo>
                    <a:pt x="4428" y="6464"/>
                  </a:lnTo>
                  <a:lnTo>
                    <a:pt x="4425" y="6460"/>
                  </a:lnTo>
                  <a:lnTo>
                    <a:pt x="4425" y="6457"/>
                  </a:lnTo>
                  <a:lnTo>
                    <a:pt x="4425" y="6453"/>
                  </a:lnTo>
                  <a:lnTo>
                    <a:pt x="4425" y="6445"/>
                  </a:lnTo>
                  <a:lnTo>
                    <a:pt x="4425" y="6441"/>
                  </a:lnTo>
                  <a:lnTo>
                    <a:pt x="4425" y="6438"/>
                  </a:lnTo>
                  <a:lnTo>
                    <a:pt x="4425" y="6430"/>
                  </a:lnTo>
                  <a:lnTo>
                    <a:pt x="4425" y="6427"/>
                  </a:lnTo>
                  <a:lnTo>
                    <a:pt x="4425" y="6422"/>
                  </a:lnTo>
                  <a:lnTo>
                    <a:pt x="4425" y="6419"/>
                  </a:lnTo>
                  <a:lnTo>
                    <a:pt x="4425" y="6415"/>
                  </a:lnTo>
                  <a:lnTo>
                    <a:pt x="4425" y="6411"/>
                  </a:lnTo>
                  <a:lnTo>
                    <a:pt x="4425" y="6408"/>
                  </a:lnTo>
                  <a:lnTo>
                    <a:pt x="4425" y="6400"/>
                  </a:lnTo>
                  <a:lnTo>
                    <a:pt x="4425" y="6396"/>
                  </a:lnTo>
                  <a:lnTo>
                    <a:pt x="4425" y="6385"/>
                  </a:lnTo>
                  <a:cubicBezTo>
                    <a:pt x="4421" y="6385"/>
                    <a:pt x="4421" y="6382"/>
                    <a:pt x="4421" y="6382"/>
                  </a:cubicBezTo>
                  <a:lnTo>
                    <a:pt x="4421" y="6377"/>
                  </a:lnTo>
                  <a:lnTo>
                    <a:pt x="4421" y="6374"/>
                  </a:lnTo>
                  <a:lnTo>
                    <a:pt x="4421" y="6370"/>
                  </a:lnTo>
                  <a:lnTo>
                    <a:pt x="4421" y="6363"/>
                  </a:lnTo>
                  <a:lnTo>
                    <a:pt x="4421" y="6355"/>
                  </a:lnTo>
                  <a:lnTo>
                    <a:pt x="4421" y="6332"/>
                  </a:lnTo>
                  <a:lnTo>
                    <a:pt x="4421" y="6325"/>
                  </a:lnTo>
                  <a:cubicBezTo>
                    <a:pt x="4357" y="5335"/>
                    <a:pt x="4105" y="4444"/>
                    <a:pt x="3736" y="3650"/>
                  </a:cubicBezTo>
                  <a:lnTo>
                    <a:pt x="3732" y="3646"/>
                  </a:lnTo>
                  <a:lnTo>
                    <a:pt x="3732" y="3642"/>
                  </a:lnTo>
                  <a:cubicBezTo>
                    <a:pt x="3732" y="3642"/>
                    <a:pt x="3732" y="3638"/>
                    <a:pt x="3729" y="3638"/>
                  </a:cubicBezTo>
                  <a:cubicBezTo>
                    <a:pt x="2976" y="2020"/>
                    <a:pt x="1749" y="813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249;p58"/>
            <p:cNvSpPr/>
            <p:nvPr/>
          </p:nvSpPr>
          <p:spPr>
            <a:xfrm>
              <a:off x="6107775" y="598850"/>
              <a:ext cx="34100" cy="55400"/>
            </a:xfrm>
            <a:custGeom>
              <a:avLst/>
              <a:gdLst/>
              <a:ahLst/>
              <a:cxnLst/>
              <a:rect l="l" t="t" r="r" b="b"/>
              <a:pathLst>
                <a:path w="1364" h="2216" extrusionOk="0">
                  <a:moveTo>
                    <a:pt x="23" y="0"/>
                  </a:moveTo>
                  <a:cubicBezTo>
                    <a:pt x="16" y="8"/>
                    <a:pt x="9" y="19"/>
                    <a:pt x="1" y="31"/>
                  </a:cubicBezTo>
                  <a:cubicBezTo>
                    <a:pt x="516" y="564"/>
                    <a:pt x="1013" y="1276"/>
                    <a:pt x="1360" y="2216"/>
                  </a:cubicBezTo>
                  <a:lnTo>
                    <a:pt x="1360" y="2167"/>
                  </a:lnTo>
                  <a:lnTo>
                    <a:pt x="1363" y="2167"/>
                  </a:lnTo>
                  <a:cubicBezTo>
                    <a:pt x="1242" y="1757"/>
                    <a:pt x="1112" y="1411"/>
                    <a:pt x="957" y="1159"/>
                  </a:cubicBezTo>
                  <a:cubicBezTo>
                    <a:pt x="674" y="700"/>
                    <a:pt x="355" y="316"/>
                    <a:pt x="23" y="0"/>
                  </a:cubicBezTo>
                  <a:close/>
                </a:path>
              </a:pathLst>
            </a:custGeom>
            <a:solidFill>
              <a:srgbClr val="A5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250;p58"/>
            <p:cNvSpPr/>
            <p:nvPr/>
          </p:nvSpPr>
          <p:spPr>
            <a:xfrm>
              <a:off x="6047950" y="599600"/>
              <a:ext cx="93825" cy="121450"/>
            </a:xfrm>
            <a:custGeom>
              <a:avLst/>
              <a:gdLst/>
              <a:ahLst/>
              <a:cxnLst/>
              <a:rect l="l" t="t" r="r" b="b"/>
              <a:pathLst>
                <a:path w="3753" h="4858" extrusionOk="0">
                  <a:moveTo>
                    <a:pt x="2394" y="1"/>
                  </a:moveTo>
                  <a:cubicBezTo>
                    <a:pt x="2210" y="245"/>
                    <a:pt x="2015" y="486"/>
                    <a:pt x="1811" y="723"/>
                  </a:cubicBezTo>
                  <a:cubicBezTo>
                    <a:pt x="1822" y="730"/>
                    <a:pt x="1834" y="738"/>
                    <a:pt x="1845" y="746"/>
                  </a:cubicBezTo>
                  <a:lnTo>
                    <a:pt x="423" y="4436"/>
                  </a:lnTo>
                  <a:cubicBezTo>
                    <a:pt x="423" y="4436"/>
                    <a:pt x="423" y="4433"/>
                    <a:pt x="415" y="4421"/>
                  </a:cubicBezTo>
                  <a:cubicBezTo>
                    <a:pt x="404" y="4433"/>
                    <a:pt x="393" y="4440"/>
                    <a:pt x="377" y="4440"/>
                  </a:cubicBezTo>
                  <a:cubicBezTo>
                    <a:pt x="374" y="4440"/>
                    <a:pt x="367" y="4440"/>
                    <a:pt x="362" y="4436"/>
                  </a:cubicBezTo>
                  <a:cubicBezTo>
                    <a:pt x="246" y="4391"/>
                    <a:pt x="159" y="4313"/>
                    <a:pt x="107" y="4127"/>
                  </a:cubicBezTo>
                  <a:lnTo>
                    <a:pt x="107" y="4127"/>
                  </a:lnTo>
                  <a:cubicBezTo>
                    <a:pt x="114" y="4177"/>
                    <a:pt x="118" y="4226"/>
                    <a:pt x="125" y="4275"/>
                  </a:cubicBezTo>
                  <a:cubicBezTo>
                    <a:pt x="125" y="4275"/>
                    <a:pt x="65" y="4045"/>
                    <a:pt x="1" y="3699"/>
                  </a:cubicBezTo>
                  <a:lnTo>
                    <a:pt x="1" y="3699"/>
                  </a:lnTo>
                  <a:cubicBezTo>
                    <a:pt x="5" y="4101"/>
                    <a:pt x="99" y="4485"/>
                    <a:pt x="302" y="4764"/>
                  </a:cubicBezTo>
                  <a:cubicBezTo>
                    <a:pt x="528" y="4820"/>
                    <a:pt x="791" y="4858"/>
                    <a:pt x="1103" y="4858"/>
                  </a:cubicBezTo>
                  <a:cubicBezTo>
                    <a:pt x="1258" y="4858"/>
                    <a:pt x="1428" y="4846"/>
                    <a:pt x="1608" y="4827"/>
                  </a:cubicBezTo>
                  <a:cubicBezTo>
                    <a:pt x="3000" y="4681"/>
                    <a:pt x="3708" y="3495"/>
                    <a:pt x="3753" y="2186"/>
                  </a:cubicBezTo>
                  <a:cubicBezTo>
                    <a:pt x="3406" y="1246"/>
                    <a:pt x="2909" y="534"/>
                    <a:pt x="2394" y="1"/>
                  </a:cubicBezTo>
                  <a:close/>
                </a:path>
              </a:pathLst>
            </a:custGeom>
            <a:solidFill>
              <a:srgbClr val="A09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251;p58"/>
            <p:cNvSpPr/>
            <p:nvPr/>
          </p:nvSpPr>
          <p:spPr>
            <a:xfrm>
              <a:off x="6049200" y="617675"/>
              <a:ext cx="44875" cy="92850"/>
            </a:xfrm>
            <a:custGeom>
              <a:avLst/>
              <a:gdLst/>
              <a:ahLst/>
              <a:cxnLst/>
              <a:rect l="l" t="t" r="r" b="b"/>
              <a:pathLst>
                <a:path w="1795" h="3714" extrusionOk="0">
                  <a:moveTo>
                    <a:pt x="1761" y="0"/>
                  </a:moveTo>
                  <a:cubicBezTo>
                    <a:pt x="1223" y="632"/>
                    <a:pt x="636" y="1256"/>
                    <a:pt x="113" y="1926"/>
                  </a:cubicBezTo>
                  <a:cubicBezTo>
                    <a:pt x="68" y="2069"/>
                    <a:pt x="30" y="2220"/>
                    <a:pt x="1" y="2374"/>
                  </a:cubicBezTo>
                  <a:cubicBezTo>
                    <a:pt x="30" y="2284"/>
                    <a:pt x="94" y="2201"/>
                    <a:pt x="218" y="2182"/>
                  </a:cubicBezTo>
                  <a:cubicBezTo>
                    <a:pt x="222" y="2178"/>
                    <a:pt x="226" y="2178"/>
                    <a:pt x="230" y="2178"/>
                  </a:cubicBezTo>
                  <a:cubicBezTo>
                    <a:pt x="369" y="2178"/>
                    <a:pt x="444" y="2566"/>
                    <a:pt x="459" y="2949"/>
                  </a:cubicBezTo>
                  <a:cubicBezTo>
                    <a:pt x="470" y="3281"/>
                    <a:pt x="437" y="3616"/>
                    <a:pt x="365" y="3698"/>
                  </a:cubicBezTo>
                  <a:cubicBezTo>
                    <a:pt x="373" y="3710"/>
                    <a:pt x="373" y="3713"/>
                    <a:pt x="373" y="3713"/>
                  </a:cubicBezTo>
                  <a:lnTo>
                    <a:pt x="1795" y="23"/>
                  </a:lnTo>
                  <a:cubicBezTo>
                    <a:pt x="1784" y="15"/>
                    <a:pt x="1772" y="7"/>
                    <a:pt x="1761" y="0"/>
                  </a:cubicBezTo>
                  <a:close/>
                </a:path>
              </a:pathLst>
            </a:custGeom>
            <a:solidFill>
              <a:srgbClr val="A5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252;p58"/>
            <p:cNvSpPr/>
            <p:nvPr/>
          </p:nvSpPr>
          <p:spPr>
            <a:xfrm>
              <a:off x="6047875" y="681625"/>
              <a:ext cx="3225" cy="24850"/>
            </a:xfrm>
            <a:custGeom>
              <a:avLst/>
              <a:gdLst/>
              <a:ahLst/>
              <a:cxnLst/>
              <a:rect l="l" t="t" r="r" b="b"/>
              <a:pathLst>
                <a:path w="129" h="994" extrusionOk="0">
                  <a:moveTo>
                    <a:pt x="26" y="0"/>
                  </a:moveTo>
                  <a:cubicBezTo>
                    <a:pt x="8" y="139"/>
                    <a:pt x="0" y="282"/>
                    <a:pt x="4" y="418"/>
                  </a:cubicBezTo>
                  <a:cubicBezTo>
                    <a:pt x="68" y="764"/>
                    <a:pt x="128" y="994"/>
                    <a:pt x="128" y="994"/>
                  </a:cubicBezTo>
                  <a:cubicBezTo>
                    <a:pt x="121" y="945"/>
                    <a:pt x="117" y="896"/>
                    <a:pt x="110" y="846"/>
                  </a:cubicBezTo>
                  <a:cubicBezTo>
                    <a:pt x="61" y="688"/>
                    <a:pt x="35" y="452"/>
                    <a:pt x="31" y="87"/>
                  </a:cubicBezTo>
                  <a:lnTo>
                    <a:pt x="31" y="83"/>
                  </a:lnTo>
                  <a:cubicBezTo>
                    <a:pt x="31" y="79"/>
                    <a:pt x="26" y="45"/>
                    <a:pt x="26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253;p58"/>
            <p:cNvSpPr/>
            <p:nvPr/>
          </p:nvSpPr>
          <p:spPr>
            <a:xfrm>
              <a:off x="6048525" y="672125"/>
              <a:ext cx="12450" cy="38475"/>
            </a:xfrm>
            <a:custGeom>
              <a:avLst/>
              <a:gdLst/>
              <a:ahLst/>
              <a:cxnLst/>
              <a:rect l="l" t="t" r="r" b="b"/>
              <a:pathLst>
                <a:path w="498" h="1539" extrusionOk="0">
                  <a:moveTo>
                    <a:pt x="257" y="0"/>
                  </a:moveTo>
                  <a:cubicBezTo>
                    <a:pt x="253" y="0"/>
                    <a:pt x="249" y="0"/>
                    <a:pt x="245" y="4"/>
                  </a:cubicBezTo>
                  <a:cubicBezTo>
                    <a:pt x="121" y="23"/>
                    <a:pt x="57" y="106"/>
                    <a:pt x="28" y="196"/>
                  </a:cubicBezTo>
                  <a:cubicBezTo>
                    <a:pt x="16" y="256"/>
                    <a:pt x="9" y="320"/>
                    <a:pt x="0" y="380"/>
                  </a:cubicBezTo>
                  <a:cubicBezTo>
                    <a:pt x="0" y="425"/>
                    <a:pt x="5" y="459"/>
                    <a:pt x="5" y="463"/>
                  </a:cubicBezTo>
                  <a:lnTo>
                    <a:pt x="5" y="467"/>
                  </a:lnTo>
                  <a:cubicBezTo>
                    <a:pt x="9" y="832"/>
                    <a:pt x="35" y="1068"/>
                    <a:pt x="84" y="1226"/>
                  </a:cubicBezTo>
                  <a:cubicBezTo>
                    <a:pt x="136" y="1412"/>
                    <a:pt x="223" y="1490"/>
                    <a:pt x="339" y="1535"/>
                  </a:cubicBezTo>
                  <a:cubicBezTo>
                    <a:pt x="344" y="1539"/>
                    <a:pt x="351" y="1539"/>
                    <a:pt x="354" y="1539"/>
                  </a:cubicBezTo>
                  <a:cubicBezTo>
                    <a:pt x="370" y="1539"/>
                    <a:pt x="381" y="1532"/>
                    <a:pt x="392" y="1520"/>
                  </a:cubicBezTo>
                  <a:cubicBezTo>
                    <a:pt x="464" y="1438"/>
                    <a:pt x="497" y="1103"/>
                    <a:pt x="486" y="771"/>
                  </a:cubicBezTo>
                  <a:cubicBezTo>
                    <a:pt x="471" y="388"/>
                    <a:pt x="396" y="0"/>
                    <a:pt x="257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254;p58"/>
            <p:cNvSpPr/>
            <p:nvPr/>
          </p:nvSpPr>
          <p:spPr>
            <a:xfrm>
              <a:off x="6108350" y="586250"/>
              <a:ext cx="33875" cy="66800"/>
            </a:xfrm>
            <a:custGeom>
              <a:avLst/>
              <a:gdLst/>
              <a:ahLst/>
              <a:cxnLst/>
              <a:rect l="l" t="t" r="r" b="b"/>
              <a:pathLst>
                <a:path w="1355" h="2672" extrusionOk="0">
                  <a:moveTo>
                    <a:pt x="347" y="0"/>
                  </a:moveTo>
                  <a:cubicBezTo>
                    <a:pt x="241" y="169"/>
                    <a:pt x="125" y="339"/>
                    <a:pt x="0" y="504"/>
                  </a:cubicBezTo>
                  <a:cubicBezTo>
                    <a:pt x="332" y="820"/>
                    <a:pt x="651" y="1204"/>
                    <a:pt x="934" y="1663"/>
                  </a:cubicBezTo>
                  <a:cubicBezTo>
                    <a:pt x="1089" y="1915"/>
                    <a:pt x="1219" y="2261"/>
                    <a:pt x="1340" y="2671"/>
                  </a:cubicBezTo>
                  <a:cubicBezTo>
                    <a:pt x="1355" y="1893"/>
                    <a:pt x="1137" y="1077"/>
                    <a:pt x="689" y="410"/>
                  </a:cubicBezTo>
                  <a:cubicBezTo>
                    <a:pt x="644" y="339"/>
                    <a:pt x="595" y="275"/>
                    <a:pt x="547" y="214"/>
                  </a:cubicBezTo>
                  <a:cubicBezTo>
                    <a:pt x="542" y="211"/>
                    <a:pt x="542" y="211"/>
                    <a:pt x="542" y="207"/>
                  </a:cubicBezTo>
                  <a:cubicBezTo>
                    <a:pt x="479" y="132"/>
                    <a:pt x="415" y="64"/>
                    <a:pt x="347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255;p58"/>
            <p:cNvSpPr/>
            <p:nvPr/>
          </p:nvSpPr>
          <p:spPr>
            <a:xfrm>
              <a:off x="6117200" y="575800"/>
              <a:ext cx="14525" cy="15825"/>
            </a:xfrm>
            <a:custGeom>
              <a:avLst/>
              <a:gdLst/>
              <a:ahLst/>
              <a:cxnLst/>
              <a:rect l="l" t="t" r="r" b="b"/>
              <a:pathLst>
                <a:path w="581" h="633" extrusionOk="0">
                  <a:moveTo>
                    <a:pt x="275" y="0"/>
                  </a:moveTo>
                  <a:lnTo>
                    <a:pt x="193" y="222"/>
                  </a:lnTo>
                  <a:cubicBezTo>
                    <a:pt x="193" y="222"/>
                    <a:pt x="174" y="208"/>
                    <a:pt x="136" y="185"/>
                  </a:cubicBezTo>
                  <a:cubicBezTo>
                    <a:pt x="94" y="260"/>
                    <a:pt x="49" y="335"/>
                    <a:pt x="0" y="406"/>
                  </a:cubicBezTo>
                  <a:cubicBezTo>
                    <a:pt x="75" y="479"/>
                    <a:pt x="139" y="550"/>
                    <a:pt x="188" y="625"/>
                  </a:cubicBezTo>
                  <a:cubicBezTo>
                    <a:pt x="188" y="629"/>
                    <a:pt x="188" y="629"/>
                    <a:pt x="193" y="632"/>
                  </a:cubicBezTo>
                  <a:lnTo>
                    <a:pt x="580" y="181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241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256;p58"/>
            <p:cNvSpPr/>
            <p:nvPr/>
          </p:nvSpPr>
          <p:spPr>
            <a:xfrm>
              <a:off x="5757125" y="1440325"/>
              <a:ext cx="478225" cy="838875"/>
            </a:xfrm>
            <a:custGeom>
              <a:avLst/>
              <a:gdLst/>
              <a:ahLst/>
              <a:cxnLst/>
              <a:rect l="l" t="t" r="r" b="b"/>
              <a:pathLst>
                <a:path w="19129" h="33555" extrusionOk="0">
                  <a:moveTo>
                    <a:pt x="7236" y="0"/>
                  </a:moveTo>
                  <a:lnTo>
                    <a:pt x="1" y="33555"/>
                  </a:lnTo>
                  <a:cubicBezTo>
                    <a:pt x="8079" y="33510"/>
                    <a:pt x="18757" y="29653"/>
                    <a:pt x="18757" y="29653"/>
                  </a:cubicBezTo>
                  <a:cubicBezTo>
                    <a:pt x="18757" y="29653"/>
                    <a:pt x="19129" y="23374"/>
                    <a:pt x="18832" y="15021"/>
                  </a:cubicBezTo>
                  <a:cubicBezTo>
                    <a:pt x="18542" y="6897"/>
                    <a:pt x="13162" y="3210"/>
                    <a:pt x="13162" y="3210"/>
                  </a:cubicBezTo>
                  <a:lnTo>
                    <a:pt x="72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86775467"/>
              </p:ext>
            </p:extLst>
          </p:nvPr>
        </p:nvGraphicFramePr>
        <p:xfrm>
          <a:off x="360490" y="1226646"/>
          <a:ext cx="6096000" cy="364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5121798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3283996" y="96699"/>
            <a:ext cx="3281083" cy="87106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العوامل البشرية المؤثرة في النشاط الزراعي</a:t>
            </a:r>
            <a:endParaRPr sz="20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107391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857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21265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45" y="1"/>
                </a:lnTo>
                <a:lnTo>
                  <a:pt x="1" y="1"/>
                </a:lnTo>
                <a:close/>
              </a:path>
            </a:pathLst>
          </a:custGeom>
          <a:solidFill>
            <a:srgbClr val="D8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rot="4373153" flipH="1">
            <a:off x="-307593" y="3595641"/>
            <a:ext cx="2132330" cy="1941172"/>
            <a:chOff x="5400719" y="1493275"/>
            <a:chExt cx="3101802" cy="2754756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3732106">
            <a:off x="1330" y="3570894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11825888"/>
              </p:ext>
            </p:extLst>
          </p:nvPr>
        </p:nvGraphicFramePr>
        <p:xfrm>
          <a:off x="961889" y="1176331"/>
          <a:ext cx="8057338" cy="3277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82009933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World's teacher day by Slidesgo">
  <a:themeElements>
    <a:clrScheme name="Office">
      <a:dk1>
        <a:srgbClr val="2A2F3D"/>
      </a:dk1>
      <a:lt1>
        <a:srgbClr val="604B6B"/>
      </a:lt1>
      <a:dk2>
        <a:srgbClr val="DE5353"/>
      </a:dk2>
      <a:lt2>
        <a:srgbClr val="E6B4B6"/>
      </a:lt2>
      <a:accent1>
        <a:srgbClr val="88CAAC"/>
      </a:accent1>
      <a:accent2>
        <a:srgbClr val="DCA248"/>
      </a:accent2>
      <a:accent3>
        <a:srgbClr val="D68D3A"/>
      </a:accent3>
      <a:accent4>
        <a:srgbClr val="AD4C4C"/>
      </a:accent4>
      <a:accent5>
        <a:srgbClr val="F1D65E"/>
      </a:accent5>
      <a:accent6>
        <a:srgbClr val="D26565"/>
      </a:accent6>
      <a:hlink>
        <a:srgbClr val="1F1448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444</Words>
  <Application>Microsoft Office PowerPoint</Application>
  <PresentationFormat>On-screen Show (16:9)</PresentationFormat>
  <Paragraphs>139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Joti One</vt:lpstr>
      <vt:lpstr>Arial</vt:lpstr>
      <vt:lpstr>Wingdings</vt:lpstr>
      <vt:lpstr>Roboto Condensed</vt:lpstr>
      <vt:lpstr>Tahoma</vt:lpstr>
      <vt:lpstr>Simplified Arabic</vt:lpstr>
      <vt:lpstr>Roboto Condensed Light</vt:lpstr>
      <vt:lpstr>Galada</vt:lpstr>
      <vt:lpstr>World's teacher day by Slidesgo</vt:lpstr>
      <vt:lpstr>World’s teacher day</vt:lpstr>
      <vt:lpstr>المحتوي</vt:lpstr>
      <vt:lpstr>الوحدة الرابعة</vt:lpstr>
      <vt:lpstr>العوامل الطبيعية المؤثرة في النشاط الزراعي</vt:lpstr>
      <vt:lpstr>العوامل المؤثرة في الزراعة</vt:lpstr>
      <vt:lpstr>التربة</vt:lpstr>
      <vt:lpstr>موارد المياه</vt:lpstr>
      <vt:lpstr>المناخ</vt:lpstr>
      <vt:lpstr>العوامل البشرية المؤثرة في النشاط الزراعي</vt:lpstr>
      <vt:lpstr>نظام الري</vt:lpstr>
      <vt:lpstr>السياسة الحكومية</vt:lpstr>
      <vt:lpstr>المحاصيل الزراعية</vt:lpstr>
      <vt:lpstr>المشكلات التي تواجه التنمية الزراعية في مصر</vt:lpstr>
      <vt:lpstr>جهود الدولة للتغلب علي المشكلات الزراعية</vt:lpstr>
      <vt:lpstr>الثروة الحيوانية في مصر</vt:lpstr>
      <vt:lpstr>الثروة السمكية في مصر</vt:lpstr>
      <vt:lpstr>التقويم</vt:lpstr>
      <vt:lpstr>يمكنك من خلال هذا QR مشاهدة شرح الدرس كامل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World’s teacher day</dc:title>
  <dc:creator>Esraa</dc:creator>
  <cp:lastModifiedBy>Windows User</cp:lastModifiedBy>
  <cp:revision>195</cp:revision>
  <dcterms:modified xsi:type="dcterms:W3CDTF">2020-12-24T11:09:34Z</dcterms:modified>
</cp:coreProperties>
</file>